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767" r:id="rId5"/>
    <p:sldMasterId id="2147483758" r:id="rId6"/>
    <p:sldMasterId id="2147483775" r:id="rId7"/>
    <p:sldMasterId id="2147483661" r:id="rId8"/>
    <p:sldMasterId id="2147483784" r:id="rId9"/>
  </p:sldMasterIdLst>
  <p:notesMasterIdLst>
    <p:notesMasterId r:id="rId60"/>
  </p:notesMasterIdLst>
  <p:handoutMasterIdLst>
    <p:handoutMasterId r:id="rId61"/>
  </p:handoutMasterIdLst>
  <p:sldIdLst>
    <p:sldId id="272" r:id="rId10"/>
    <p:sldId id="2147475278" r:id="rId11"/>
    <p:sldId id="2147471131" r:id="rId12"/>
    <p:sldId id="2147471145" r:id="rId13"/>
    <p:sldId id="2147475277" r:id="rId14"/>
    <p:sldId id="2147475276" r:id="rId15"/>
    <p:sldId id="2147475259" r:id="rId16"/>
    <p:sldId id="2147475198" r:id="rId17"/>
    <p:sldId id="2147475191" r:id="rId18"/>
    <p:sldId id="2147475267" r:id="rId19"/>
    <p:sldId id="2147475266" r:id="rId20"/>
    <p:sldId id="2147475265" r:id="rId21"/>
    <p:sldId id="2147475264" r:id="rId22"/>
    <p:sldId id="263" r:id="rId23"/>
    <p:sldId id="2147475268" r:id="rId24"/>
    <p:sldId id="2147475262" r:id="rId25"/>
    <p:sldId id="2147475272" r:id="rId26"/>
    <p:sldId id="2147475271" r:id="rId27"/>
    <p:sldId id="2147475270" r:id="rId28"/>
    <p:sldId id="2147475220" r:id="rId29"/>
    <p:sldId id="2147475269" r:id="rId30"/>
    <p:sldId id="2147475273" r:id="rId31"/>
    <p:sldId id="2147475200" r:id="rId32"/>
    <p:sldId id="2147475224" r:id="rId33"/>
    <p:sldId id="2147475226" r:id="rId34"/>
    <p:sldId id="2147475228" r:id="rId35"/>
    <p:sldId id="2147475229" r:id="rId36"/>
    <p:sldId id="2147475230" r:id="rId37"/>
    <p:sldId id="2147475231" r:id="rId38"/>
    <p:sldId id="2147475232" r:id="rId39"/>
    <p:sldId id="2147475233" r:id="rId40"/>
    <p:sldId id="2147475234" r:id="rId41"/>
    <p:sldId id="2147475235" r:id="rId42"/>
    <p:sldId id="2147475236" r:id="rId43"/>
    <p:sldId id="2147475237" r:id="rId44"/>
    <p:sldId id="2147475260" r:id="rId45"/>
    <p:sldId id="2147475239" r:id="rId46"/>
    <p:sldId id="2147475240" r:id="rId47"/>
    <p:sldId id="2147475243" r:id="rId48"/>
    <p:sldId id="2147475245" r:id="rId49"/>
    <p:sldId id="2147475241" r:id="rId50"/>
    <p:sldId id="2147475244" r:id="rId51"/>
    <p:sldId id="2147475248" r:id="rId52"/>
    <p:sldId id="2147475249" r:id="rId53"/>
    <p:sldId id="2147475246" r:id="rId54"/>
    <p:sldId id="2147475247" r:id="rId55"/>
    <p:sldId id="2147475258" r:id="rId56"/>
    <p:sldId id="2147475263" r:id="rId57"/>
    <p:sldId id="2147475275" r:id="rId58"/>
    <p:sldId id="2147475187"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D78F00-FF3F-4957-BCD1-0645DE35F87A}">
          <p14:sldIdLst>
            <p14:sldId id="272"/>
            <p14:sldId id="2147475278"/>
            <p14:sldId id="2147471131"/>
            <p14:sldId id="2147471145"/>
            <p14:sldId id="2147475277"/>
            <p14:sldId id="2147475276"/>
            <p14:sldId id="2147475259"/>
            <p14:sldId id="2147475198"/>
            <p14:sldId id="2147475191"/>
            <p14:sldId id="2147475267"/>
            <p14:sldId id="2147475266"/>
            <p14:sldId id="2147475265"/>
            <p14:sldId id="2147475264"/>
            <p14:sldId id="263"/>
            <p14:sldId id="2147475268"/>
            <p14:sldId id="2147475262"/>
            <p14:sldId id="2147475272"/>
            <p14:sldId id="2147475271"/>
            <p14:sldId id="2147475270"/>
            <p14:sldId id="2147475220"/>
            <p14:sldId id="2147475269"/>
            <p14:sldId id="2147475273"/>
            <p14:sldId id="2147475200"/>
            <p14:sldId id="2147475224"/>
            <p14:sldId id="2147475226"/>
            <p14:sldId id="2147475228"/>
            <p14:sldId id="2147475229"/>
            <p14:sldId id="2147475230"/>
            <p14:sldId id="2147475231"/>
            <p14:sldId id="2147475232"/>
            <p14:sldId id="2147475233"/>
            <p14:sldId id="2147475234"/>
            <p14:sldId id="2147475235"/>
            <p14:sldId id="2147475236"/>
            <p14:sldId id="2147475237"/>
            <p14:sldId id="2147475260"/>
            <p14:sldId id="2147475239"/>
            <p14:sldId id="2147475240"/>
            <p14:sldId id="2147475243"/>
            <p14:sldId id="2147475245"/>
            <p14:sldId id="2147475241"/>
            <p14:sldId id="2147475244"/>
            <p14:sldId id="2147475248"/>
            <p14:sldId id="2147475249"/>
            <p14:sldId id="2147475246"/>
            <p14:sldId id="2147475247"/>
            <p14:sldId id="2147475258"/>
            <p14:sldId id="2147475263"/>
            <p14:sldId id="2147475275"/>
            <p14:sldId id="21474751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926287-3076-50EA-A243-435638BCBB9B}" name="Sofia Jenny Juliette" initials="SJJ" userId="S::murads@who.int::609d3eb8-04db-4da7-84a5-b39f1996835f" providerId="AD"/>
  <p188:author id="{5CA46EDE-4F5C-45F8-DF1F-4B06DB701E81}" name="LARREA, Christian" initials="LC" userId="S::larreac@who.int::1cbcec65-4ef2-4c9d-8acd-f62e48665bf7" providerId="AD"/>
  <p188:author id="{A73CFEE0-E6D2-2B1B-C8E7-3B407D312D87}" name="GORE, Fiona Margaret" initials="GFM" userId="S::goref@who.int::8990c2d0-068d-4ea4-a7b0-fc9e7bcf8844" providerId="AD"/>
  <p188:author id="{729ACBFA-FDC7-BA5B-B8E4-B00B5A38B2BF}" name="TAKANE, Marina" initials="TM" userId="S::takanem@who.int::0c62abb9-5f1e-4540-b5da-327c100061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 id="2" name="MURAD, Sofia Jenny Juliette" initials="MSJJ" lastIdx="11" clrIdx="1">
    <p:extLst>
      <p:ext uri="{19B8F6BF-5375-455C-9EA6-DF929625EA0E}">
        <p15:presenceInfo xmlns:p15="http://schemas.microsoft.com/office/powerpoint/2012/main" userId="MURAD, Sofia Jenny Juliette" providerId="None"/>
      </p:ext>
    </p:extLst>
  </p:cmAuthor>
  <p:cmAuthor id="3" name="Elizabeth ENGEBRETSON" initials="EE" lastIdx="15" clrIdx="2">
    <p:extLst>
      <p:ext uri="{19B8F6BF-5375-455C-9EA6-DF929625EA0E}">
        <p15:presenceInfo xmlns:p15="http://schemas.microsoft.com/office/powerpoint/2012/main" userId="S::engebretsone@who.int::3432f663-7c0c-4f2e-b85b-b6f4c97bdf77" providerId="AD"/>
      </p:ext>
    </p:extLst>
  </p:cmAuthor>
  <p:cmAuthor id="4" name="TIFFAY, Kathleen" initials="TK" lastIdx="3" clrIdx="3">
    <p:extLst>
      <p:ext uri="{19B8F6BF-5375-455C-9EA6-DF929625EA0E}">
        <p15:presenceInfo xmlns:p15="http://schemas.microsoft.com/office/powerpoint/2012/main" userId="TIFFAY, Kath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7B0"/>
    <a:srgbClr val="FFFFFF"/>
    <a:srgbClr val="D60A87"/>
    <a:srgbClr val="333F50"/>
    <a:srgbClr val="203864"/>
    <a:srgbClr val="4472C4"/>
    <a:srgbClr val="A6A6A6"/>
    <a:srgbClr val="FFFF00"/>
    <a:srgbClr val="4793C1"/>
    <a:srgbClr val="634A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E744C-796A-4EDF-A8E6-1E1C35C0F648}" v="11" vWet="13" dt="2025-11-05T08:16:09.374"/>
    <p1510:client id="{39C3D1CA-0555-F28C-AFBC-982D142B42DB}" v="544" dt="2025-11-05T06:35:03.945"/>
    <p1510:client id="{A445C23C-73A6-499A-9D1B-B4CB4B2878F1}" v="2759" dt="2025-11-05T09:37:44.330"/>
    <p1510:client id="{C01D2E1B-8B22-4EA7-801A-AA6FB7EE4BF9}" v="2481" vWet="2482" dt="2025-11-05T09:46:41.317"/>
    <p1510:client id="{CDEE95C2-E0BB-4462-BD75-6E7DE6293FBD}" v="524" dt="2025-11-05T15:04:34.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Richard Paul" userId="eb825de2-c751-4cf2-83de-63b56d9d731c" providerId="ADAL" clId="{C01D2E1B-8B22-4EA7-801A-AA6FB7EE4BF9}"/>
    <pc:docChg chg="undo redo custSel addSld delSld modSld sldOrd modSection">
      <pc:chgData name="JOHNSTON, Richard Paul" userId="eb825de2-c751-4cf2-83de-63b56d9d731c" providerId="ADAL" clId="{C01D2E1B-8B22-4EA7-801A-AA6FB7EE4BF9}" dt="2025-11-05T08:29:15.456" v="6248" actId="20577"/>
      <pc:docMkLst>
        <pc:docMk/>
      </pc:docMkLst>
      <pc:sldChg chg="add">
        <pc:chgData name="JOHNSTON, Richard Paul" userId="eb825de2-c751-4cf2-83de-63b56d9d731c" providerId="ADAL" clId="{C01D2E1B-8B22-4EA7-801A-AA6FB7EE4BF9}" dt="2025-10-31T13:05:35.291" v="0"/>
        <pc:sldMkLst>
          <pc:docMk/>
          <pc:sldMk cId="551472155" sldId="263"/>
        </pc:sldMkLst>
      </pc:sldChg>
      <pc:sldChg chg="addSp modSp add mod">
        <pc:chgData name="JOHNSTON, Richard Paul" userId="eb825de2-c751-4cf2-83de-63b56d9d731c" providerId="ADAL" clId="{C01D2E1B-8B22-4EA7-801A-AA6FB7EE4BF9}" dt="2025-11-03T16:25:42.284" v="2723" actId="403"/>
        <pc:sldMkLst>
          <pc:docMk/>
          <pc:sldMk cId="2381908249" sldId="272"/>
        </pc:sldMkLst>
        <pc:spChg chg="mod">
          <ac:chgData name="JOHNSTON, Richard Paul" userId="eb825de2-c751-4cf2-83de-63b56d9d731c" providerId="ADAL" clId="{C01D2E1B-8B22-4EA7-801A-AA6FB7EE4BF9}" dt="2025-11-03T16:25:42.284" v="2723" actId="403"/>
          <ac:spMkLst>
            <pc:docMk/>
            <pc:sldMk cId="2381908249" sldId="272"/>
            <ac:spMk id="3" creationId="{A02930B9-98F8-6547-C4E0-D2170BC96C45}"/>
          </ac:spMkLst>
        </pc:spChg>
        <pc:picChg chg="add mod">
          <ac:chgData name="JOHNSTON, Richard Paul" userId="eb825de2-c751-4cf2-83de-63b56d9d731c" providerId="ADAL" clId="{C01D2E1B-8B22-4EA7-801A-AA6FB7EE4BF9}" dt="2025-11-03T16:24:23.262" v="2672" actId="1076"/>
          <ac:picMkLst>
            <pc:docMk/>
            <pc:sldMk cId="2381908249" sldId="272"/>
            <ac:picMk id="2" creationId="{CD930D0C-AC94-ED4A-7713-2617476FB3EA}"/>
          </ac:picMkLst>
        </pc:picChg>
        <pc:picChg chg="add mod">
          <ac:chgData name="JOHNSTON, Richard Paul" userId="eb825de2-c751-4cf2-83de-63b56d9d731c" providerId="ADAL" clId="{C01D2E1B-8B22-4EA7-801A-AA6FB7EE4BF9}" dt="2025-11-03T16:24:44.263" v="2676" actId="408"/>
          <ac:picMkLst>
            <pc:docMk/>
            <pc:sldMk cId="2381908249" sldId="272"/>
            <ac:picMk id="4" creationId="{645A3E11-A80F-9296-52A6-C6E5D14CB87C}"/>
          </ac:picMkLst>
        </pc:picChg>
        <pc:picChg chg="add mod">
          <ac:chgData name="JOHNSTON, Richard Paul" userId="eb825de2-c751-4cf2-83de-63b56d9d731c" providerId="ADAL" clId="{C01D2E1B-8B22-4EA7-801A-AA6FB7EE4BF9}" dt="2025-11-03T16:24:25.930" v="2673" actId="1076"/>
          <ac:picMkLst>
            <pc:docMk/>
            <pc:sldMk cId="2381908249" sldId="272"/>
            <ac:picMk id="5" creationId="{FBD68064-51E3-75CD-769F-73018E4050B1}"/>
          </ac:picMkLst>
        </pc:picChg>
        <pc:picChg chg="add mod">
          <ac:chgData name="JOHNSTON, Richard Paul" userId="eb825de2-c751-4cf2-83de-63b56d9d731c" providerId="ADAL" clId="{C01D2E1B-8B22-4EA7-801A-AA6FB7EE4BF9}" dt="2025-11-03T16:24:44.263" v="2676" actId="408"/>
          <ac:picMkLst>
            <pc:docMk/>
            <pc:sldMk cId="2381908249" sldId="272"/>
            <ac:picMk id="6" creationId="{C5FDD6F2-74F6-6760-28F6-F6770627DAA9}"/>
          </ac:picMkLst>
        </pc:picChg>
        <pc:picChg chg="mod">
          <ac:chgData name="JOHNSTON, Richard Paul" userId="eb825de2-c751-4cf2-83de-63b56d9d731c" providerId="ADAL" clId="{C01D2E1B-8B22-4EA7-801A-AA6FB7EE4BF9}" dt="2025-11-03T16:24:08.475" v="2669" actId="1076"/>
          <ac:picMkLst>
            <pc:docMk/>
            <pc:sldMk cId="2381908249" sldId="272"/>
            <ac:picMk id="7" creationId="{DDDEDD91-439C-CB89-EE5B-8443CDDE7B87}"/>
          </ac:picMkLst>
        </pc:picChg>
      </pc:sldChg>
      <pc:sldChg chg="delSp add mod modNotesTx">
        <pc:chgData name="JOHNSTON, Richard Paul" userId="eb825de2-c751-4cf2-83de-63b56d9d731c" providerId="ADAL" clId="{C01D2E1B-8B22-4EA7-801A-AA6FB7EE4BF9}" dt="2025-11-03T17:04:56.652" v="2844" actId="20577"/>
        <pc:sldMkLst>
          <pc:docMk/>
          <pc:sldMk cId="3827825273" sldId="2147471131"/>
        </pc:sldMkLst>
      </pc:sldChg>
      <pc:sldChg chg="modSp mod">
        <pc:chgData name="JOHNSTON, Richard Paul" userId="eb825de2-c751-4cf2-83de-63b56d9d731c" providerId="ADAL" clId="{C01D2E1B-8B22-4EA7-801A-AA6FB7EE4BF9}" dt="2025-11-04T22:13:48.928" v="5996" actId="1036"/>
        <pc:sldMkLst>
          <pc:docMk/>
          <pc:sldMk cId="737272373" sldId="2147475187"/>
        </pc:sldMkLst>
        <pc:spChg chg="mod ord">
          <ac:chgData name="JOHNSTON, Richard Paul" userId="eb825de2-c751-4cf2-83de-63b56d9d731c" providerId="ADAL" clId="{C01D2E1B-8B22-4EA7-801A-AA6FB7EE4BF9}" dt="2025-11-04T22:13:48.928" v="5996" actId="1036"/>
          <ac:spMkLst>
            <pc:docMk/>
            <pc:sldMk cId="737272373" sldId="2147475187"/>
            <ac:spMk id="11" creationId="{BF27C54A-BE32-7F3C-D135-962B9337C6CE}"/>
          </ac:spMkLst>
        </pc:spChg>
        <pc:picChg chg="mod ord">
          <ac:chgData name="JOHNSTON, Richard Paul" userId="eb825de2-c751-4cf2-83de-63b56d9d731c" providerId="ADAL" clId="{C01D2E1B-8B22-4EA7-801A-AA6FB7EE4BF9}" dt="2025-11-04T22:13:36.624" v="5993" actId="166"/>
          <ac:picMkLst>
            <pc:docMk/>
            <pc:sldMk cId="737272373" sldId="2147475187"/>
            <ac:picMk id="10" creationId="{1EFE691F-3E5D-64EA-5FD5-4C13A4D238A1}"/>
          </ac:picMkLst>
        </pc:picChg>
      </pc:sldChg>
      <pc:sldChg chg="add ord modNotesTx">
        <pc:chgData name="JOHNSTON, Richard Paul" userId="eb825de2-c751-4cf2-83de-63b56d9d731c" providerId="ADAL" clId="{C01D2E1B-8B22-4EA7-801A-AA6FB7EE4BF9}" dt="2025-11-03T16:54:32.339" v="2837" actId="20577"/>
        <pc:sldMkLst>
          <pc:docMk/>
          <pc:sldMk cId="82823750" sldId="2147475191"/>
        </pc:sldMkLst>
      </pc:sldChg>
      <pc:sldChg chg="modSp mod">
        <pc:chgData name="JOHNSTON, Richard Paul" userId="eb825de2-c751-4cf2-83de-63b56d9d731c" providerId="ADAL" clId="{C01D2E1B-8B22-4EA7-801A-AA6FB7EE4BF9}" dt="2025-11-03T16:17:58.662" v="1971" actId="20577"/>
        <pc:sldMkLst>
          <pc:docMk/>
          <pc:sldMk cId="1711803351" sldId="2147475198"/>
        </pc:sldMkLst>
        <pc:spChg chg="mod">
          <ac:chgData name="JOHNSTON, Richard Paul" userId="eb825de2-c751-4cf2-83de-63b56d9d731c" providerId="ADAL" clId="{C01D2E1B-8B22-4EA7-801A-AA6FB7EE4BF9}" dt="2025-11-03T16:17:58.662" v="1971" actId="20577"/>
          <ac:spMkLst>
            <pc:docMk/>
            <pc:sldMk cId="1711803351" sldId="2147475198"/>
            <ac:spMk id="4" creationId="{2C756B10-1576-A634-8E13-73FE20F418D1}"/>
          </ac:spMkLst>
        </pc:spChg>
      </pc:sldChg>
      <pc:sldChg chg="modSp mod">
        <pc:chgData name="JOHNSTON, Richard Paul" userId="eb825de2-c751-4cf2-83de-63b56d9d731c" providerId="ADAL" clId="{C01D2E1B-8B22-4EA7-801A-AA6FB7EE4BF9}" dt="2025-11-03T16:18:49.563" v="2072" actId="20577"/>
        <pc:sldMkLst>
          <pc:docMk/>
          <pc:sldMk cId="1636895998" sldId="2147475200"/>
        </pc:sldMkLst>
        <pc:spChg chg="mod">
          <ac:chgData name="JOHNSTON, Richard Paul" userId="eb825de2-c751-4cf2-83de-63b56d9d731c" providerId="ADAL" clId="{C01D2E1B-8B22-4EA7-801A-AA6FB7EE4BF9}" dt="2025-11-03T16:18:49.563" v="2072" actId="20577"/>
          <ac:spMkLst>
            <pc:docMk/>
            <pc:sldMk cId="1636895998" sldId="2147475200"/>
            <ac:spMk id="4" creationId="{2C756B10-1576-A634-8E13-73FE20F418D1}"/>
          </ac:spMkLst>
        </pc:spChg>
      </pc:sldChg>
      <pc:sldChg chg="modSp mod">
        <pc:chgData name="JOHNSTON, Richard Paul" userId="eb825de2-c751-4cf2-83de-63b56d9d731c" providerId="ADAL" clId="{C01D2E1B-8B22-4EA7-801A-AA6FB7EE4BF9}" dt="2025-11-04T21:58:29.780" v="3985"/>
        <pc:sldMkLst>
          <pc:docMk/>
          <pc:sldMk cId="3937629810" sldId="2147475220"/>
        </pc:sldMkLst>
        <pc:spChg chg="mod">
          <ac:chgData name="JOHNSTON, Richard Paul" userId="eb825de2-c751-4cf2-83de-63b56d9d731c" providerId="ADAL" clId="{C01D2E1B-8B22-4EA7-801A-AA6FB7EE4BF9}" dt="2025-11-04T21:58:29.780" v="3985"/>
          <ac:spMkLst>
            <pc:docMk/>
            <pc:sldMk cId="3937629810" sldId="2147475220"/>
            <ac:spMk id="3" creationId="{CF21C3B6-941C-8427-3921-7BB0CD9B3160}"/>
          </ac:spMkLst>
        </pc:spChg>
      </pc:sldChg>
      <pc:sldChg chg="addSp delSp modSp mod modNotesTx">
        <pc:chgData name="JOHNSTON, Richard Paul" userId="eb825de2-c751-4cf2-83de-63b56d9d731c" providerId="ADAL" clId="{C01D2E1B-8B22-4EA7-801A-AA6FB7EE4BF9}" dt="2025-11-05T08:25:47.073" v="6141" actId="20577"/>
        <pc:sldMkLst>
          <pc:docMk/>
          <pc:sldMk cId="1663302822" sldId="2147475224"/>
        </pc:sldMkLst>
        <pc:spChg chg="mod">
          <ac:chgData name="JOHNSTON, Richard Paul" userId="eb825de2-c751-4cf2-83de-63b56d9d731c" providerId="ADAL" clId="{C01D2E1B-8B22-4EA7-801A-AA6FB7EE4BF9}" dt="2025-10-31T13:10:13.719" v="45"/>
          <ac:spMkLst>
            <pc:docMk/>
            <pc:sldMk cId="1663302822" sldId="2147475224"/>
            <ac:spMk id="57" creationId="{E5F51D8C-305E-6BB1-942D-A8786A71DBF6}"/>
          </ac:spMkLst>
        </pc:spChg>
        <pc:spChg chg="mod">
          <ac:chgData name="JOHNSTON, Richard Paul" userId="eb825de2-c751-4cf2-83de-63b56d9d731c" providerId="ADAL" clId="{C01D2E1B-8B22-4EA7-801A-AA6FB7EE4BF9}" dt="2025-10-31T13:13:24.254" v="94" actId="208"/>
          <ac:spMkLst>
            <pc:docMk/>
            <pc:sldMk cId="1663302822" sldId="2147475224"/>
            <ac:spMk id="65" creationId="{5B7F52C7-03E1-F7FB-FD62-DBCF6EECDA7C}"/>
          </ac:spMkLst>
        </pc:spChg>
        <pc:spChg chg="mod">
          <ac:chgData name="JOHNSTON, Richard Paul" userId="eb825de2-c751-4cf2-83de-63b56d9d731c" providerId="ADAL" clId="{C01D2E1B-8B22-4EA7-801A-AA6FB7EE4BF9}" dt="2025-10-31T13:10:13.719" v="45"/>
          <ac:spMkLst>
            <pc:docMk/>
            <pc:sldMk cId="1663302822" sldId="2147475224"/>
            <ac:spMk id="70" creationId="{2742B943-E2C9-1566-F64F-31FCEA65EC4E}"/>
          </ac:spMkLst>
        </pc:spChg>
        <pc:spChg chg="mod">
          <ac:chgData name="JOHNSTON, Richard Paul" userId="eb825de2-c751-4cf2-83de-63b56d9d731c" providerId="ADAL" clId="{C01D2E1B-8B22-4EA7-801A-AA6FB7EE4BF9}" dt="2025-10-31T13:10:13.719" v="45"/>
          <ac:spMkLst>
            <pc:docMk/>
            <pc:sldMk cId="1663302822" sldId="2147475224"/>
            <ac:spMk id="73" creationId="{734FCFA6-B777-86F2-B036-EF1ED867D631}"/>
          </ac:spMkLst>
        </pc:spChg>
        <pc:spChg chg="mod">
          <ac:chgData name="JOHNSTON, Richard Paul" userId="eb825de2-c751-4cf2-83de-63b56d9d731c" providerId="ADAL" clId="{C01D2E1B-8B22-4EA7-801A-AA6FB7EE4BF9}" dt="2025-10-31T13:10:13.719" v="45"/>
          <ac:spMkLst>
            <pc:docMk/>
            <pc:sldMk cId="1663302822" sldId="2147475224"/>
            <ac:spMk id="75" creationId="{B9327196-0852-A0CE-E5EC-764C78924FD9}"/>
          </ac:spMkLst>
        </pc:spChg>
        <pc:spChg chg="mod">
          <ac:chgData name="JOHNSTON, Richard Paul" userId="eb825de2-c751-4cf2-83de-63b56d9d731c" providerId="ADAL" clId="{C01D2E1B-8B22-4EA7-801A-AA6FB7EE4BF9}" dt="2025-10-31T13:10:13.719" v="45"/>
          <ac:spMkLst>
            <pc:docMk/>
            <pc:sldMk cId="1663302822" sldId="2147475224"/>
            <ac:spMk id="77" creationId="{2FE73752-6F16-445A-7C9F-A6EB5F7404F7}"/>
          </ac:spMkLst>
        </pc:spChg>
        <pc:spChg chg="mod">
          <ac:chgData name="JOHNSTON, Richard Paul" userId="eb825de2-c751-4cf2-83de-63b56d9d731c" providerId="ADAL" clId="{C01D2E1B-8B22-4EA7-801A-AA6FB7EE4BF9}" dt="2025-10-31T13:10:13.719" v="45"/>
          <ac:spMkLst>
            <pc:docMk/>
            <pc:sldMk cId="1663302822" sldId="2147475224"/>
            <ac:spMk id="80" creationId="{22FB37D5-7D72-88F1-CFF7-A47CA14A1427}"/>
          </ac:spMkLst>
        </pc:spChg>
        <pc:spChg chg="mod">
          <ac:chgData name="JOHNSTON, Richard Paul" userId="eb825de2-c751-4cf2-83de-63b56d9d731c" providerId="ADAL" clId="{C01D2E1B-8B22-4EA7-801A-AA6FB7EE4BF9}" dt="2025-10-31T13:10:13.719" v="45"/>
          <ac:spMkLst>
            <pc:docMk/>
            <pc:sldMk cId="1663302822" sldId="2147475224"/>
            <ac:spMk id="82" creationId="{70029028-1AFB-0D98-D80A-5DCCCD97A39C}"/>
          </ac:spMkLst>
        </pc:spChg>
        <pc:grpChg chg="add mod">
          <ac:chgData name="JOHNSTON, Richard Paul" userId="eb825de2-c751-4cf2-83de-63b56d9d731c" providerId="ADAL" clId="{C01D2E1B-8B22-4EA7-801A-AA6FB7EE4BF9}" dt="2025-10-31T13:13:33.817" v="95" actId="14100"/>
          <ac:grpSpMkLst>
            <pc:docMk/>
            <pc:sldMk cId="1663302822" sldId="2147475224"/>
            <ac:grpSpMk id="55" creationId="{8F9D6669-1E75-30D5-3A05-430218D8C588}"/>
          </ac:grpSpMkLst>
        </pc:grpChg>
        <pc:grpChg chg="mod">
          <ac:chgData name="JOHNSTON, Richard Paul" userId="eb825de2-c751-4cf2-83de-63b56d9d731c" providerId="ADAL" clId="{C01D2E1B-8B22-4EA7-801A-AA6FB7EE4BF9}" dt="2025-10-31T13:10:13.719" v="45"/>
          <ac:grpSpMkLst>
            <pc:docMk/>
            <pc:sldMk cId="1663302822" sldId="2147475224"/>
            <ac:grpSpMk id="56" creationId="{44B17211-4543-8594-C4AA-2CC8BA617BA9}"/>
          </ac:grpSpMkLst>
        </pc:grpChg>
        <pc:grpChg chg="mod">
          <ac:chgData name="JOHNSTON, Richard Paul" userId="eb825de2-c751-4cf2-83de-63b56d9d731c" providerId="ADAL" clId="{C01D2E1B-8B22-4EA7-801A-AA6FB7EE4BF9}" dt="2025-10-31T13:10:13.719" v="45"/>
          <ac:grpSpMkLst>
            <pc:docMk/>
            <pc:sldMk cId="1663302822" sldId="2147475224"/>
            <ac:grpSpMk id="58" creationId="{8F3EDF3C-E3D4-7759-87C2-A495F1A90680}"/>
          </ac:grpSpMkLst>
        </pc:grpChg>
        <pc:grpChg chg="mod">
          <ac:chgData name="JOHNSTON, Richard Paul" userId="eb825de2-c751-4cf2-83de-63b56d9d731c" providerId="ADAL" clId="{C01D2E1B-8B22-4EA7-801A-AA6FB7EE4BF9}" dt="2025-10-31T13:10:13.719" v="45"/>
          <ac:grpSpMkLst>
            <pc:docMk/>
            <pc:sldMk cId="1663302822" sldId="2147475224"/>
            <ac:grpSpMk id="60" creationId="{61AF2BBA-37BD-19C3-8E6A-82D44CF4412B}"/>
          </ac:grpSpMkLst>
        </pc:grpChg>
        <pc:grpChg chg="mod">
          <ac:chgData name="JOHNSTON, Richard Paul" userId="eb825de2-c751-4cf2-83de-63b56d9d731c" providerId="ADAL" clId="{C01D2E1B-8B22-4EA7-801A-AA6FB7EE4BF9}" dt="2025-10-31T13:10:13.719" v="45"/>
          <ac:grpSpMkLst>
            <pc:docMk/>
            <pc:sldMk cId="1663302822" sldId="2147475224"/>
            <ac:grpSpMk id="61" creationId="{08D03A96-680F-8FF3-2F2C-1560FE606F9F}"/>
          </ac:grpSpMkLst>
        </pc:grpChg>
        <pc:grpChg chg="mod">
          <ac:chgData name="JOHNSTON, Richard Paul" userId="eb825de2-c751-4cf2-83de-63b56d9d731c" providerId="ADAL" clId="{C01D2E1B-8B22-4EA7-801A-AA6FB7EE4BF9}" dt="2025-10-31T13:10:13.719" v="45"/>
          <ac:grpSpMkLst>
            <pc:docMk/>
            <pc:sldMk cId="1663302822" sldId="2147475224"/>
            <ac:grpSpMk id="62" creationId="{3872B74C-BE2E-4BBF-D7A2-ECCE93F318E6}"/>
          </ac:grpSpMkLst>
        </pc:grpChg>
        <pc:grpChg chg="mod">
          <ac:chgData name="JOHNSTON, Richard Paul" userId="eb825de2-c751-4cf2-83de-63b56d9d731c" providerId="ADAL" clId="{C01D2E1B-8B22-4EA7-801A-AA6FB7EE4BF9}" dt="2025-10-31T13:10:13.719" v="45"/>
          <ac:grpSpMkLst>
            <pc:docMk/>
            <pc:sldMk cId="1663302822" sldId="2147475224"/>
            <ac:grpSpMk id="63" creationId="{4F3ADF93-1E3D-E031-0DD9-D8DCC3836A5F}"/>
          </ac:grpSpMkLst>
        </pc:grpChg>
        <pc:grpChg chg="mod">
          <ac:chgData name="JOHNSTON, Richard Paul" userId="eb825de2-c751-4cf2-83de-63b56d9d731c" providerId="ADAL" clId="{C01D2E1B-8B22-4EA7-801A-AA6FB7EE4BF9}" dt="2025-10-31T13:10:13.719" v="45"/>
          <ac:grpSpMkLst>
            <pc:docMk/>
            <pc:sldMk cId="1663302822" sldId="2147475224"/>
            <ac:grpSpMk id="64" creationId="{9317ED9C-892B-F5B8-C880-208907F896C2}"/>
          </ac:grpSpMkLst>
        </pc:grpChg>
        <pc:picChg chg="mod">
          <ac:chgData name="JOHNSTON, Richard Paul" userId="eb825de2-c751-4cf2-83de-63b56d9d731c" providerId="ADAL" clId="{C01D2E1B-8B22-4EA7-801A-AA6FB7EE4BF9}" dt="2025-10-31T13:10:13.719" v="45"/>
          <ac:picMkLst>
            <pc:docMk/>
            <pc:sldMk cId="1663302822" sldId="2147475224"/>
            <ac:picMk id="59" creationId="{14FEE7AA-F9D4-5567-6EC8-14F7601E564F}"/>
          </ac:picMkLst>
        </pc:picChg>
        <pc:picChg chg="mod">
          <ac:chgData name="JOHNSTON, Richard Paul" userId="eb825de2-c751-4cf2-83de-63b56d9d731c" providerId="ADAL" clId="{C01D2E1B-8B22-4EA7-801A-AA6FB7EE4BF9}" dt="2025-10-31T13:10:13.719" v="45"/>
          <ac:picMkLst>
            <pc:docMk/>
            <pc:sldMk cId="1663302822" sldId="2147475224"/>
            <ac:picMk id="66" creationId="{838E7318-90E2-4309-1027-2261A1AE7D41}"/>
          </ac:picMkLst>
        </pc:picChg>
        <pc:picChg chg="mod">
          <ac:chgData name="JOHNSTON, Richard Paul" userId="eb825de2-c751-4cf2-83de-63b56d9d731c" providerId="ADAL" clId="{C01D2E1B-8B22-4EA7-801A-AA6FB7EE4BF9}" dt="2025-10-31T13:10:13.719" v="45"/>
          <ac:picMkLst>
            <pc:docMk/>
            <pc:sldMk cId="1663302822" sldId="2147475224"/>
            <ac:picMk id="67" creationId="{EF713BFC-53C8-5683-82CD-00949BB2464E}"/>
          </ac:picMkLst>
        </pc:picChg>
        <pc:picChg chg="mod">
          <ac:chgData name="JOHNSTON, Richard Paul" userId="eb825de2-c751-4cf2-83de-63b56d9d731c" providerId="ADAL" clId="{C01D2E1B-8B22-4EA7-801A-AA6FB7EE4BF9}" dt="2025-10-31T13:10:13.719" v="45"/>
          <ac:picMkLst>
            <pc:docMk/>
            <pc:sldMk cId="1663302822" sldId="2147475224"/>
            <ac:picMk id="68" creationId="{0FE9E580-CABE-2E95-FFC4-40D0F5A751A3}"/>
          </ac:picMkLst>
        </pc:picChg>
        <pc:picChg chg="mod">
          <ac:chgData name="JOHNSTON, Richard Paul" userId="eb825de2-c751-4cf2-83de-63b56d9d731c" providerId="ADAL" clId="{C01D2E1B-8B22-4EA7-801A-AA6FB7EE4BF9}" dt="2025-10-31T13:10:13.719" v="45"/>
          <ac:picMkLst>
            <pc:docMk/>
            <pc:sldMk cId="1663302822" sldId="2147475224"/>
            <ac:picMk id="69" creationId="{CE169733-50C7-20CC-342E-755E650BE5AD}"/>
          </ac:picMkLst>
        </pc:picChg>
        <pc:picChg chg="mod">
          <ac:chgData name="JOHNSTON, Richard Paul" userId="eb825de2-c751-4cf2-83de-63b56d9d731c" providerId="ADAL" clId="{C01D2E1B-8B22-4EA7-801A-AA6FB7EE4BF9}" dt="2025-10-31T13:10:13.719" v="45"/>
          <ac:picMkLst>
            <pc:docMk/>
            <pc:sldMk cId="1663302822" sldId="2147475224"/>
            <ac:picMk id="71" creationId="{B18231EE-428C-A64D-D1BF-F93A00740E90}"/>
          </ac:picMkLst>
        </pc:picChg>
        <pc:picChg chg="mod">
          <ac:chgData name="JOHNSTON, Richard Paul" userId="eb825de2-c751-4cf2-83de-63b56d9d731c" providerId="ADAL" clId="{C01D2E1B-8B22-4EA7-801A-AA6FB7EE4BF9}" dt="2025-10-31T13:10:13.719" v="45"/>
          <ac:picMkLst>
            <pc:docMk/>
            <pc:sldMk cId="1663302822" sldId="2147475224"/>
            <ac:picMk id="72" creationId="{F825BC19-0B2F-8DAE-05A2-3B6ABF394E15}"/>
          </ac:picMkLst>
        </pc:picChg>
        <pc:picChg chg="mod">
          <ac:chgData name="JOHNSTON, Richard Paul" userId="eb825de2-c751-4cf2-83de-63b56d9d731c" providerId="ADAL" clId="{C01D2E1B-8B22-4EA7-801A-AA6FB7EE4BF9}" dt="2025-10-31T13:10:13.719" v="45"/>
          <ac:picMkLst>
            <pc:docMk/>
            <pc:sldMk cId="1663302822" sldId="2147475224"/>
            <ac:picMk id="74" creationId="{BC45F02B-3030-460B-3900-2A07B5A9FE41}"/>
          </ac:picMkLst>
        </pc:picChg>
        <pc:picChg chg="mod">
          <ac:chgData name="JOHNSTON, Richard Paul" userId="eb825de2-c751-4cf2-83de-63b56d9d731c" providerId="ADAL" clId="{C01D2E1B-8B22-4EA7-801A-AA6FB7EE4BF9}" dt="2025-10-31T13:10:13.719" v="45"/>
          <ac:picMkLst>
            <pc:docMk/>
            <pc:sldMk cId="1663302822" sldId="2147475224"/>
            <ac:picMk id="76" creationId="{A5810E2E-9E1B-45AF-36EB-7D6BE0195DC5}"/>
          </ac:picMkLst>
        </pc:picChg>
        <pc:picChg chg="mod">
          <ac:chgData name="JOHNSTON, Richard Paul" userId="eb825de2-c751-4cf2-83de-63b56d9d731c" providerId="ADAL" clId="{C01D2E1B-8B22-4EA7-801A-AA6FB7EE4BF9}" dt="2025-10-31T13:10:13.719" v="45"/>
          <ac:picMkLst>
            <pc:docMk/>
            <pc:sldMk cId="1663302822" sldId="2147475224"/>
            <ac:picMk id="78" creationId="{2EFDD7DD-CC1A-BA26-B8B3-2E781AEB0251}"/>
          </ac:picMkLst>
        </pc:picChg>
        <pc:picChg chg="mod">
          <ac:chgData name="JOHNSTON, Richard Paul" userId="eb825de2-c751-4cf2-83de-63b56d9d731c" providerId="ADAL" clId="{C01D2E1B-8B22-4EA7-801A-AA6FB7EE4BF9}" dt="2025-10-31T13:10:13.719" v="45"/>
          <ac:picMkLst>
            <pc:docMk/>
            <pc:sldMk cId="1663302822" sldId="2147475224"/>
            <ac:picMk id="79" creationId="{96C34509-0840-9A25-32B6-C42E6711721A}"/>
          </ac:picMkLst>
        </pc:picChg>
        <pc:picChg chg="mod">
          <ac:chgData name="JOHNSTON, Richard Paul" userId="eb825de2-c751-4cf2-83de-63b56d9d731c" providerId="ADAL" clId="{C01D2E1B-8B22-4EA7-801A-AA6FB7EE4BF9}" dt="2025-10-31T13:10:13.719" v="45"/>
          <ac:picMkLst>
            <pc:docMk/>
            <pc:sldMk cId="1663302822" sldId="2147475224"/>
            <ac:picMk id="81" creationId="{B687C046-024A-0041-B873-0F0C5E561197}"/>
          </ac:picMkLst>
        </pc:picChg>
        <pc:picChg chg="mod">
          <ac:chgData name="JOHNSTON, Richard Paul" userId="eb825de2-c751-4cf2-83de-63b56d9d731c" providerId="ADAL" clId="{C01D2E1B-8B22-4EA7-801A-AA6FB7EE4BF9}" dt="2025-10-31T13:10:13.719" v="45"/>
          <ac:picMkLst>
            <pc:docMk/>
            <pc:sldMk cId="1663302822" sldId="2147475224"/>
            <ac:picMk id="83" creationId="{A974DE1E-FB44-393C-4CAD-DD269A8A930B}"/>
          </ac:picMkLst>
        </pc:picChg>
        <pc:picChg chg="mod">
          <ac:chgData name="JOHNSTON, Richard Paul" userId="eb825de2-c751-4cf2-83de-63b56d9d731c" providerId="ADAL" clId="{C01D2E1B-8B22-4EA7-801A-AA6FB7EE4BF9}" dt="2025-10-31T13:10:13.719" v="45"/>
          <ac:picMkLst>
            <pc:docMk/>
            <pc:sldMk cId="1663302822" sldId="2147475224"/>
            <ac:picMk id="84" creationId="{D4C128BF-7CB2-7ED4-609C-B3497CC2993F}"/>
          </ac:picMkLst>
        </pc:picChg>
      </pc:sldChg>
      <pc:sldChg chg="addSp delSp modSp mod">
        <pc:chgData name="JOHNSTON, Richard Paul" userId="eb825de2-c751-4cf2-83de-63b56d9d731c" providerId="ADAL" clId="{C01D2E1B-8B22-4EA7-801A-AA6FB7EE4BF9}" dt="2025-10-31T13:13:40.007" v="96"/>
        <pc:sldMkLst>
          <pc:docMk/>
          <pc:sldMk cId="1321994713" sldId="2147475226"/>
        </pc:sldMkLst>
        <pc:spChg chg="mod">
          <ac:chgData name="JOHNSTON, Richard Paul" userId="eb825de2-c751-4cf2-83de-63b56d9d731c" providerId="ADAL" clId="{C01D2E1B-8B22-4EA7-801A-AA6FB7EE4BF9}" dt="2025-10-31T13:13:40.007" v="96"/>
          <ac:spMkLst>
            <pc:docMk/>
            <pc:sldMk cId="1321994713" sldId="2147475226"/>
            <ac:spMk id="8" creationId="{1CB13786-8FD3-1673-B4E7-6C89983CCB6A}"/>
          </ac:spMkLst>
        </pc:spChg>
        <pc:spChg chg="mod">
          <ac:chgData name="JOHNSTON, Richard Paul" userId="eb825de2-c751-4cf2-83de-63b56d9d731c" providerId="ADAL" clId="{C01D2E1B-8B22-4EA7-801A-AA6FB7EE4BF9}" dt="2025-10-31T13:13:40.007" v="96"/>
          <ac:spMkLst>
            <pc:docMk/>
            <pc:sldMk cId="1321994713" sldId="2147475226"/>
            <ac:spMk id="16" creationId="{7FA4FE66-B454-0E50-9D7B-CA6861845D78}"/>
          </ac:spMkLst>
        </pc:spChg>
        <pc:spChg chg="mod">
          <ac:chgData name="JOHNSTON, Richard Paul" userId="eb825de2-c751-4cf2-83de-63b56d9d731c" providerId="ADAL" clId="{C01D2E1B-8B22-4EA7-801A-AA6FB7EE4BF9}" dt="2025-10-31T13:13:40.007" v="96"/>
          <ac:spMkLst>
            <pc:docMk/>
            <pc:sldMk cId="1321994713" sldId="2147475226"/>
            <ac:spMk id="21" creationId="{5E74AAE2-3C2D-4B63-B805-1B29958A5571}"/>
          </ac:spMkLst>
        </pc:spChg>
        <pc:spChg chg="mod">
          <ac:chgData name="JOHNSTON, Richard Paul" userId="eb825de2-c751-4cf2-83de-63b56d9d731c" providerId="ADAL" clId="{C01D2E1B-8B22-4EA7-801A-AA6FB7EE4BF9}" dt="2025-10-31T13:13:40.007" v="96"/>
          <ac:spMkLst>
            <pc:docMk/>
            <pc:sldMk cId="1321994713" sldId="2147475226"/>
            <ac:spMk id="24" creationId="{FFD83295-48AF-664D-82F0-FC309762144B}"/>
          </ac:spMkLst>
        </pc:spChg>
        <pc:spChg chg="mod">
          <ac:chgData name="JOHNSTON, Richard Paul" userId="eb825de2-c751-4cf2-83de-63b56d9d731c" providerId="ADAL" clId="{C01D2E1B-8B22-4EA7-801A-AA6FB7EE4BF9}" dt="2025-10-31T13:13:40.007" v="96"/>
          <ac:spMkLst>
            <pc:docMk/>
            <pc:sldMk cId="1321994713" sldId="2147475226"/>
            <ac:spMk id="26" creationId="{B970DCFA-B1DE-B405-26FB-24D5103C913D}"/>
          </ac:spMkLst>
        </pc:spChg>
        <pc:spChg chg="mod">
          <ac:chgData name="JOHNSTON, Richard Paul" userId="eb825de2-c751-4cf2-83de-63b56d9d731c" providerId="ADAL" clId="{C01D2E1B-8B22-4EA7-801A-AA6FB7EE4BF9}" dt="2025-10-31T13:13:40.007" v="96"/>
          <ac:spMkLst>
            <pc:docMk/>
            <pc:sldMk cId="1321994713" sldId="2147475226"/>
            <ac:spMk id="28" creationId="{8B7A6386-D0D1-01AE-14EE-568F67B9BDAA}"/>
          </ac:spMkLst>
        </pc:spChg>
        <pc:spChg chg="mod">
          <ac:chgData name="JOHNSTON, Richard Paul" userId="eb825de2-c751-4cf2-83de-63b56d9d731c" providerId="ADAL" clId="{C01D2E1B-8B22-4EA7-801A-AA6FB7EE4BF9}" dt="2025-10-31T13:13:40.007" v="96"/>
          <ac:spMkLst>
            <pc:docMk/>
            <pc:sldMk cId="1321994713" sldId="2147475226"/>
            <ac:spMk id="31" creationId="{4F858701-3CE2-DE08-BF92-FEE977DA0868}"/>
          </ac:spMkLst>
        </pc:spChg>
        <pc:spChg chg="mod">
          <ac:chgData name="JOHNSTON, Richard Paul" userId="eb825de2-c751-4cf2-83de-63b56d9d731c" providerId="ADAL" clId="{C01D2E1B-8B22-4EA7-801A-AA6FB7EE4BF9}" dt="2025-10-31T13:13:40.007" v="96"/>
          <ac:spMkLst>
            <pc:docMk/>
            <pc:sldMk cId="1321994713" sldId="2147475226"/>
            <ac:spMk id="33" creationId="{ADA1AB31-14C5-03EA-F8AB-49E72E4216A5}"/>
          </ac:spMkLst>
        </pc:spChg>
        <pc:grpChg chg="add mod">
          <ac:chgData name="JOHNSTON, Richard Paul" userId="eb825de2-c751-4cf2-83de-63b56d9d731c" providerId="ADAL" clId="{C01D2E1B-8B22-4EA7-801A-AA6FB7EE4BF9}" dt="2025-10-31T13:13:40.007" v="96"/>
          <ac:grpSpMkLst>
            <pc:docMk/>
            <pc:sldMk cId="1321994713" sldId="2147475226"/>
            <ac:grpSpMk id="6" creationId="{32D8E7B4-76AD-7B4A-9D16-07A0E5E08F94}"/>
          </ac:grpSpMkLst>
        </pc:grpChg>
        <pc:grpChg chg="mod">
          <ac:chgData name="JOHNSTON, Richard Paul" userId="eb825de2-c751-4cf2-83de-63b56d9d731c" providerId="ADAL" clId="{C01D2E1B-8B22-4EA7-801A-AA6FB7EE4BF9}" dt="2025-10-31T13:13:40.007" v="96"/>
          <ac:grpSpMkLst>
            <pc:docMk/>
            <pc:sldMk cId="1321994713" sldId="2147475226"/>
            <ac:grpSpMk id="7" creationId="{35897218-A495-78CA-AECF-C377274A70B1}"/>
          </ac:grpSpMkLst>
        </pc:grpChg>
        <pc:grpChg chg="mod">
          <ac:chgData name="JOHNSTON, Richard Paul" userId="eb825de2-c751-4cf2-83de-63b56d9d731c" providerId="ADAL" clId="{C01D2E1B-8B22-4EA7-801A-AA6FB7EE4BF9}" dt="2025-10-31T13:13:40.007" v="96"/>
          <ac:grpSpMkLst>
            <pc:docMk/>
            <pc:sldMk cId="1321994713" sldId="2147475226"/>
            <ac:grpSpMk id="9" creationId="{3E8667E1-A741-FAE6-F787-1999F6E23C44}"/>
          </ac:grpSpMkLst>
        </pc:grpChg>
        <pc:grpChg chg="mod">
          <ac:chgData name="JOHNSTON, Richard Paul" userId="eb825de2-c751-4cf2-83de-63b56d9d731c" providerId="ADAL" clId="{C01D2E1B-8B22-4EA7-801A-AA6FB7EE4BF9}" dt="2025-10-31T13:13:40.007" v="96"/>
          <ac:grpSpMkLst>
            <pc:docMk/>
            <pc:sldMk cId="1321994713" sldId="2147475226"/>
            <ac:grpSpMk id="11" creationId="{66E76F28-8C46-8B31-ADA0-7211AB5D447C}"/>
          </ac:grpSpMkLst>
        </pc:grpChg>
        <pc:grpChg chg="mod">
          <ac:chgData name="JOHNSTON, Richard Paul" userId="eb825de2-c751-4cf2-83de-63b56d9d731c" providerId="ADAL" clId="{C01D2E1B-8B22-4EA7-801A-AA6FB7EE4BF9}" dt="2025-10-31T13:13:40.007" v="96"/>
          <ac:grpSpMkLst>
            <pc:docMk/>
            <pc:sldMk cId="1321994713" sldId="2147475226"/>
            <ac:grpSpMk id="12" creationId="{419B300B-884A-7E79-4682-C3300E514AF3}"/>
          </ac:grpSpMkLst>
        </pc:grpChg>
        <pc:grpChg chg="mod">
          <ac:chgData name="JOHNSTON, Richard Paul" userId="eb825de2-c751-4cf2-83de-63b56d9d731c" providerId="ADAL" clId="{C01D2E1B-8B22-4EA7-801A-AA6FB7EE4BF9}" dt="2025-10-31T13:13:40.007" v="96"/>
          <ac:grpSpMkLst>
            <pc:docMk/>
            <pc:sldMk cId="1321994713" sldId="2147475226"/>
            <ac:grpSpMk id="13" creationId="{9661E41A-934E-02A8-9969-142CDD449116}"/>
          </ac:grpSpMkLst>
        </pc:grpChg>
        <pc:grpChg chg="mod">
          <ac:chgData name="JOHNSTON, Richard Paul" userId="eb825de2-c751-4cf2-83de-63b56d9d731c" providerId="ADAL" clId="{C01D2E1B-8B22-4EA7-801A-AA6FB7EE4BF9}" dt="2025-10-31T13:13:40.007" v="96"/>
          <ac:grpSpMkLst>
            <pc:docMk/>
            <pc:sldMk cId="1321994713" sldId="2147475226"/>
            <ac:grpSpMk id="14" creationId="{8CCDFCB9-8BD8-CD76-0870-258DEB720B9F}"/>
          </ac:grpSpMkLst>
        </pc:grpChg>
        <pc:grpChg chg="mod">
          <ac:chgData name="JOHNSTON, Richard Paul" userId="eb825de2-c751-4cf2-83de-63b56d9d731c" providerId="ADAL" clId="{C01D2E1B-8B22-4EA7-801A-AA6FB7EE4BF9}" dt="2025-10-31T13:13:40.007" v="96"/>
          <ac:grpSpMkLst>
            <pc:docMk/>
            <pc:sldMk cId="1321994713" sldId="2147475226"/>
            <ac:grpSpMk id="15" creationId="{209F4D7E-4AD2-FEED-E5E1-F4CDA3856CFD}"/>
          </ac:grpSpMkLst>
        </pc:grpChg>
        <pc:picChg chg="mod">
          <ac:chgData name="JOHNSTON, Richard Paul" userId="eb825de2-c751-4cf2-83de-63b56d9d731c" providerId="ADAL" clId="{C01D2E1B-8B22-4EA7-801A-AA6FB7EE4BF9}" dt="2025-10-31T13:13:40.007" v="96"/>
          <ac:picMkLst>
            <pc:docMk/>
            <pc:sldMk cId="1321994713" sldId="2147475226"/>
            <ac:picMk id="10" creationId="{1FFC3806-BB0E-EBE0-24FC-5D18752435EF}"/>
          </ac:picMkLst>
        </pc:picChg>
        <pc:picChg chg="mod">
          <ac:chgData name="JOHNSTON, Richard Paul" userId="eb825de2-c751-4cf2-83de-63b56d9d731c" providerId="ADAL" clId="{C01D2E1B-8B22-4EA7-801A-AA6FB7EE4BF9}" dt="2025-10-31T13:13:40.007" v="96"/>
          <ac:picMkLst>
            <pc:docMk/>
            <pc:sldMk cId="1321994713" sldId="2147475226"/>
            <ac:picMk id="17" creationId="{DADF2790-880C-DE90-4EE0-70EE076EE632}"/>
          </ac:picMkLst>
        </pc:picChg>
        <pc:picChg chg="mod">
          <ac:chgData name="JOHNSTON, Richard Paul" userId="eb825de2-c751-4cf2-83de-63b56d9d731c" providerId="ADAL" clId="{C01D2E1B-8B22-4EA7-801A-AA6FB7EE4BF9}" dt="2025-10-31T13:13:40.007" v="96"/>
          <ac:picMkLst>
            <pc:docMk/>
            <pc:sldMk cId="1321994713" sldId="2147475226"/>
            <ac:picMk id="18" creationId="{238D27FF-49EB-94BD-686A-E4A3D45DA088}"/>
          </ac:picMkLst>
        </pc:picChg>
        <pc:picChg chg="mod">
          <ac:chgData name="JOHNSTON, Richard Paul" userId="eb825de2-c751-4cf2-83de-63b56d9d731c" providerId="ADAL" clId="{C01D2E1B-8B22-4EA7-801A-AA6FB7EE4BF9}" dt="2025-10-31T13:13:40.007" v="96"/>
          <ac:picMkLst>
            <pc:docMk/>
            <pc:sldMk cId="1321994713" sldId="2147475226"/>
            <ac:picMk id="19" creationId="{2EB6A7B8-4A0F-D0E7-E72A-201FE7BBB4BE}"/>
          </ac:picMkLst>
        </pc:picChg>
        <pc:picChg chg="mod">
          <ac:chgData name="JOHNSTON, Richard Paul" userId="eb825de2-c751-4cf2-83de-63b56d9d731c" providerId="ADAL" clId="{C01D2E1B-8B22-4EA7-801A-AA6FB7EE4BF9}" dt="2025-10-31T13:13:40.007" v="96"/>
          <ac:picMkLst>
            <pc:docMk/>
            <pc:sldMk cId="1321994713" sldId="2147475226"/>
            <ac:picMk id="20" creationId="{18E631D0-E906-3270-FF83-DD901B5EA585}"/>
          </ac:picMkLst>
        </pc:picChg>
        <pc:picChg chg="mod">
          <ac:chgData name="JOHNSTON, Richard Paul" userId="eb825de2-c751-4cf2-83de-63b56d9d731c" providerId="ADAL" clId="{C01D2E1B-8B22-4EA7-801A-AA6FB7EE4BF9}" dt="2025-10-31T13:13:40.007" v="96"/>
          <ac:picMkLst>
            <pc:docMk/>
            <pc:sldMk cId="1321994713" sldId="2147475226"/>
            <ac:picMk id="22" creationId="{23AE3E1C-58A3-D97E-E11A-29608E5C29BB}"/>
          </ac:picMkLst>
        </pc:picChg>
        <pc:picChg chg="mod">
          <ac:chgData name="JOHNSTON, Richard Paul" userId="eb825de2-c751-4cf2-83de-63b56d9d731c" providerId="ADAL" clId="{C01D2E1B-8B22-4EA7-801A-AA6FB7EE4BF9}" dt="2025-10-31T13:13:40.007" v="96"/>
          <ac:picMkLst>
            <pc:docMk/>
            <pc:sldMk cId="1321994713" sldId="2147475226"/>
            <ac:picMk id="23" creationId="{E7E7D7CD-A49E-BD98-88EB-C3DDB756AC45}"/>
          </ac:picMkLst>
        </pc:picChg>
        <pc:picChg chg="mod">
          <ac:chgData name="JOHNSTON, Richard Paul" userId="eb825de2-c751-4cf2-83de-63b56d9d731c" providerId="ADAL" clId="{C01D2E1B-8B22-4EA7-801A-AA6FB7EE4BF9}" dt="2025-10-31T13:13:40.007" v="96"/>
          <ac:picMkLst>
            <pc:docMk/>
            <pc:sldMk cId="1321994713" sldId="2147475226"/>
            <ac:picMk id="25" creationId="{B4E5AA68-CFAC-9E39-B350-755F2A240561}"/>
          </ac:picMkLst>
        </pc:picChg>
        <pc:picChg chg="mod">
          <ac:chgData name="JOHNSTON, Richard Paul" userId="eb825de2-c751-4cf2-83de-63b56d9d731c" providerId="ADAL" clId="{C01D2E1B-8B22-4EA7-801A-AA6FB7EE4BF9}" dt="2025-10-31T13:13:40.007" v="96"/>
          <ac:picMkLst>
            <pc:docMk/>
            <pc:sldMk cId="1321994713" sldId="2147475226"/>
            <ac:picMk id="27" creationId="{BDBEDFAD-F2FD-BDDB-BF6A-69D11ED61C9C}"/>
          </ac:picMkLst>
        </pc:picChg>
        <pc:picChg chg="mod">
          <ac:chgData name="JOHNSTON, Richard Paul" userId="eb825de2-c751-4cf2-83de-63b56d9d731c" providerId="ADAL" clId="{C01D2E1B-8B22-4EA7-801A-AA6FB7EE4BF9}" dt="2025-10-31T13:13:40.007" v="96"/>
          <ac:picMkLst>
            <pc:docMk/>
            <pc:sldMk cId="1321994713" sldId="2147475226"/>
            <ac:picMk id="29" creationId="{79A54350-8F56-411E-3394-55524FE93189}"/>
          </ac:picMkLst>
        </pc:picChg>
        <pc:picChg chg="mod">
          <ac:chgData name="JOHNSTON, Richard Paul" userId="eb825de2-c751-4cf2-83de-63b56d9d731c" providerId="ADAL" clId="{C01D2E1B-8B22-4EA7-801A-AA6FB7EE4BF9}" dt="2025-10-31T13:13:40.007" v="96"/>
          <ac:picMkLst>
            <pc:docMk/>
            <pc:sldMk cId="1321994713" sldId="2147475226"/>
            <ac:picMk id="30" creationId="{248D97F5-CE42-8667-AEB3-1AE1FCA4389B}"/>
          </ac:picMkLst>
        </pc:picChg>
        <pc:picChg chg="mod">
          <ac:chgData name="JOHNSTON, Richard Paul" userId="eb825de2-c751-4cf2-83de-63b56d9d731c" providerId="ADAL" clId="{C01D2E1B-8B22-4EA7-801A-AA6FB7EE4BF9}" dt="2025-10-31T13:13:40.007" v="96"/>
          <ac:picMkLst>
            <pc:docMk/>
            <pc:sldMk cId="1321994713" sldId="2147475226"/>
            <ac:picMk id="32" creationId="{FC73BBDE-91F7-F3FB-6ABD-BB25DDC4458F}"/>
          </ac:picMkLst>
        </pc:picChg>
        <pc:picChg chg="mod">
          <ac:chgData name="JOHNSTON, Richard Paul" userId="eb825de2-c751-4cf2-83de-63b56d9d731c" providerId="ADAL" clId="{C01D2E1B-8B22-4EA7-801A-AA6FB7EE4BF9}" dt="2025-10-31T13:13:40.007" v="96"/>
          <ac:picMkLst>
            <pc:docMk/>
            <pc:sldMk cId="1321994713" sldId="2147475226"/>
            <ac:picMk id="34" creationId="{C0FAA502-7DB4-AE33-F8E0-0BBACAD122F9}"/>
          </ac:picMkLst>
        </pc:picChg>
        <pc:picChg chg="mod">
          <ac:chgData name="JOHNSTON, Richard Paul" userId="eb825de2-c751-4cf2-83de-63b56d9d731c" providerId="ADAL" clId="{C01D2E1B-8B22-4EA7-801A-AA6FB7EE4BF9}" dt="2025-10-31T13:13:40.007" v="96"/>
          <ac:picMkLst>
            <pc:docMk/>
            <pc:sldMk cId="1321994713" sldId="2147475226"/>
            <ac:picMk id="35" creationId="{7D732102-8951-75C1-C1AF-E74D993A840D}"/>
          </ac:picMkLst>
        </pc:picChg>
      </pc:sldChg>
      <pc:sldChg chg="addSp delSp modSp mod modNotesTx">
        <pc:chgData name="JOHNSTON, Richard Paul" userId="eb825de2-c751-4cf2-83de-63b56d9d731c" providerId="ADAL" clId="{C01D2E1B-8B22-4EA7-801A-AA6FB7EE4BF9}" dt="2025-11-05T08:27:50.950" v="6142" actId="113"/>
        <pc:sldMkLst>
          <pc:docMk/>
          <pc:sldMk cId="1848425767" sldId="2147475228"/>
        </pc:sldMkLst>
        <pc:spChg chg="mod">
          <ac:chgData name="JOHNSTON, Richard Paul" userId="eb825de2-c751-4cf2-83de-63b56d9d731c" providerId="ADAL" clId="{C01D2E1B-8B22-4EA7-801A-AA6FB7EE4BF9}" dt="2025-10-31T13:13:41.623" v="97"/>
          <ac:spMkLst>
            <pc:docMk/>
            <pc:sldMk cId="1848425767" sldId="2147475228"/>
            <ac:spMk id="10" creationId="{8A0D5456-E50A-1868-A1D0-0A4AAF61FB0F}"/>
          </ac:spMkLst>
        </pc:spChg>
        <pc:spChg chg="mod">
          <ac:chgData name="JOHNSTON, Richard Paul" userId="eb825de2-c751-4cf2-83de-63b56d9d731c" providerId="ADAL" clId="{C01D2E1B-8B22-4EA7-801A-AA6FB7EE4BF9}" dt="2025-10-31T13:13:41.623" v="97"/>
          <ac:spMkLst>
            <pc:docMk/>
            <pc:sldMk cId="1848425767" sldId="2147475228"/>
            <ac:spMk id="18" creationId="{203AC4BE-A97A-E039-7CB6-5393AC00C909}"/>
          </ac:spMkLst>
        </pc:spChg>
        <pc:spChg chg="mod">
          <ac:chgData name="JOHNSTON, Richard Paul" userId="eb825de2-c751-4cf2-83de-63b56d9d731c" providerId="ADAL" clId="{C01D2E1B-8B22-4EA7-801A-AA6FB7EE4BF9}" dt="2025-10-31T13:13:41.623" v="97"/>
          <ac:spMkLst>
            <pc:docMk/>
            <pc:sldMk cId="1848425767" sldId="2147475228"/>
            <ac:spMk id="23" creationId="{6E20EC58-B07A-639A-F7A6-69BD8E10FCCC}"/>
          </ac:spMkLst>
        </pc:spChg>
        <pc:spChg chg="mod">
          <ac:chgData name="JOHNSTON, Richard Paul" userId="eb825de2-c751-4cf2-83de-63b56d9d731c" providerId="ADAL" clId="{C01D2E1B-8B22-4EA7-801A-AA6FB7EE4BF9}" dt="2025-10-31T13:13:41.623" v="97"/>
          <ac:spMkLst>
            <pc:docMk/>
            <pc:sldMk cId="1848425767" sldId="2147475228"/>
            <ac:spMk id="26" creationId="{044AACBA-A0B6-9B8B-AAF8-F371B10201D2}"/>
          </ac:spMkLst>
        </pc:spChg>
        <pc:spChg chg="mod">
          <ac:chgData name="JOHNSTON, Richard Paul" userId="eb825de2-c751-4cf2-83de-63b56d9d731c" providerId="ADAL" clId="{C01D2E1B-8B22-4EA7-801A-AA6FB7EE4BF9}" dt="2025-10-31T13:13:41.623" v="97"/>
          <ac:spMkLst>
            <pc:docMk/>
            <pc:sldMk cId="1848425767" sldId="2147475228"/>
            <ac:spMk id="28" creationId="{B282682B-455F-8D37-B801-61BC391FE825}"/>
          </ac:spMkLst>
        </pc:spChg>
        <pc:spChg chg="mod">
          <ac:chgData name="JOHNSTON, Richard Paul" userId="eb825de2-c751-4cf2-83de-63b56d9d731c" providerId="ADAL" clId="{C01D2E1B-8B22-4EA7-801A-AA6FB7EE4BF9}" dt="2025-10-31T13:13:41.623" v="97"/>
          <ac:spMkLst>
            <pc:docMk/>
            <pc:sldMk cId="1848425767" sldId="2147475228"/>
            <ac:spMk id="30" creationId="{35083C3B-08DC-FB55-48E6-72FA4EABF405}"/>
          </ac:spMkLst>
        </pc:spChg>
        <pc:spChg chg="mod">
          <ac:chgData name="JOHNSTON, Richard Paul" userId="eb825de2-c751-4cf2-83de-63b56d9d731c" providerId="ADAL" clId="{C01D2E1B-8B22-4EA7-801A-AA6FB7EE4BF9}" dt="2025-10-31T13:13:41.623" v="97"/>
          <ac:spMkLst>
            <pc:docMk/>
            <pc:sldMk cId="1848425767" sldId="2147475228"/>
            <ac:spMk id="33" creationId="{AD301CF2-16F4-29BB-8C8B-76CF84543F9A}"/>
          </ac:spMkLst>
        </pc:spChg>
        <pc:spChg chg="mod">
          <ac:chgData name="JOHNSTON, Richard Paul" userId="eb825de2-c751-4cf2-83de-63b56d9d731c" providerId="ADAL" clId="{C01D2E1B-8B22-4EA7-801A-AA6FB7EE4BF9}" dt="2025-10-31T13:13:41.623" v="97"/>
          <ac:spMkLst>
            <pc:docMk/>
            <pc:sldMk cId="1848425767" sldId="2147475228"/>
            <ac:spMk id="35" creationId="{68A18D51-A236-5C9D-F132-09B782FB95D3}"/>
          </ac:spMkLst>
        </pc:spChg>
        <pc:grpChg chg="add mod">
          <ac:chgData name="JOHNSTON, Richard Paul" userId="eb825de2-c751-4cf2-83de-63b56d9d731c" providerId="ADAL" clId="{C01D2E1B-8B22-4EA7-801A-AA6FB7EE4BF9}" dt="2025-10-31T13:13:41.623" v="97"/>
          <ac:grpSpMkLst>
            <pc:docMk/>
            <pc:sldMk cId="1848425767" sldId="2147475228"/>
            <ac:grpSpMk id="8" creationId="{61B6CE7A-0C9F-0D60-F8D6-20131E3715C6}"/>
          </ac:grpSpMkLst>
        </pc:grpChg>
        <pc:grpChg chg="mod">
          <ac:chgData name="JOHNSTON, Richard Paul" userId="eb825de2-c751-4cf2-83de-63b56d9d731c" providerId="ADAL" clId="{C01D2E1B-8B22-4EA7-801A-AA6FB7EE4BF9}" dt="2025-10-31T13:13:41.623" v="97"/>
          <ac:grpSpMkLst>
            <pc:docMk/>
            <pc:sldMk cId="1848425767" sldId="2147475228"/>
            <ac:grpSpMk id="9" creationId="{A1827A9A-6096-5924-7CAA-403EC510BFAE}"/>
          </ac:grpSpMkLst>
        </pc:grpChg>
        <pc:grpChg chg="mod">
          <ac:chgData name="JOHNSTON, Richard Paul" userId="eb825de2-c751-4cf2-83de-63b56d9d731c" providerId="ADAL" clId="{C01D2E1B-8B22-4EA7-801A-AA6FB7EE4BF9}" dt="2025-10-31T13:13:41.623" v="97"/>
          <ac:grpSpMkLst>
            <pc:docMk/>
            <pc:sldMk cId="1848425767" sldId="2147475228"/>
            <ac:grpSpMk id="11" creationId="{54FCC3C4-1529-0DFB-F45F-2DB51B10EEA0}"/>
          </ac:grpSpMkLst>
        </pc:grpChg>
        <pc:grpChg chg="mod">
          <ac:chgData name="JOHNSTON, Richard Paul" userId="eb825de2-c751-4cf2-83de-63b56d9d731c" providerId="ADAL" clId="{C01D2E1B-8B22-4EA7-801A-AA6FB7EE4BF9}" dt="2025-10-31T13:13:41.623" v="97"/>
          <ac:grpSpMkLst>
            <pc:docMk/>
            <pc:sldMk cId="1848425767" sldId="2147475228"/>
            <ac:grpSpMk id="13" creationId="{1F650795-53BB-C44D-C4BF-3ABC3332A1F3}"/>
          </ac:grpSpMkLst>
        </pc:grpChg>
        <pc:grpChg chg="mod">
          <ac:chgData name="JOHNSTON, Richard Paul" userId="eb825de2-c751-4cf2-83de-63b56d9d731c" providerId="ADAL" clId="{C01D2E1B-8B22-4EA7-801A-AA6FB7EE4BF9}" dt="2025-10-31T13:13:41.623" v="97"/>
          <ac:grpSpMkLst>
            <pc:docMk/>
            <pc:sldMk cId="1848425767" sldId="2147475228"/>
            <ac:grpSpMk id="14" creationId="{3D2A0317-85FD-6306-DC53-5047049C2CFA}"/>
          </ac:grpSpMkLst>
        </pc:grpChg>
        <pc:grpChg chg="mod">
          <ac:chgData name="JOHNSTON, Richard Paul" userId="eb825de2-c751-4cf2-83de-63b56d9d731c" providerId="ADAL" clId="{C01D2E1B-8B22-4EA7-801A-AA6FB7EE4BF9}" dt="2025-10-31T13:13:41.623" v="97"/>
          <ac:grpSpMkLst>
            <pc:docMk/>
            <pc:sldMk cId="1848425767" sldId="2147475228"/>
            <ac:grpSpMk id="15" creationId="{63BA12EE-27E5-1D95-328A-15E6352BBDF5}"/>
          </ac:grpSpMkLst>
        </pc:grpChg>
        <pc:grpChg chg="mod">
          <ac:chgData name="JOHNSTON, Richard Paul" userId="eb825de2-c751-4cf2-83de-63b56d9d731c" providerId="ADAL" clId="{C01D2E1B-8B22-4EA7-801A-AA6FB7EE4BF9}" dt="2025-10-31T13:13:41.623" v="97"/>
          <ac:grpSpMkLst>
            <pc:docMk/>
            <pc:sldMk cId="1848425767" sldId="2147475228"/>
            <ac:grpSpMk id="16" creationId="{B590B110-B050-0062-963B-4420A4FE6079}"/>
          </ac:grpSpMkLst>
        </pc:grpChg>
        <pc:grpChg chg="mod">
          <ac:chgData name="JOHNSTON, Richard Paul" userId="eb825de2-c751-4cf2-83de-63b56d9d731c" providerId="ADAL" clId="{C01D2E1B-8B22-4EA7-801A-AA6FB7EE4BF9}" dt="2025-10-31T13:13:41.623" v="97"/>
          <ac:grpSpMkLst>
            <pc:docMk/>
            <pc:sldMk cId="1848425767" sldId="2147475228"/>
            <ac:grpSpMk id="17" creationId="{D76830DA-FFB6-67E2-E8ED-1497E77C02F3}"/>
          </ac:grpSpMkLst>
        </pc:grpChg>
        <pc:graphicFrameChg chg="modGraphic">
          <ac:chgData name="JOHNSTON, Richard Paul" userId="eb825de2-c751-4cf2-83de-63b56d9d731c" providerId="ADAL" clId="{C01D2E1B-8B22-4EA7-801A-AA6FB7EE4BF9}" dt="2025-11-05T08:27:50.950" v="6142" actId="113"/>
          <ac:graphicFrameMkLst>
            <pc:docMk/>
            <pc:sldMk cId="1848425767" sldId="2147475228"/>
            <ac:graphicFrameMk id="4" creationId="{B997655C-B053-04A1-B791-B3DDD89675F6}"/>
          </ac:graphicFrameMkLst>
        </pc:graphicFrameChg>
        <pc:picChg chg="mod">
          <ac:chgData name="JOHNSTON, Richard Paul" userId="eb825de2-c751-4cf2-83de-63b56d9d731c" providerId="ADAL" clId="{C01D2E1B-8B22-4EA7-801A-AA6FB7EE4BF9}" dt="2025-10-31T13:13:41.623" v="97"/>
          <ac:picMkLst>
            <pc:docMk/>
            <pc:sldMk cId="1848425767" sldId="2147475228"/>
            <ac:picMk id="12" creationId="{BD0C5FB2-364D-780E-AB75-AB9F33F1F790}"/>
          </ac:picMkLst>
        </pc:picChg>
        <pc:picChg chg="mod">
          <ac:chgData name="JOHNSTON, Richard Paul" userId="eb825de2-c751-4cf2-83de-63b56d9d731c" providerId="ADAL" clId="{C01D2E1B-8B22-4EA7-801A-AA6FB7EE4BF9}" dt="2025-10-31T13:13:41.623" v="97"/>
          <ac:picMkLst>
            <pc:docMk/>
            <pc:sldMk cId="1848425767" sldId="2147475228"/>
            <ac:picMk id="19" creationId="{5DF62931-004B-634C-6E39-C6D68215ABF8}"/>
          </ac:picMkLst>
        </pc:picChg>
        <pc:picChg chg="mod">
          <ac:chgData name="JOHNSTON, Richard Paul" userId="eb825de2-c751-4cf2-83de-63b56d9d731c" providerId="ADAL" clId="{C01D2E1B-8B22-4EA7-801A-AA6FB7EE4BF9}" dt="2025-10-31T13:13:41.623" v="97"/>
          <ac:picMkLst>
            <pc:docMk/>
            <pc:sldMk cId="1848425767" sldId="2147475228"/>
            <ac:picMk id="20" creationId="{B97347F0-FDC8-D0F9-F98A-CEC07823CF98}"/>
          </ac:picMkLst>
        </pc:picChg>
        <pc:picChg chg="mod">
          <ac:chgData name="JOHNSTON, Richard Paul" userId="eb825de2-c751-4cf2-83de-63b56d9d731c" providerId="ADAL" clId="{C01D2E1B-8B22-4EA7-801A-AA6FB7EE4BF9}" dt="2025-10-31T13:13:41.623" v="97"/>
          <ac:picMkLst>
            <pc:docMk/>
            <pc:sldMk cId="1848425767" sldId="2147475228"/>
            <ac:picMk id="21" creationId="{856CFA68-8C7E-FF1C-5F68-B4C2A548AEF3}"/>
          </ac:picMkLst>
        </pc:picChg>
        <pc:picChg chg="mod">
          <ac:chgData name="JOHNSTON, Richard Paul" userId="eb825de2-c751-4cf2-83de-63b56d9d731c" providerId="ADAL" clId="{C01D2E1B-8B22-4EA7-801A-AA6FB7EE4BF9}" dt="2025-10-31T13:13:41.623" v="97"/>
          <ac:picMkLst>
            <pc:docMk/>
            <pc:sldMk cId="1848425767" sldId="2147475228"/>
            <ac:picMk id="22" creationId="{4CCC2ADC-4520-A51B-FB13-5AC6E76CC8E6}"/>
          </ac:picMkLst>
        </pc:picChg>
        <pc:picChg chg="mod">
          <ac:chgData name="JOHNSTON, Richard Paul" userId="eb825de2-c751-4cf2-83de-63b56d9d731c" providerId="ADAL" clId="{C01D2E1B-8B22-4EA7-801A-AA6FB7EE4BF9}" dt="2025-10-31T13:13:41.623" v="97"/>
          <ac:picMkLst>
            <pc:docMk/>
            <pc:sldMk cId="1848425767" sldId="2147475228"/>
            <ac:picMk id="24" creationId="{4C293EF8-E5CA-BD7F-4124-C2B964812907}"/>
          </ac:picMkLst>
        </pc:picChg>
        <pc:picChg chg="mod">
          <ac:chgData name="JOHNSTON, Richard Paul" userId="eb825de2-c751-4cf2-83de-63b56d9d731c" providerId="ADAL" clId="{C01D2E1B-8B22-4EA7-801A-AA6FB7EE4BF9}" dt="2025-10-31T13:13:41.623" v="97"/>
          <ac:picMkLst>
            <pc:docMk/>
            <pc:sldMk cId="1848425767" sldId="2147475228"/>
            <ac:picMk id="25" creationId="{433E8CA5-57C7-0C39-F2E9-3CEE0BE75B84}"/>
          </ac:picMkLst>
        </pc:picChg>
        <pc:picChg chg="mod">
          <ac:chgData name="JOHNSTON, Richard Paul" userId="eb825de2-c751-4cf2-83de-63b56d9d731c" providerId="ADAL" clId="{C01D2E1B-8B22-4EA7-801A-AA6FB7EE4BF9}" dt="2025-10-31T13:13:41.623" v="97"/>
          <ac:picMkLst>
            <pc:docMk/>
            <pc:sldMk cId="1848425767" sldId="2147475228"/>
            <ac:picMk id="27" creationId="{F6B119D2-1AB0-CFB0-1A0B-8C2A0B405225}"/>
          </ac:picMkLst>
        </pc:picChg>
        <pc:picChg chg="mod">
          <ac:chgData name="JOHNSTON, Richard Paul" userId="eb825de2-c751-4cf2-83de-63b56d9d731c" providerId="ADAL" clId="{C01D2E1B-8B22-4EA7-801A-AA6FB7EE4BF9}" dt="2025-10-31T13:13:41.623" v="97"/>
          <ac:picMkLst>
            <pc:docMk/>
            <pc:sldMk cId="1848425767" sldId="2147475228"/>
            <ac:picMk id="29" creationId="{F8EA2F56-7E1D-E472-7684-D42E8ACD501D}"/>
          </ac:picMkLst>
        </pc:picChg>
        <pc:picChg chg="mod">
          <ac:chgData name="JOHNSTON, Richard Paul" userId="eb825de2-c751-4cf2-83de-63b56d9d731c" providerId="ADAL" clId="{C01D2E1B-8B22-4EA7-801A-AA6FB7EE4BF9}" dt="2025-10-31T13:13:41.623" v="97"/>
          <ac:picMkLst>
            <pc:docMk/>
            <pc:sldMk cId="1848425767" sldId="2147475228"/>
            <ac:picMk id="31" creationId="{C2EEEACA-C412-538C-D33C-F19AAC77A3BF}"/>
          </ac:picMkLst>
        </pc:picChg>
        <pc:picChg chg="mod">
          <ac:chgData name="JOHNSTON, Richard Paul" userId="eb825de2-c751-4cf2-83de-63b56d9d731c" providerId="ADAL" clId="{C01D2E1B-8B22-4EA7-801A-AA6FB7EE4BF9}" dt="2025-10-31T13:13:41.623" v="97"/>
          <ac:picMkLst>
            <pc:docMk/>
            <pc:sldMk cId="1848425767" sldId="2147475228"/>
            <ac:picMk id="32" creationId="{42F17672-60F0-4E1B-D811-6EE5EB77FD57}"/>
          </ac:picMkLst>
        </pc:picChg>
        <pc:picChg chg="mod">
          <ac:chgData name="JOHNSTON, Richard Paul" userId="eb825de2-c751-4cf2-83de-63b56d9d731c" providerId="ADAL" clId="{C01D2E1B-8B22-4EA7-801A-AA6FB7EE4BF9}" dt="2025-10-31T13:13:41.623" v="97"/>
          <ac:picMkLst>
            <pc:docMk/>
            <pc:sldMk cId="1848425767" sldId="2147475228"/>
            <ac:picMk id="34" creationId="{6084A635-F2A0-5AC7-B61C-8E440BE4A612}"/>
          </ac:picMkLst>
        </pc:picChg>
        <pc:picChg chg="mod">
          <ac:chgData name="JOHNSTON, Richard Paul" userId="eb825de2-c751-4cf2-83de-63b56d9d731c" providerId="ADAL" clId="{C01D2E1B-8B22-4EA7-801A-AA6FB7EE4BF9}" dt="2025-10-31T13:13:41.623" v="97"/>
          <ac:picMkLst>
            <pc:docMk/>
            <pc:sldMk cId="1848425767" sldId="2147475228"/>
            <ac:picMk id="36" creationId="{675F6152-1C66-DC30-3CB0-35C09F6A0340}"/>
          </ac:picMkLst>
        </pc:picChg>
        <pc:picChg chg="mod">
          <ac:chgData name="JOHNSTON, Richard Paul" userId="eb825de2-c751-4cf2-83de-63b56d9d731c" providerId="ADAL" clId="{C01D2E1B-8B22-4EA7-801A-AA6FB7EE4BF9}" dt="2025-10-31T13:13:41.623" v="97"/>
          <ac:picMkLst>
            <pc:docMk/>
            <pc:sldMk cId="1848425767" sldId="2147475228"/>
            <ac:picMk id="37" creationId="{C801F33F-E91F-FAB6-0EF6-693655156C60}"/>
          </ac:picMkLst>
        </pc:picChg>
      </pc:sldChg>
      <pc:sldChg chg="addSp delSp modSp mod">
        <pc:chgData name="JOHNSTON, Richard Paul" userId="eb825de2-c751-4cf2-83de-63b56d9d731c" providerId="ADAL" clId="{C01D2E1B-8B22-4EA7-801A-AA6FB7EE4BF9}" dt="2025-10-31T13:13:44.090" v="98"/>
        <pc:sldMkLst>
          <pc:docMk/>
          <pc:sldMk cId="2146990865" sldId="2147475229"/>
        </pc:sldMkLst>
        <pc:spChg chg="mod">
          <ac:chgData name="JOHNSTON, Richard Paul" userId="eb825de2-c751-4cf2-83de-63b56d9d731c" providerId="ADAL" clId="{C01D2E1B-8B22-4EA7-801A-AA6FB7EE4BF9}" dt="2025-10-31T13:13:44.090" v="98"/>
          <ac:spMkLst>
            <pc:docMk/>
            <pc:sldMk cId="2146990865" sldId="2147475229"/>
            <ac:spMk id="8" creationId="{2F550F90-C7C6-C206-1F70-4FCD6555816C}"/>
          </ac:spMkLst>
        </pc:spChg>
        <pc:spChg chg="mod">
          <ac:chgData name="JOHNSTON, Richard Paul" userId="eb825de2-c751-4cf2-83de-63b56d9d731c" providerId="ADAL" clId="{C01D2E1B-8B22-4EA7-801A-AA6FB7EE4BF9}" dt="2025-10-31T13:13:44.090" v="98"/>
          <ac:spMkLst>
            <pc:docMk/>
            <pc:sldMk cId="2146990865" sldId="2147475229"/>
            <ac:spMk id="16" creationId="{06276392-2FD1-AA0C-09C5-1A77ABE772CE}"/>
          </ac:spMkLst>
        </pc:spChg>
        <pc:spChg chg="mod">
          <ac:chgData name="JOHNSTON, Richard Paul" userId="eb825de2-c751-4cf2-83de-63b56d9d731c" providerId="ADAL" clId="{C01D2E1B-8B22-4EA7-801A-AA6FB7EE4BF9}" dt="2025-10-31T13:13:44.090" v="98"/>
          <ac:spMkLst>
            <pc:docMk/>
            <pc:sldMk cId="2146990865" sldId="2147475229"/>
            <ac:spMk id="21" creationId="{8BF7A232-CC9B-9A03-F049-FF547DBD75CC}"/>
          </ac:spMkLst>
        </pc:spChg>
        <pc:spChg chg="mod">
          <ac:chgData name="JOHNSTON, Richard Paul" userId="eb825de2-c751-4cf2-83de-63b56d9d731c" providerId="ADAL" clId="{C01D2E1B-8B22-4EA7-801A-AA6FB7EE4BF9}" dt="2025-10-31T13:13:44.090" v="98"/>
          <ac:spMkLst>
            <pc:docMk/>
            <pc:sldMk cId="2146990865" sldId="2147475229"/>
            <ac:spMk id="24" creationId="{A33419DD-BE92-8D0A-4556-B98F0B935BFF}"/>
          </ac:spMkLst>
        </pc:spChg>
        <pc:spChg chg="mod">
          <ac:chgData name="JOHNSTON, Richard Paul" userId="eb825de2-c751-4cf2-83de-63b56d9d731c" providerId="ADAL" clId="{C01D2E1B-8B22-4EA7-801A-AA6FB7EE4BF9}" dt="2025-10-31T13:13:44.090" v="98"/>
          <ac:spMkLst>
            <pc:docMk/>
            <pc:sldMk cId="2146990865" sldId="2147475229"/>
            <ac:spMk id="26" creationId="{F80549CA-9258-1E80-B515-416DCED413B2}"/>
          </ac:spMkLst>
        </pc:spChg>
        <pc:spChg chg="mod">
          <ac:chgData name="JOHNSTON, Richard Paul" userId="eb825de2-c751-4cf2-83de-63b56d9d731c" providerId="ADAL" clId="{C01D2E1B-8B22-4EA7-801A-AA6FB7EE4BF9}" dt="2025-10-31T13:13:44.090" v="98"/>
          <ac:spMkLst>
            <pc:docMk/>
            <pc:sldMk cId="2146990865" sldId="2147475229"/>
            <ac:spMk id="28" creationId="{5B045C39-8D9C-48EA-9B8C-E030717722B7}"/>
          </ac:spMkLst>
        </pc:spChg>
        <pc:spChg chg="mod">
          <ac:chgData name="JOHNSTON, Richard Paul" userId="eb825de2-c751-4cf2-83de-63b56d9d731c" providerId="ADAL" clId="{C01D2E1B-8B22-4EA7-801A-AA6FB7EE4BF9}" dt="2025-10-31T13:13:44.090" v="98"/>
          <ac:spMkLst>
            <pc:docMk/>
            <pc:sldMk cId="2146990865" sldId="2147475229"/>
            <ac:spMk id="31" creationId="{7A788D96-B1FC-D328-D1F6-101F5B074001}"/>
          </ac:spMkLst>
        </pc:spChg>
        <pc:spChg chg="mod">
          <ac:chgData name="JOHNSTON, Richard Paul" userId="eb825de2-c751-4cf2-83de-63b56d9d731c" providerId="ADAL" clId="{C01D2E1B-8B22-4EA7-801A-AA6FB7EE4BF9}" dt="2025-10-31T13:13:44.090" v="98"/>
          <ac:spMkLst>
            <pc:docMk/>
            <pc:sldMk cId="2146990865" sldId="2147475229"/>
            <ac:spMk id="33" creationId="{EDA5E0E2-7C75-3875-D84D-6481C713993C}"/>
          </ac:spMkLst>
        </pc:spChg>
        <pc:grpChg chg="add mod">
          <ac:chgData name="JOHNSTON, Richard Paul" userId="eb825de2-c751-4cf2-83de-63b56d9d731c" providerId="ADAL" clId="{C01D2E1B-8B22-4EA7-801A-AA6FB7EE4BF9}" dt="2025-10-31T13:13:44.090" v="98"/>
          <ac:grpSpMkLst>
            <pc:docMk/>
            <pc:sldMk cId="2146990865" sldId="2147475229"/>
            <ac:grpSpMk id="6" creationId="{9641586D-A779-1D49-41B3-62076C2DED95}"/>
          </ac:grpSpMkLst>
        </pc:grpChg>
        <pc:grpChg chg="mod">
          <ac:chgData name="JOHNSTON, Richard Paul" userId="eb825de2-c751-4cf2-83de-63b56d9d731c" providerId="ADAL" clId="{C01D2E1B-8B22-4EA7-801A-AA6FB7EE4BF9}" dt="2025-10-31T13:13:44.090" v="98"/>
          <ac:grpSpMkLst>
            <pc:docMk/>
            <pc:sldMk cId="2146990865" sldId="2147475229"/>
            <ac:grpSpMk id="7" creationId="{E8856484-250D-C5DC-DC53-D964680EBDE6}"/>
          </ac:grpSpMkLst>
        </pc:grpChg>
        <pc:grpChg chg="mod">
          <ac:chgData name="JOHNSTON, Richard Paul" userId="eb825de2-c751-4cf2-83de-63b56d9d731c" providerId="ADAL" clId="{C01D2E1B-8B22-4EA7-801A-AA6FB7EE4BF9}" dt="2025-10-31T13:13:44.090" v="98"/>
          <ac:grpSpMkLst>
            <pc:docMk/>
            <pc:sldMk cId="2146990865" sldId="2147475229"/>
            <ac:grpSpMk id="9" creationId="{E69D8E34-0985-39DC-DF4D-05B9950ED4EB}"/>
          </ac:grpSpMkLst>
        </pc:grpChg>
        <pc:grpChg chg="mod">
          <ac:chgData name="JOHNSTON, Richard Paul" userId="eb825de2-c751-4cf2-83de-63b56d9d731c" providerId="ADAL" clId="{C01D2E1B-8B22-4EA7-801A-AA6FB7EE4BF9}" dt="2025-10-31T13:13:44.090" v="98"/>
          <ac:grpSpMkLst>
            <pc:docMk/>
            <pc:sldMk cId="2146990865" sldId="2147475229"/>
            <ac:grpSpMk id="11" creationId="{E6376B82-DB4A-2D75-77D6-A76B8DCC41C9}"/>
          </ac:grpSpMkLst>
        </pc:grpChg>
        <pc:grpChg chg="mod">
          <ac:chgData name="JOHNSTON, Richard Paul" userId="eb825de2-c751-4cf2-83de-63b56d9d731c" providerId="ADAL" clId="{C01D2E1B-8B22-4EA7-801A-AA6FB7EE4BF9}" dt="2025-10-31T13:13:44.090" v="98"/>
          <ac:grpSpMkLst>
            <pc:docMk/>
            <pc:sldMk cId="2146990865" sldId="2147475229"/>
            <ac:grpSpMk id="12" creationId="{784D09BE-C322-EA9F-10C9-E30CF935A0EF}"/>
          </ac:grpSpMkLst>
        </pc:grpChg>
        <pc:grpChg chg="mod">
          <ac:chgData name="JOHNSTON, Richard Paul" userId="eb825de2-c751-4cf2-83de-63b56d9d731c" providerId="ADAL" clId="{C01D2E1B-8B22-4EA7-801A-AA6FB7EE4BF9}" dt="2025-10-31T13:13:44.090" v="98"/>
          <ac:grpSpMkLst>
            <pc:docMk/>
            <pc:sldMk cId="2146990865" sldId="2147475229"/>
            <ac:grpSpMk id="13" creationId="{E3FD00E9-FF2C-9F57-A58B-FB452AFE1090}"/>
          </ac:grpSpMkLst>
        </pc:grpChg>
        <pc:grpChg chg="mod">
          <ac:chgData name="JOHNSTON, Richard Paul" userId="eb825de2-c751-4cf2-83de-63b56d9d731c" providerId="ADAL" clId="{C01D2E1B-8B22-4EA7-801A-AA6FB7EE4BF9}" dt="2025-10-31T13:13:44.090" v="98"/>
          <ac:grpSpMkLst>
            <pc:docMk/>
            <pc:sldMk cId="2146990865" sldId="2147475229"/>
            <ac:grpSpMk id="14" creationId="{9F8AF580-8994-280E-94D7-523BAEECE4C9}"/>
          </ac:grpSpMkLst>
        </pc:grpChg>
        <pc:grpChg chg="mod">
          <ac:chgData name="JOHNSTON, Richard Paul" userId="eb825de2-c751-4cf2-83de-63b56d9d731c" providerId="ADAL" clId="{C01D2E1B-8B22-4EA7-801A-AA6FB7EE4BF9}" dt="2025-10-31T13:13:44.090" v="98"/>
          <ac:grpSpMkLst>
            <pc:docMk/>
            <pc:sldMk cId="2146990865" sldId="2147475229"/>
            <ac:grpSpMk id="15" creationId="{1BD503AE-1ED0-F36B-D233-796DA8E1D5E0}"/>
          </ac:grpSpMkLst>
        </pc:grpChg>
        <pc:picChg chg="mod">
          <ac:chgData name="JOHNSTON, Richard Paul" userId="eb825de2-c751-4cf2-83de-63b56d9d731c" providerId="ADAL" clId="{C01D2E1B-8B22-4EA7-801A-AA6FB7EE4BF9}" dt="2025-10-31T13:13:44.090" v="98"/>
          <ac:picMkLst>
            <pc:docMk/>
            <pc:sldMk cId="2146990865" sldId="2147475229"/>
            <ac:picMk id="10" creationId="{9AF7125E-8F05-5041-C45A-F62C3C5A25D7}"/>
          </ac:picMkLst>
        </pc:picChg>
        <pc:picChg chg="mod">
          <ac:chgData name="JOHNSTON, Richard Paul" userId="eb825de2-c751-4cf2-83de-63b56d9d731c" providerId="ADAL" clId="{C01D2E1B-8B22-4EA7-801A-AA6FB7EE4BF9}" dt="2025-10-31T13:13:44.090" v="98"/>
          <ac:picMkLst>
            <pc:docMk/>
            <pc:sldMk cId="2146990865" sldId="2147475229"/>
            <ac:picMk id="17" creationId="{457CBBD0-A54C-6240-2868-9CEC3CAC9793}"/>
          </ac:picMkLst>
        </pc:picChg>
        <pc:picChg chg="mod">
          <ac:chgData name="JOHNSTON, Richard Paul" userId="eb825de2-c751-4cf2-83de-63b56d9d731c" providerId="ADAL" clId="{C01D2E1B-8B22-4EA7-801A-AA6FB7EE4BF9}" dt="2025-10-31T13:13:44.090" v="98"/>
          <ac:picMkLst>
            <pc:docMk/>
            <pc:sldMk cId="2146990865" sldId="2147475229"/>
            <ac:picMk id="18" creationId="{2FBF71E9-F0BB-6598-DD59-70A7B52A0516}"/>
          </ac:picMkLst>
        </pc:picChg>
        <pc:picChg chg="mod">
          <ac:chgData name="JOHNSTON, Richard Paul" userId="eb825de2-c751-4cf2-83de-63b56d9d731c" providerId="ADAL" clId="{C01D2E1B-8B22-4EA7-801A-AA6FB7EE4BF9}" dt="2025-10-31T13:13:44.090" v="98"/>
          <ac:picMkLst>
            <pc:docMk/>
            <pc:sldMk cId="2146990865" sldId="2147475229"/>
            <ac:picMk id="19" creationId="{2B28331D-B8B7-292E-F9E0-57B71762AE4B}"/>
          </ac:picMkLst>
        </pc:picChg>
        <pc:picChg chg="mod">
          <ac:chgData name="JOHNSTON, Richard Paul" userId="eb825de2-c751-4cf2-83de-63b56d9d731c" providerId="ADAL" clId="{C01D2E1B-8B22-4EA7-801A-AA6FB7EE4BF9}" dt="2025-10-31T13:13:44.090" v="98"/>
          <ac:picMkLst>
            <pc:docMk/>
            <pc:sldMk cId="2146990865" sldId="2147475229"/>
            <ac:picMk id="20" creationId="{32A154F7-9120-06B7-8E77-FEF0E5D4256A}"/>
          </ac:picMkLst>
        </pc:picChg>
        <pc:picChg chg="mod">
          <ac:chgData name="JOHNSTON, Richard Paul" userId="eb825de2-c751-4cf2-83de-63b56d9d731c" providerId="ADAL" clId="{C01D2E1B-8B22-4EA7-801A-AA6FB7EE4BF9}" dt="2025-10-31T13:13:44.090" v="98"/>
          <ac:picMkLst>
            <pc:docMk/>
            <pc:sldMk cId="2146990865" sldId="2147475229"/>
            <ac:picMk id="22" creationId="{D9846B07-4556-5C35-5853-D4918CBEB38D}"/>
          </ac:picMkLst>
        </pc:picChg>
        <pc:picChg chg="mod">
          <ac:chgData name="JOHNSTON, Richard Paul" userId="eb825de2-c751-4cf2-83de-63b56d9d731c" providerId="ADAL" clId="{C01D2E1B-8B22-4EA7-801A-AA6FB7EE4BF9}" dt="2025-10-31T13:13:44.090" v="98"/>
          <ac:picMkLst>
            <pc:docMk/>
            <pc:sldMk cId="2146990865" sldId="2147475229"/>
            <ac:picMk id="23" creationId="{2732F913-D4CB-BADA-5045-8CC71266F0A8}"/>
          </ac:picMkLst>
        </pc:picChg>
        <pc:picChg chg="mod">
          <ac:chgData name="JOHNSTON, Richard Paul" userId="eb825de2-c751-4cf2-83de-63b56d9d731c" providerId="ADAL" clId="{C01D2E1B-8B22-4EA7-801A-AA6FB7EE4BF9}" dt="2025-10-31T13:13:44.090" v="98"/>
          <ac:picMkLst>
            <pc:docMk/>
            <pc:sldMk cId="2146990865" sldId="2147475229"/>
            <ac:picMk id="25" creationId="{C25A5A5C-70D4-CBD4-C034-0ECA0AF3AB30}"/>
          </ac:picMkLst>
        </pc:picChg>
        <pc:picChg chg="mod">
          <ac:chgData name="JOHNSTON, Richard Paul" userId="eb825de2-c751-4cf2-83de-63b56d9d731c" providerId="ADAL" clId="{C01D2E1B-8B22-4EA7-801A-AA6FB7EE4BF9}" dt="2025-10-31T13:13:44.090" v="98"/>
          <ac:picMkLst>
            <pc:docMk/>
            <pc:sldMk cId="2146990865" sldId="2147475229"/>
            <ac:picMk id="27" creationId="{211C699E-945A-7252-3618-A584A18020D6}"/>
          </ac:picMkLst>
        </pc:picChg>
        <pc:picChg chg="mod">
          <ac:chgData name="JOHNSTON, Richard Paul" userId="eb825de2-c751-4cf2-83de-63b56d9d731c" providerId="ADAL" clId="{C01D2E1B-8B22-4EA7-801A-AA6FB7EE4BF9}" dt="2025-10-31T13:13:44.090" v="98"/>
          <ac:picMkLst>
            <pc:docMk/>
            <pc:sldMk cId="2146990865" sldId="2147475229"/>
            <ac:picMk id="29" creationId="{20236FD5-B273-0FC9-7E84-C5298BA5B424}"/>
          </ac:picMkLst>
        </pc:picChg>
        <pc:picChg chg="mod">
          <ac:chgData name="JOHNSTON, Richard Paul" userId="eb825de2-c751-4cf2-83de-63b56d9d731c" providerId="ADAL" clId="{C01D2E1B-8B22-4EA7-801A-AA6FB7EE4BF9}" dt="2025-10-31T13:13:44.090" v="98"/>
          <ac:picMkLst>
            <pc:docMk/>
            <pc:sldMk cId="2146990865" sldId="2147475229"/>
            <ac:picMk id="30" creationId="{3B69DC75-D115-5879-F7DE-CEF8922D545A}"/>
          </ac:picMkLst>
        </pc:picChg>
        <pc:picChg chg="mod">
          <ac:chgData name="JOHNSTON, Richard Paul" userId="eb825de2-c751-4cf2-83de-63b56d9d731c" providerId="ADAL" clId="{C01D2E1B-8B22-4EA7-801A-AA6FB7EE4BF9}" dt="2025-10-31T13:13:44.090" v="98"/>
          <ac:picMkLst>
            <pc:docMk/>
            <pc:sldMk cId="2146990865" sldId="2147475229"/>
            <ac:picMk id="32" creationId="{46AE95F3-6BDA-8CAA-A821-6B1A4340B105}"/>
          </ac:picMkLst>
        </pc:picChg>
        <pc:picChg chg="mod">
          <ac:chgData name="JOHNSTON, Richard Paul" userId="eb825de2-c751-4cf2-83de-63b56d9d731c" providerId="ADAL" clId="{C01D2E1B-8B22-4EA7-801A-AA6FB7EE4BF9}" dt="2025-10-31T13:13:44.090" v="98"/>
          <ac:picMkLst>
            <pc:docMk/>
            <pc:sldMk cId="2146990865" sldId="2147475229"/>
            <ac:picMk id="34" creationId="{86F372A4-700A-BBC6-9C51-39AAC09DB494}"/>
          </ac:picMkLst>
        </pc:picChg>
        <pc:picChg chg="mod">
          <ac:chgData name="JOHNSTON, Richard Paul" userId="eb825de2-c751-4cf2-83de-63b56d9d731c" providerId="ADAL" clId="{C01D2E1B-8B22-4EA7-801A-AA6FB7EE4BF9}" dt="2025-10-31T13:13:44.090" v="98"/>
          <ac:picMkLst>
            <pc:docMk/>
            <pc:sldMk cId="2146990865" sldId="2147475229"/>
            <ac:picMk id="35" creationId="{5383933D-662C-A32D-A267-C35B70088B63}"/>
          </ac:picMkLst>
        </pc:picChg>
      </pc:sldChg>
      <pc:sldChg chg="addSp delSp modSp mod modNotesTx">
        <pc:chgData name="JOHNSTON, Richard Paul" userId="eb825de2-c751-4cf2-83de-63b56d9d731c" providerId="ADAL" clId="{C01D2E1B-8B22-4EA7-801A-AA6FB7EE4BF9}" dt="2025-11-05T08:29:15.456" v="6248" actId="20577"/>
        <pc:sldMkLst>
          <pc:docMk/>
          <pc:sldMk cId="1430738792" sldId="2147475230"/>
        </pc:sldMkLst>
        <pc:spChg chg="mod">
          <ac:chgData name="JOHNSTON, Richard Paul" userId="eb825de2-c751-4cf2-83de-63b56d9d731c" providerId="ADAL" clId="{C01D2E1B-8B22-4EA7-801A-AA6FB7EE4BF9}" dt="2025-10-31T13:13:45.645" v="99"/>
          <ac:spMkLst>
            <pc:docMk/>
            <pc:sldMk cId="1430738792" sldId="2147475230"/>
            <ac:spMk id="8" creationId="{1D5B986B-CF25-1A75-2DB1-87660FEB5F65}"/>
          </ac:spMkLst>
        </pc:spChg>
        <pc:spChg chg="mod">
          <ac:chgData name="JOHNSTON, Richard Paul" userId="eb825de2-c751-4cf2-83de-63b56d9d731c" providerId="ADAL" clId="{C01D2E1B-8B22-4EA7-801A-AA6FB7EE4BF9}" dt="2025-10-31T13:13:45.645" v="99"/>
          <ac:spMkLst>
            <pc:docMk/>
            <pc:sldMk cId="1430738792" sldId="2147475230"/>
            <ac:spMk id="16" creationId="{3FF21746-F334-672A-B640-8F9B4063FE96}"/>
          </ac:spMkLst>
        </pc:spChg>
        <pc:spChg chg="mod">
          <ac:chgData name="JOHNSTON, Richard Paul" userId="eb825de2-c751-4cf2-83de-63b56d9d731c" providerId="ADAL" clId="{C01D2E1B-8B22-4EA7-801A-AA6FB7EE4BF9}" dt="2025-10-31T13:13:45.645" v="99"/>
          <ac:spMkLst>
            <pc:docMk/>
            <pc:sldMk cId="1430738792" sldId="2147475230"/>
            <ac:spMk id="21" creationId="{39C09904-C045-9B31-48BB-F64D9D0B3315}"/>
          </ac:spMkLst>
        </pc:spChg>
        <pc:spChg chg="mod">
          <ac:chgData name="JOHNSTON, Richard Paul" userId="eb825de2-c751-4cf2-83de-63b56d9d731c" providerId="ADAL" clId="{C01D2E1B-8B22-4EA7-801A-AA6FB7EE4BF9}" dt="2025-10-31T13:13:45.645" v="99"/>
          <ac:spMkLst>
            <pc:docMk/>
            <pc:sldMk cId="1430738792" sldId="2147475230"/>
            <ac:spMk id="24" creationId="{3C50E5AF-F244-4F69-BA3C-E721968194C4}"/>
          </ac:spMkLst>
        </pc:spChg>
        <pc:spChg chg="mod">
          <ac:chgData name="JOHNSTON, Richard Paul" userId="eb825de2-c751-4cf2-83de-63b56d9d731c" providerId="ADAL" clId="{C01D2E1B-8B22-4EA7-801A-AA6FB7EE4BF9}" dt="2025-10-31T13:13:45.645" v="99"/>
          <ac:spMkLst>
            <pc:docMk/>
            <pc:sldMk cId="1430738792" sldId="2147475230"/>
            <ac:spMk id="26" creationId="{EEF6D8ED-8FE2-CC6D-4B95-89717418A9D5}"/>
          </ac:spMkLst>
        </pc:spChg>
        <pc:spChg chg="mod">
          <ac:chgData name="JOHNSTON, Richard Paul" userId="eb825de2-c751-4cf2-83de-63b56d9d731c" providerId="ADAL" clId="{C01D2E1B-8B22-4EA7-801A-AA6FB7EE4BF9}" dt="2025-10-31T13:13:45.645" v="99"/>
          <ac:spMkLst>
            <pc:docMk/>
            <pc:sldMk cId="1430738792" sldId="2147475230"/>
            <ac:spMk id="28" creationId="{1D86FF28-0BC0-932D-6D62-488B5DF26391}"/>
          </ac:spMkLst>
        </pc:spChg>
        <pc:spChg chg="mod">
          <ac:chgData name="JOHNSTON, Richard Paul" userId="eb825de2-c751-4cf2-83de-63b56d9d731c" providerId="ADAL" clId="{C01D2E1B-8B22-4EA7-801A-AA6FB7EE4BF9}" dt="2025-10-31T13:13:45.645" v="99"/>
          <ac:spMkLst>
            <pc:docMk/>
            <pc:sldMk cId="1430738792" sldId="2147475230"/>
            <ac:spMk id="31" creationId="{4D3A0768-170C-28FB-9D8B-FDB9B3455709}"/>
          </ac:spMkLst>
        </pc:spChg>
        <pc:spChg chg="mod">
          <ac:chgData name="JOHNSTON, Richard Paul" userId="eb825de2-c751-4cf2-83de-63b56d9d731c" providerId="ADAL" clId="{C01D2E1B-8B22-4EA7-801A-AA6FB7EE4BF9}" dt="2025-10-31T13:13:45.645" v="99"/>
          <ac:spMkLst>
            <pc:docMk/>
            <pc:sldMk cId="1430738792" sldId="2147475230"/>
            <ac:spMk id="33" creationId="{A2E71260-0D27-AA6B-5806-FA61971A08DA}"/>
          </ac:spMkLst>
        </pc:spChg>
        <pc:grpChg chg="add mod">
          <ac:chgData name="JOHNSTON, Richard Paul" userId="eb825de2-c751-4cf2-83de-63b56d9d731c" providerId="ADAL" clId="{C01D2E1B-8B22-4EA7-801A-AA6FB7EE4BF9}" dt="2025-10-31T13:13:45.645" v="99"/>
          <ac:grpSpMkLst>
            <pc:docMk/>
            <pc:sldMk cId="1430738792" sldId="2147475230"/>
            <ac:grpSpMk id="6" creationId="{91FC0800-DCC3-AEDF-C5FC-72096ADD5487}"/>
          </ac:grpSpMkLst>
        </pc:grpChg>
        <pc:grpChg chg="mod">
          <ac:chgData name="JOHNSTON, Richard Paul" userId="eb825de2-c751-4cf2-83de-63b56d9d731c" providerId="ADAL" clId="{C01D2E1B-8B22-4EA7-801A-AA6FB7EE4BF9}" dt="2025-10-31T13:13:45.645" v="99"/>
          <ac:grpSpMkLst>
            <pc:docMk/>
            <pc:sldMk cId="1430738792" sldId="2147475230"/>
            <ac:grpSpMk id="7" creationId="{24D83E7E-1B79-662F-B774-AA9B8306A21F}"/>
          </ac:grpSpMkLst>
        </pc:grpChg>
        <pc:grpChg chg="mod">
          <ac:chgData name="JOHNSTON, Richard Paul" userId="eb825de2-c751-4cf2-83de-63b56d9d731c" providerId="ADAL" clId="{C01D2E1B-8B22-4EA7-801A-AA6FB7EE4BF9}" dt="2025-10-31T13:13:45.645" v="99"/>
          <ac:grpSpMkLst>
            <pc:docMk/>
            <pc:sldMk cId="1430738792" sldId="2147475230"/>
            <ac:grpSpMk id="9" creationId="{E58A4343-964A-C2C2-AE8D-2F5E6D80114B}"/>
          </ac:grpSpMkLst>
        </pc:grpChg>
        <pc:grpChg chg="mod">
          <ac:chgData name="JOHNSTON, Richard Paul" userId="eb825de2-c751-4cf2-83de-63b56d9d731c" providerId="ADAL" clId="{C01D2E1B-8B22-4EA7-801A-AA6FB7EE4BF9}" dt="2025-10-31T13:13:45.645" v="99"/>
          <ac:grpSpMkLst>
            <pc:docMk/>
            <pc:sldMk cId="1430738792" sldId="2147475230"/>
            <ac:grpSpMk id="11" creationId="{FD64E8C4-1A09-E77B-6A0C-43821B1A8230}"/>
          </ac:grpSpMkLst>
        </pc:grpChg>
        <pc:grpChg chg="mod">
          <ac:chgData name="JOHNSTON, Richard Paul" userId="eb825de2-c751-4cf2-83de-63b56d9d731c" providerId="ADAL" clId="{C01D2E1B-8B22-4EA7-801A-AA6FB7EE4BF9}" dt="2025-10-31T13:13:45.645" v="99"/>
          <ac:grpSpMkLst>
            <pc:docMk/>
            <pc:sldMk cId="1430738792" sldId="2147475230"/>
            <ac:grpSpMk id="12" creationId="{6EE61DEA-32F6-F641-9D45-E95D51553919}"/>
          </ac:grpSpMkLst>
        </pc:grpChg>
        <pc:grpChg chg="mod">
          <ac:chgData name="JOHNSTON, Richard Paul" userId="eb825de2-c751-4cf2-83de-63b56d9d731c" providerId="ADAL" clId="{C01D2E1B-8B22-4EA7-801A-AA6FB7EE4BF9}" dt="2025-10-31T13:13:45.645" v="99"/>
          <ac:grpSpMkLst>
            <pc:docMk/>
            <pc:sldMk cId="1430738792" sldId="2147475230"/>
            <ac:grpSpMk id="13" creationId="{E873AFDC-9305-CEF8-0E51-13171C86A30E}"/>
          </ac:grpSpMkLst>
        </pc:grpChg>
        <pc:grpChg chg="mod">
          <ac:chgData name="JOHNSTON, Richard Paul" userId="eb825de2-c751-4cf2-83de-63b56d9d731c" providerId="ADAL" clId="{C01D2E1B-8B22-4EA7-801A-AA6FB7EE4BF9}" dt="2025-10-31T13:13:45.645" v="99"/>
          <ac:grpSpMkLst>
            <pc:docMk/>
            <pc:sldMk cId="1430738792" sldId="2147475230"/>
            <ac:grpSpMk id="14" creationId="{5DFE352A-F691-841A-3A14-9E449C8C8D04}"/>
          </ac:grpSpMkLst>
        </pc:grpChg>
        <pc:grpChg chg="mod">
          <ac:chgData name="JOHNSTON, Richard Paul" userId="eb825de2-c751-4cf2-83de-63b56d9d731c" providerId="ADAL" clId="{C01D2E1B-8B22-4EA7-801A-AA6FB7EE4BF9}" dt="2025-10-31T13:13:45.645" v="99"/>
          <ac:grpSpMkLst>
            <pc:docMk/>
            <pc:sldMk cId="1430738792" sldId="2147475230"/>
            <ac:grpSpMk id="15" creationId="{D35C386A-40C4-084E-8A59-BA5CE9EA0EF2}"/>
          </ac:grpSpMkLst>
        </pc:grpChg>
        <pc:picChg chg="mod">
          <ac:chgData name="JOHNSTON, Richard Paul" userId="eb825de2-c751-4cf2-83de-63b56d9d731c" providerId="ADAL" clId="{C01D2E1B-8B22-4EA7-801A-AA6FB7EE4BF9}" dt="2025-10-31T13:13:45.645" v="99"/>
          <ac:picMkLst>
            <pc:docMk/>
            <pc:sldMk cId="1430738792" sldId="2147475230"/>
            <ac:picMk id="10" creationId="{1A8BA286-0B62-DF59-95FB-8EBAF6243BB9}"/>
          </ac:picMkLst>
        </pc:picChg>
        <pc:picChg chg="mod">
          <ac:chgData name="JOHNSTON, Richard Paul" userId="eb825de2-c751-4cf2-83de-63b56d9d731c" providerId="ADAL" clId="{C01D2E1B-8B22-4EA7-801A-AA6FB7EE4BF9}" dt="2025-10-31T13:13:45.645" v="99"/>
          <ac:picMkLst>
            <pc:docMk/>
            <pc:sldMk cId="1430738792" sldId="2147475230"/>
            <ac:picMk id="17" creationId="{0177D5B6-BF0A-4C17-51A0-55B382AE8834}"/>
          </ac:picMkLst>
        </pc:picChg>
        <pc:picChg chg="mod">
          <ac:chgData name="JOHNSTON, Richard Paul" userId="eb825de2-c751-4cf2-83de-63b56d9d731c" providerId="ADAL" clId="{C01D2E1B-8B22-4EA7-801A-AA6FB7EE4BF9}" dt="2025-10-31T13:13:45.645" v="99"/>
          <ac:picMkLst>
            <pc:docMk/>
            <pc:sldMk cId="1430738792" sldId="2147475230"/>
            <ac:picMk id="18" creationId="{522CBF34-3120-BE70-A0E6-A884C4EBD7A1}"/>
          </ac:picMkLst>
        </pc:picChg>
        <pc:picChg chg="mod">
          <ac:chgData name="JOHNSTON, Richard Paul" userId="eb825de2-c751-4cf2-83de-63b56d9d731c" providerId="ADAL" clId="{C01D2E1B-8B22-4EA7-801A-AA6FB7EE4BF9}" dt="2025-10-31T13:13:45.645" v="99"/>
          <ac:picMkLst>
            <pc:docMk/>
            <pc:sldMk cId="1430738792" sldId="2147475230"/>
            <ac:picMk id="19" creationId="{F88C0286-5B57-C3CD-EA1C-7AD06DCD5DD2}"/>
          </ac:picMkLst>
        </pc:picChg>
        <pc:picChg chg="mod">
          <ac:chgData name="JOHNSTON, Richard Paul" userId="eb825de2-c751-4cf2-83de-63b56d9d731c" providerId="ADAL" clId="{C01D2E1B-8B22-4EA7-801A-AA6FB7EE4BF9}" dt="2025-10-31T13:13:45.645" v="99"/>
          <ac:picMkLst>
            <pc:docMk/>
            <pc:sldMk cId="1430738792" sldId="2147475230"/>
            <ac:picMk id="20" creationId="{F5B00753-E76B-EDFC-F0BE-F9D3A41C3D47}"/>
          </ac:picMkLst>
        </pc:picChg>
        <pc:picChg chg="mod">
          <ac:chgData name="JOHNSTON, Richard Paul" userId="eb825de2-c751-4cf2-83de-63b56d9d731c" providerId="ADAL" clId="{C01D2E1B-8B22-4EA7-801A-AA6FB7EE4BF9}" dt="2025-10-31T13:13:45.645" v="99"/>
          <ac:picMkLst>
            <pc:docMk/>
            <pc:sldMk cId="1430738792" sldId="2147475230"/>
            <ac:picMk id="22" creationId="{E2310FCF-E7EA-E4C2-AB60-ED17ADEA8ECE}"/>
          </ac:picMkLst>
        </pc:picChg>
        <pc:picChg chg="mod">
          <ac:chgData name="JOHNSTON, Richard Paul" userId="eb825de2-c751-4cf2-83de-63b56d9d731c" providerId="ADAL" clId="{C01D2E1B-8B22-4EA7-801A-AA6FB7EE4BF9}" dt="2025-10-31T13:13:45.645" v="99"/>
          <ac:picMkLst>
            <pc:docMk/>
            <pc:sldMk cId="1430738792" sldId="2147475230"/>
            <ac:picMk id="23" creationId="{080584B0-6C73-997D-573E-3386501C4231}"/>
          </ac:picMkLst>
        </pc:picChg>
        <pc:picChg chg="mod">
          <ac:chgData name="JOHNSTON, Richard Paul" userId="eb825de2-c751-4cf2-83de-63b56d9d731c" providerId="ADAL" clId="{C01D2E1B-8B22-4EA7-801A-AA6FB7EE4BF9}" dt="2025-10-31T13:13:45.645" v="99"/>
          <ac:picMkLst>
            <pc:docMk/>
            <pc:sldMk cId="1430738792" sldId="2147475230"/>
            <ac:picMk id="25" creationId="{F6075C4C-6AEE-D914-8C9E-D92D74F70A4E}"/>
          </ac:picMkLst>
        </pc:picChg>
        <pc:picChg chg="mod">
          <ac:chgData name="JOHNSTON, Richard Paul" userId="eb825de2-c751-4cf2-83de-63b56d9d731c" providerId="ADAL" clId="{C01D2E1B-8B22-4EA7-801A-AA6FB7EE4BF9}" dt="2025-10-31T13:13:45.645" v="99"/>
          <ac:picMkLst>
            <pc:docMk/>
            <pc:sldMk cId="1430738792" sldId="2147475230"/>
            <ac:picMk id="27" creationId="{6DEF86EB-4944-9006-6C2F-C794C4C2A97B}"/>
          </ac:picMkLst>
        </pc:picChg>
        <pc:picChg chg="mod">
          <ac:chgData name="JOHNSTON, Richard Paul" userId="eb825de2-c751-4cf2-83de-63b56d9d731c" providerId="ADAL" clId="{C01D2E1B-8B22-4EA7-801A-AA6FB7EE4BF9}" dt="2025-10-31T13:13:45.645" v="99"/>
          <ac:picMkLst>
            <pc:docMk/>
            <pc:sldMk cId="1430738792" sldId="2147475230"/>
            <ac:picMk id="29" creationId="{C6EDEB5E-DC85-9499-4033-6109E3B952C5}"/>
          </ac:picMkLst>
        </pc:picChg>
        <pc:picChg chg="mod">
          <ac:chgData name="JOHNSTON, Richard Paul" userId="eb825de2-c751-4cf2-83de-63b56d9d731c" providerId="ADAL" clId="{C01D2E1B-8B22-4EA7-801A-AA6FB7EE4BF9}" dt="2025-10-31T13:13:45.645" v="99"/>
          <ac:picMkLst>
            <pc:docMk/>
            <pc:sldMk cId="1430738792" sldId="2147475230"/>
            <ac:picMk id="30" creationId="{EAF290C7-47CA-EA2E-3887-F7F56AC74C49}"/>
          </ac:picMkLst>
        </pc:picChg>
        <pc:picChg chg="mod">
          <ac:chgData name="JOHNSTON, Richard Paul" userId="eb825de2-c751-4cf2-83de-63b56d9d731c" providerId="ADAL" clId="{C01D2E1B-8B22-4EA7-801A-AA6FB7EE4BF9}" dt="2025-10-31T13:13:45.645" v="99"/>
          <ac:picMkLst>
            <pc:docMk/>
            <pc:sldMk cId="1430738792" sldId="2147475230"/>
            <ac:picMk id="32" creationId="{880A0211-74FE-6448-71A3-556305E43020}"/>
          </ac:picMkLst>
        </pc:picChg>
        <pc:picChg chg="mod">
          <ac:chgData name="JOHNSTON, Richard Paul" userId="eb825de2-c751-4cf2-83de-63b56d9d731c" providerId="ADAL" clId="{C01D2E1B-8B22-4EA7-801A-AA6FB7EE4BF9}" dt="2025-10-31T13:13:45.645" v="99"/>
          <ac:picMkLst>
            <pc:docMk/>
            <pc:sldMk cId="1430738792" sldId="2147475230"/>
            <ac:picMk id="34" creationId="{D881B57F-04D3-6A91-CF12-C7539BE42E9B}"/>
          </ac:picMkLst>
        </pc:picChg>
        <pc:picChg chg="mod">
          <ac:chgData name="JOHNSTON, Richard Paul" userId="eb825de2-c751-4cf2-83de-63b56d9d731c" providerId="ADAL" clId="{C01D2E1B-8B22-4EA7-801A-AA6FB7EE4BF9}" dt="2025-10-31T13:13:45.645" v="99"/>
          <ac:picMkLst>
            <pc:docMk/>
            <pc:sldMk cId="1430738792" sldId="2147475230"/>
            <ac:picMk id="35" creationId="{C1321C28-4577-0C35-9DBC-690AACC0E636}"/>
          </ac:picMkLst>
        </pc:picChg>
      </pc:sldChg>
      <pc:sldChg chg="addSp delSp modSp mod">
        <pc:chgData name="JOHNSTON, Richard Paul" userId="eb825de2-c751-4cf2-83de-63b56d9d731c" providerId="ADAL" clId="{C01D2E1B-8B22-4EA7-801A-AA6FB7EE4BF9}" dt="2025-10-31T13:13:47.029" v="100"/>
        <pc:sldMkLst>
          <pc:docMk/>
          <pc:sldMk cId="3161511302" sldId="2147475231"/>
        </pc:sldMkLst>
        <pc:spChg chg="mod">
          <ac:chgData name="JOHNSTON, Richard Paul" userId="eb825de2-c751-4cf2-83de-63b56d9d731c" providerId="ADAL" clId="{C01D2E1B-8B22-4EA7-801A-AA6FB7EE4BF9}" dt="2025-10-31T13:13:47.029" v="100"/>
          <ac:spMkLst>
            <pc:docMk/>
            <pc:sldMk cId="3161511302" sldId="2147475231"/>
            <ac:spMk id="8" creationId="{6B5986B2-13C6-4CC2-2A54-4DDC374185B1}"/>
          </ac:spMkLst>
        </pc:spChg>
        <pc:spChg chg="mod">
          <ac:chgData name="JOHNSTON, Richard Paul" userId="eb825de2-c751-4cf2-83de-63b56d9d731c" providerId="ADAL" clId="{C01D2E1B-8B22-4EA7-801A-AA6FB7EE4BF9}" dt="2025-10-31T13:13:47.029" v="100"/>
          <ac:spMkLst>
            <pc:docMk/>
            <pc:sldMk cId="3161511302" sldId="2147475231"/>
            <ac:spMk id="16" creationId="{93620BA4-2354-343C-574D-D4FCD0A1BE98}"/>
          </ac:spMkLst>
        </pc:spChg>
        <pc:spChg chg="mod">
          <ac:chgData name="JOHNSTON, Richard Paul" userId="eb825de2-c751-4cf2-83de-63b56d9d731c" providerId="ADAL" clId="{C01D2E1B-8B22-4EA7-801A-AA6FB7EE4BF9}" dt="2025-10-31T13:13:47.029" v="100"/>
          <ac:spMkLst>
            <pc:docMk/>
            <pc:sldMk cId="3161511302" sldId="2147475231"/>
            <ac:spMk id="21" creationId="{0B92C68B-9C9B-60F5-D2B6-9723A3F3981C}"/>
          </ac:spMkLst>
        </pc:spChg>
        <pc:spChg chg="mod">
          <ac:chgData name="JOHNSTON, Richard Paul" userId="eb825de2-c751-4cf2-83de-63b56d9d731c" providerId="ADAL" clId="{C01D2E1B-8B22-4EA7-801A-AA6FB7EE4BF9}" dt="2025-10-31T13:13:47.029" v="100"/>
          <ac:spMkLst>
            <pc:docMk/>
            <pc:sldMk cId="3161511302" sldId="2147475231"/>
            <ac:spMk id="24" creationId="{14F593BF-87A3-E59A-C1E9-FFF00851ACFE}"/>
          </ac:spMkLst>
        </pc:spChg>
        <pc:spChg chg="mod">
          <ac:chgData name="JOHNSTON, Richard Paul" userId="eb825de2-c751-4cf2-83de-63b56d9d731c" providerId="ADAL" clId="{C01D2E1B-8B22-4EA7-801A-AA6FB7EE4BF9}" dt="2025-10-31T13:13:47.029" v="100"/>
          <ac:spMkLst>
            <pc:docMk/>
            <pc:sldMk cId="3161511302" sldId="2147475231"/>
            <ac:spMk id="26" creationId="{2E7C6362-5172-E8B4-3A4E-12F0966FE004}"/>
          </ac:spMkLst>
        </pc:spChg>
        <pc:spChg chg="mod">
          <ac:chgData name="JOHNSTON, Richard Paul" userId="eb825de2-c751-4cf2-83de-63b56d9d731c" providerId="ADAL" clId="{C01D2E1B-8B22-4EA7-801A-AA6FB7EE4BF9}" dt="2025-10-31T13:13:47.029" v="100"/>
          <ac:spMkLst>
            <pc:docMk/>
            <pc:sldMk cId="3161511302" sldId="2147475231"/>
            <ac:spMk id="28" creationId="{6924DEC6-655C-3475-2F19-427D67F04F15}"/>
          </ac:spMkLst>
        </pc:spChg>
        <pc:spChg chg="mod">
          <ac:chgData name="JOHNSTON, Richard Paul" userId="eb825de2-c751-4cf2-83de-63b56d9d731c" providerId="ADAL" clId="{C01D2E1B-8B22-4EA7-801A-AA6FB7EE4BF9}" dt="2025-10-31T13:13:47.029" v="100"/>
          <ac:spMkLst>
            <pc:docMk/>
            <pc:sldMk cId="3161511302" sldId="2147475231"/>
            <ac:spMk id="31" creationId="{B5D3EF29-0001-102F-0445-D5F060E67DC4}"/>
          </ac:spMkLst>
        </pc:spChg>
        <pc:spChg chg="mod">
          <ac:chgData name="JOHNSTON, Richard Paul" userId="eb825de2-c751-4cf2-83de-63b56d9d731c" providerId="ADAL" clId="{C01D2E1B-8B22-4EA7-801A-AA6FB7EE4BF9}" dt="2025-10-31T13:13:47.029" v="100"/>
          <ac:spMkLst>
            <pc:docMk/>
            <pc:sldMk cId="3161511302" sldId="2147475231"/>
            <ac:spMk id="33" creationId="{8409DCE5-4F71-ADF2-00EB-3A11A32C3AFB}"/>
          </ac:spMkLst>
        </pc:spChg>
        <pc:grpChg chg="add mod">
          <ac:chgData name="JOHNSTON, Richard Paul" userId="eb825de2-c751-4cf2-83de-63b56d9d731c" providerId="ADAL" clId="{C01D2E1B-8B22-4EA7-801A-AA6FB7EE4BF9}" dt="2025-10-31T13:13:47.029" v="100"/>
          <ac:grpSpMkLst>
            <pc:docMk/>
            <pc:sldMk cId="3161511302" sldId="2147475231"/>
            <ac:grpSpMk id="6" creationId="{ED0C9FF1-FCAE-AA2C-5177-FB87F9CDA502}"/>
          </ac:grpSpMkLst>
        </pc:grpChg>
        <pc:grpChg chg="mod">
          <ac:chgData name="JOHNSTON, Richard Paul" userId="eb825de2-c751-4cf2-83de-63b56d9d731c" providerId="ADAL" clId="{C01D2E1B-8B22-4EA7-801A-AA6FB7EE4BF9}" dt="2025-10-31T13:13:47.029" v="100"/>
          <ac:grpSpMkLst>
            <pc:docMk/>
            <pc:sldMk cId="3161511302" sldId="2147475231"/>
            <ac:grpSpMk id="7" creationId="{0EF46ED9-467D-5A4F-A704-8C174CF67757}"/>
          </ac:grpSpMkLst>
        </pc:grpChg>
        <pc:grpChg chg="mod">
          <ac:chgData name="JOHNSTON, Richard Paul" userId="eb825de2-c751-4cf2-83de-63b56d9d731c" providerId="ADAL" clId="{C01D2E1B-8B22-4EA7-801A-AA6FB7EE4BF9}" dt="2025-10-31T13:13:47.029" v="100"/>
          <ac:grpSpMkLst>
            <pc:docMk/>
            <pc:sldMk cId="3161511302" sldId="2147475231"/>
            <ac:grpSpMk id="9" creationId="{121B9BBF-FCDD-8B90-0B13-F063FDBB0FB6}"/>
          </ac:grpSpMkLst>
        </pc:grpChg>
        <pc:grpChg chg="mod">
          <ac:chgData name="JOHNSTON, Richard Paul" userId="eb825de2-c751-4cf2-83de-63b56d9d731c" providerId="ADAL" clId="{C01D2E1B-8B22-4EA7-801A-AA6FB7EE4BF9}" dt="2025-10-31T13:13:47.029" v="100"/>
          <ac:grpSpMkLst>
            <pc:docMk/>
            <pc:sldMk cId="3161511302" sldId="2147475231"/>
            <ac:grpSpMk id="11" creationId="{E46273F8-6F6F-C3C9-3BEF-B8F3DA0648A9}"/>
          </ac:grpSpMkLst>
        </pc:grpChg>
        <pc:grpChg chg="mod">
          <ac:chgData name="JOHNSTON, Richard Paul" userId="eb825de2-c751-4cf2-83de-63b56d9d731c" providerId="ADAL" clId="{C01D2E1B-8B22-4EA7-801A-AA6FB7EE4BF9}" dt="2025-10-31T13:13:47.029" v="100"/>
          <ac:grpSpMkLst>
            <pc:docMk/>
            <pc:sldMk cId="3161511302" sldId="2147475231"/>
            <ac:grpSpMk id="12" creationId="{B3A9C41A-709A-57CA-0056-4393CEE973E5}"/>
          </ac:grpSpMkLst>
        </pc:grpChg>
        <pc:grpChg chg="mod">
          <ac:chgData name="JOHNSTON, Richard Paul" userId="eb825de2-c751-4cf2-83de-63b56d9d731c" providerId="ADAL" clId="{C01D2E1B-8B22-4EA7-801A-AA6FB7EE4BF9}" dt="2025-10-31T13:13:47.029" v="100"/>
          <ac:grpSpMkLst>
            <pc:docMk/>
            <pc:sldMk cId="3161511302" sldId="2147475231"/>
            <ac:grpSpMk id="13" creationId="{D279FCD0-FF7C-3B24-0232-C33676A84939}"/>
          </ac:grpSpMkLst>
        </pc:grpChg>
        <pc:grpChg chg="mod">
          <ac:chgData name="JOHNSTON, Richard Paul" userId="eb825de2-c751-4cf2-83de-63b56d9d731c" providerId="ADAL" clId="{C01D2E1B-8B22-4EA7-801A-AA6FB7EE4BF9}" dt="2025-10-31T13:13:47.029" v="100"/>
          <ac:grpSpMkLst>
            <pc:docMk/>
            <pc:sldMk cId="3161511302" sldId="2147475231"/>
            <ac:grpSpMk id="14" creationId="{AEF94DFF-21F4-C6F4-E751-082DF21B3AA8}"/>
          </ac:grpSpMkLst>
        </pc:grpChg>
        <pc:grpChg chg="mod">
          <ac:chgData name="JOHNSTON, Richard Paul" userId="eb825de2-c751-4cf2-83de-63b56d9d731c" providerId="ADAL" clId="{C01D2E1B-8B22-4EA7-801A-AA6FB7EE4BF9}" dt="2025-10-31T13:13:47.029" v="100"/>
          <ac:grpSpMkLst>
            <pc:docMk/>
            <pc:sldMk cId="3161511302" sldId="2147475231"/>
            <ac:grpSpMk id="15" creationId="{F36D0DCC-ABC2-1F71-0A71-88A0315A1C0B}"/>
          </ac:grpSpMkLst>
        </pc:grpChg>
        <pc:picChg chg="mod">
          <ac:chgData name="JOHNSTON, Richard Paul" userId="eb825de2-c751-4cf2-83de-63b56d9d731c" providerId="ADAL" clId="{C01D2E1B-8B22-4EA7-801A-AA6FB7EE4BF9}" dt="2025-10-31T13:13:47.029" v="100"/>
          <ac:picMkLst>
            <pc:docMk/>
            <pc:sldMk cId="3161511302" sldId="2147475231"/>
            <ac:picMk id="10" creationId="{B7CC6C84-46C7-AB82-D0BB-254F47D642EA}"/>
          </ac:picMkLst>
        </pc:picChg>
        <pc:picChg chg="mod">
          <ac:chgData name="JOHNSTON, Richard Paul" userId="eb825de2-c751-4cf2-83de-63b56d9d731c" providerId="ADAL" clId="{C01D2E1B-8B22-4EA7-801A-AA6FB7EE4BF9}" dt="2025-10-31T13:13:47.029" v="100"/>
          <ac:picMkLst>
            <pc:docMk/>
            <pc:sldMk cId="3161511302" sldId="2147475231"/>
            <ac:picMk id="17" creationId="{745E3785-49C5-D311-E9F9-41FD0D966D54}"/>
          </ac:picMkLst>
        </pc:picChg>
        <pc:picChg chg="mod">
          <ac:chgData name="JOHNSTON, Richard Paul" userId="eb825de2-c751-4cf2-83de-63b56d9d731c" providerId="ADAL" clId="{C01D2E1B-8B22-4EA7-801A-AA6FB7EE4BF9}" dt="2025-10-31T13:13:47.029" v="100"/>
          <ac:picMkLst>
            <pc:docMk/>
            <pc:sldMk cId="3161511302" sldId="2147475231"/>
            <ac:picMk id="18" creationId="{A4A2759D-698E-01CA-6BEE-790B2890D228}"/>
          </ac:picMkLst>
        </pc:picChg>
        <pc:picChg chg="mod">
          <ac:chgData name="JOHNSTON, Richard Paul" userId="eb825de2-c751-4cf2-83de-63b56d9d731c" providerId="ADAL" clId="{C01D2E1B-8B22-4EA7-801A-AA6FB7EE4BF9}" dt="2025-10-31T13:13:47.029" v="100"/>
          <ac:picMkLst>
            <pc:docMk/>
            <pc:sldMk cId="3161511302" sldId="2147475231"/>
            <ac:picMk id="19" creationId="{C2599CBD-5074-4FBF-88B7-8639AD3D4FBB}"/>
          </ac:picMkLst>
        </pc:picChg>
        <pc:picChg chg="mod">
          <ac:chgData name="JOHNSTON, Richard Paul" userId="eb825de2-c751-4cf2-83de-63b56d9d731c" providerId="ADAL" clId="{C01D2E1B-8B22-4EA7-801A-AA6FB7EE4BF9}" dt="2025-10-31T13:13:47.029" v="100"/>
          <ac:picMkLst>
            <pc:docMk/>
            <pc:sldMk cId="3161511302" sldId="2147475231"/>
            <ac:picMk id="20" creationId="{16865B05-1A21-B443-E845-8D0C43BA3067}"/>
          </ac:picMkLst>
        </pc:picChg>
        <pc:picChg chg="mod">
          <ac:chgData name="JOHNSTON, Richard Paul" userId="eb825de2-c751-4cf2-83de-63b56d9d731c" providerId="ADAL" clId="{C01D2E1B-8B22-4EA7-801A-AA6FB7EE4BF9}" dt="2025-10-31T13:13:47.029" v="100"/>
          <ac:picMkLst>
            <pc:docMk/>
            <pc:sldMk cId="3161511302" sldId="2147475231"/>
            <ac:picMk id="22" creationId="{E50FD7E2-50BC-74B6-F35E-7D4FD61C6B15}"/>
          </ac:picMkLst>
        </pc:picChg>
        <pc:picChg chg="mod">
          <ac:chgData name="JOHNSTON, Richard Paul" userId="eb825de2-c751-4cf2-83de-63b56d9d731c" providerId="ADAL" clId="{C01D2E1B-8B22-4EA7-801A-AA6FB7EE4BF9}" dt="2025-10-31T13:13:47.029" v="100"/>
          <ac:picMkLst>
            <pc:docMk/>
            <pc:sldMk cId="3161511302" sldId="2147475231"/>
            <ac:picMk id="23" creationId="{FFEFD69B-B357-B203-743D-2757FAA96CEA}"/>
          </ac:picMkLst>
        </pc:picChg>
        <pc:picChg chg="mod">
          <ac:chgData name="JOHNSTON, Richard Paul" userId="eb825de2-c751-4cf2-83de-63b56d9d731c" providerId="ADAL" clId="{C01D2E1B-8B22-4EA7-801A-AA6FB7EE4BF9}" dt="2025-10-31T13:13:47.029" v="100"/>
          <ac:picMkLst>
            <pc:docMk/>
            <pc:sldMk cId="3161511302" sldId="2147475231"/>
            <ac:picMk id="25" creationId="{B961D1DF-A245-72C1-E769-63D65AD9EE8E}"/>
          </ac:picMkLst>
        </pc:picChg>
        <pc:picChg chg="mod">
          <ac:chgData name="JOHNSTON, Richard Paul" userId="eb825de2-c751-4cf2-83de-63b56d9d731c" providerId="ADAL" clId="{C01D2E1B-8B22-4EA7-801A-AA6FB7EE4BF9}" dt="2025-10-31T13:13:47.029" v="100"/>
          <ac:picMkLst>
            <pc:docMk/>
            <pc:sldMk cId="3161511302" sldId="2147475231"/>
            <ac:picMk id="27" creationId="{58BE0700-BDCF-363A-1095-92F21A7A63E6}"/>
          </ac:picMkLst>
        </pc:picChg>
        <pc:picChg chg="mod">
          <ac:chgData name="JOHNSTON, Richard Paul" userId="eb825de2-c751-4cf2-83de-63b56d9d731c" providerId="ADAL" clId="{C01D2E1B-8B22-4EA7-801A-AA6FB7EE4BF9}" dt="2025-10-31T13:13:47.029" v="100"/>
          <ac:picMkLst>
            <pc:docMk/>
            <pc:sldMk cId="3161511302" sldId="2147475231"/>
            <ac:picMk id="29" creationId="{5471C9E8-848D-4FD5-7A00-7A1697C7F32B}"/>
          </ac:picMkLst>
        </pc:picChg>
        <pc:picChg chg="mod">
          <ac:chgData name="JOHNSTON, Richard Paul" userId="eb825de2-c751-4cf2-83de-63b56d9d731c" providerId="ADAL" clId="{C01D2E1B-8B22-4EA7-801A-AA6FB7EE4BF9}" dt="2025-10-31T13:13:47.029" v="100"/>
          <ac:picMkLst>
            <pc:docMk/>
            <pc:sldMk cId="3161511302" sldId="2147475231"/>
            <ac:picMk id="30" creationId="{FC9A2668-C4C0-74E2-270D-4B0BF6DBDA86}"/>
          </ac:picMkLst>
        </pc:picChg>
        <pc:picChg chg="mod">
          <ac:chgData name="JOHNSTON, Richard Paul" userId="eb825de2-c751-4cf2-83de-63b56d9d731c" providerId="ADAL" clId="{C01D2E1B-8B22-4EA7-801A-AA6FB7EE4BF9}" dt="2025-10-31T13:13:47.029" v="100"/>
          <ac:picMkLst>
            <pc:docMk/>
            <pc:sldMk cId="3161511302" sldId="2147475231"/>
            <ac:picMk id="32" creationId="{D4B6D709-8488-A3FD-B3B7-54CA371C4C10}"/>
          </ac:picMkLst>
        </pc:picChg>
        <pc:picChg chg="mod">
          <ac:chgData name="JOHNSTON, Richard Paul" userId="eb825de2-c751-4cf2-83de-63b56d9d731c" providerId="ADAL" clId="{C01D2E1B-8B22-4EA7-801A-AA6FB7EE4BF9}" dt="2025-10-31T13:13:47.029" v="100"/>
          <ac:picMkLst>
            <pc:docMk/>
            <pc:sldMk cId="3161511302" sldId="2147475231"/>
            <ac:picMk id="34" creationId="{7FB61B8A-D09B-0F4A-E7A5-3C1D52467506}"/>
          </ac:picMkLst>
        </pc:picChg>
        <pc:picChg chg="mod">
          <ac:chgData name="JOHNSTON, Richard Paul" userId="eb825de2-c751-4cf2-83de-63b56d9d731c" providerId="ADAL" clId="{C01D2E1B-8B22-4EA7-801A-AA6FB7EE4BF9}" dt="2025-10-31T13:13:47.029" v="100"/>
          <ac:picMkLst>
            <pc:docMk/>
            <pc:sldMk cId="3161511302" sldId="2147475231"/>
            <ac:picMk id="35" creationId="{FE1FA4D6-BBF7-955B-7D67-3A3BF9EC37C3}"/>
          </ac:picMkLst>
        </pc:picChg>
      </pc:sldChg>
      <pc:sldChg chg="addSp delSp modSp mod">
        <pc:chgData name="JOHNSTON, Richard Paul" userId="eb825de2-c751-4cf2-83de-63b56d9d731c" providerId="ADAL" clId="{C01D2E1B-8B22-4EA7-801A-AA6FB7EE4BF9}" dt="2025-10-31T13:13:48.534" v="101"/>
        <pc:sldMkLst>
          <pc:docMk/>
          <pc:sldMk cId="531068114" sldId="2147475232"/>
        </pc:sldMkLst>
        <pc:spChg chg="mod">
          <ac:chgData name="JOHNSTON, Richard Paul" userId="eb825de2-c751-4cf2-83de-63b56d9d731c" providerId="ADAL" clId="{C01D2E1B-8B22-4EA7-801A-AA6FB7EE4BF9}" dt="2025-10-31T13:13:48.534" v="101"/>
          <ac:spMkLst>
            <pc:docMk/>
            <pc:sldMk cId="531068114" sldId="2147475232"/>
            <ac:spMk id="8" creationId="{A7982E78-260A-C2DD-877A-C98B53AD7285}"/>
          </ac:spMkLst>
        </pc:spChg>
        <pc:spChg chg="mod">
          <ac:chgData name="JOHNSTON, Richard Paul" userId="eb825de2-c751-4cf2-83de-63b56d9d731c" providerId="ADAL" clId="{C01D2E1B-8B22-4EA7-801A-AA6FB7EE4BF9}" dt="2025-10-31T13:13:48.534" v="101"/>
          <ac:spMkLst>
            <pc:docMk/>
            <pc:sldMk cId="531068114" sldId="2147475232"/>
            <ac:spMk id="16" creationId="{0B03FB71-A065-459D-7E78-B08CA8003A96}"/>
          </ac:spMkLst>
        </pc:spChg>
        <pc:spChg chg="mod">
          <ac:chgData name="JOHNSTON, Richard Paul" userId="eb825de2-c751-4cf2-83de-63b56d9d731c" providerId="ADAL" clId="{C01D2E1B-8B22-4EA7-801A-AA6FB7EE4BF9}" dt="2025-10-31T13:13:48.534" v="101"/>
          <ac:spMkLst>
            <pc:docMk/>
            <pc:sldMk cId="531068114" sldId="2147475232"/>
            <ac:spMk id="21" creationId="{07B1906C-4AF5-CFB9-667E-EC66E9BC355F}"/>
          </ac:spMkLst>
        </pc:spChg>
        <pc:spChg chg="mod">
          <ac:chgData name="JOHNSTON, Richard Paul" userId="eb825de2-c751-4cf2-83de-63b56d9d731c" providerId="ADAL" clId="{C01D2E1B-8B22-4EA7-801A-AA6FB7EE4BF9}" dt="2025-10-31T13:13:48.534" v="101"/>
          <ac:spMkLst>
            <pc:docMk/>
            <pc:sldMk cId="531068114" sldId="2147475232"/>
            <ac:spMk id="24" creationId="{725C8BEA-8501-2180-6FFE-62BAD180FF5B}"/>
          </ac:spMkLst>
        </pc:spChg>
        <pc:spChg chg="mod">
          <ac:chgData name="JOHNSTON, Richard Paul" userId="eb825de2-c751-4cf2-83de-63b56d9d731c" providerId="ADAL" clId="{C01D2E1B-8B22-4EA7-801A-AA6FB7EE4BF9}" dt="2025-10-31T13:13:48.534" v="101"/>
          <ac:spMkLst>
            <pc:docMk/>
            <pc:sldMk cId="531068114" sldId="2147475232"/>
            <ac:spMk id="26" creationId="{F3C7967C-1E48-C2EC-486D-A100E4FF95C9}"/>
          </ac:spMkLst>
        </pc:spChg>
        <pc:spChg chg="mod">
          <ac:chgData name="JOHNSTON, Richard Paul" userId="eb825de2-c751-4cf2-83de-63b56d9d731c" providerId="ADAL" clId="{C01D2E1B-8B22-4EA7-801A-AA6FB7EE4BF9}" dt="2025-10-31T13:13:48.534" v="101"/>
          <ac:spMkLst>
            <pc:docMk/>
            <pc:sldMk cId="531068114" sldId="2147475232"/>
            <ac:spMk id="28" creationId="{8A1FA859-8E88-CCB1-BDC2-BB07EF91592A}"/>
          </ac:spMkLst>
        </pc:spChg>
        <pc:spChg chg="mod">
          <ac:chgData name="JOHNSTON, Richard Paul" userId="eb825de2-c751-4cf2-83de-63b56d9d731c" providerId="ADAL" clId="{C01D2E1B-8B22-4EA7-801A-AA6FB7EE4BF9}" dt="2025-10-31T13:13:48.534" v="101"/>
          <ac:spMkLst>
            <pc:docMk/>
            <pc:sldMk cId="531068114" sldId="2147475232"/>
            <ac:spMk id="31" creationId="{269BB7A3-1E13-4929-43B0-6A52EE1D7445}"/>
          </ac:spMkLst>
        </pc:spChg>
        <pc:spChg chg="mod">
          <ac:chgData name="JOHNSTON, Richard Paul" userId="eb825de2-c751-4cf2-83de-63b56d9d731c" providerId="ADAL" clId="{C01D2E1B-8B22-4EA7-801A-AA6FB7EE4BF9}" dt="2025-10-31T13:13:48.534" v="101"/>
          <ac:spMkLst>
            <pc:docMk/>
            <pc:sldMk cId="531068114" sldId="2147475232"/>
            <ac:spMk id="33" creationId="{2333FB5D-7B4D-BD68-EA06-64EC6104AA6B}"/>
          </ac:spMkLst>
        </pc:spChg>
        <pc:grpChg chg="add mod">
          <ac:chgData name="JOHNSTON, Richard Paul" userId="eb825de2-c751-4cf2-83de-63b56d9d731c" providerId="ADAL" clId="{C01D2E1B-8B22-4EA7-801A-AA6FB7EE4BF9}" dt="2025-10-31T13:13:48.534" v="101"/>
          <ac:grpSpMkLst>
            <pc:docMk/>
            <pc:sldMk cId="531068114" sldId="2147475232"/>
            <ac:grpSpMk id="6" creationId="{959C4017-9A74-A09F-16F9-56A24819C5E7}"/>
          </ac:grpSpMkLst>
        </pc:grpChg>
        <pc:grpChg chg="mod">
          <ac:chgData name="JOHNSTON, Richard Paul" userId="eb825de2-c751-4cf2-83de-63b56d9d731c" providerId="ADAL" clId="{C01D2E1B-8B22-4EA7-801A-AA6FB7EE4BF9}" dt="2025-10-31T13:13:48.534" v="101"/>
          <ac:grpSpMkLst>
            <pc:docMk/>
            <pc:sldMk cId="531068114" sldId="2147475232"/>
            <ac:grpSpMk id="7" creationId="{A4D66CD2-9265-4CD0-2373-ECBAE3B52415}"/>
          </ac:grpSpMkLst>
        </pc:grpChg>
        <pc:grpChg chg="mod">
          <ac:chgData name="JOHNSTON, Richard Paul" userId="eb825de2-c751-4cf2-83de-63b56d9d731c" providerId="ADAL" clId="{C01D2E1B-8B22-4EA7-801A-AA6FB7EE4BF9}" dt="2025-10-31T13:13:48.534" v="101"/>
          <ac:grpSpMkLst>
            <pc:docMk/>
            <pc:sldMk cId="531068114" sldId="2147475232"/>
            <ac:grpSpMk id="9" creationId="{0E011CA6-2F80-0B07-ED38-A637DE4F1D05}"/>
          </ac:grpSpMkLst>
        </pc:grpChg>
        <pc:grpChg chg="mod">
          <ac:chgData name="JOHNSTON, Richard Paul" userId="eb825de2-c751-4cf2-83de-63b56d9d731c" providerId="ADAL" clId="{C01D2E1B-8B22-4EA7-801A-AA6FB7EE4BF9}" dt="2025-10-31T13:13:48.534" v="101"/>
          <ac:grpSpMkLst>
            <pc:docMk/>
            <pc:sldMk cId="531068114" sldId="2147475232"/>
            <ac:grpSpMk id="11" creationId="{DAECBFA7-8221-D039-C41C-E31040E75837}"/>
          </ac:grpSpMkLst>
        </pc:grpChg>
        <pc:grpChg chg="mod">
          <ac:chgData name="JOHNSTON, Richard Paul" userId="eb825de2-c751-4cf2-83de-63b56d9d731c" providerId="ADAL" clId="{C01D2E1B-8B22-4EA7-801A-AA6FB7EE4BF9}" dt="2025-10-31T13:13:48.534" v="101"/>
          <ac:grpSpMkLst>
            <pc:docMk/>
            <pc:sldMk cId="531068114" sldId="2147475232"/>
            <ac:grpSpMk id="12" creationId="{2D6B40DB-A0DF-EE17-7151-DF5BD79E13B3}"/>
          </ac:grpSpMkLst>
        </pc:grpChg>
        <pc:grpChg chg="mod">
          <ac:chgData name="JOHNSTON, Richard Paul" userId="eb825de2-c751-4cf2-83de-63b56d9d731c" providerId="ADAL" clId="{C01D2E1B-8B22-4EA7-801A-AA6FB7EE4BF9}" dt="2025-10-31T13:13:48.534" v="101"/>
          <ac:grpSpMkLst>
            <pc:docMk/>
            <pc:sldMk cId="531068114" sldId="2147475232"/>
            <ac:grpSpMk id="13" creationId="{B838D7B1-A755-2F36-EA79-5E7BE5886AF9}"/>
          </ac:grpSpMkLst>
        </pc:grpChg>
        <pc:grpChg chg="mod">
          <ac:chgData name="JOHNSTON, Richard Paul" userId="eb825de2-c751-4cf2-83de-63b56d9d731c" providerId="ADAL" clId="{C01D2E1B-8B22-4EA7-801A-AA6FB7EE4BF9}" dt="2025-10-31T13:13:48.534" v="101"/>
          <ac:grpSpMkLst>
            <pc:docMk/>
            <pc:sldMk cId="531068114" sldId="2147475232"/>
            <ac:grpSpMk id="14" creationId="{57A96253-AEF6-944E-6D42-5A69C018803B}"/>
          </ac:grpSpMkLst>
        </pc:grpChg>
        <pc:grpChg chg="mod">
          <ac:chgData name="JOHNSTON, Richard Paul" userId="eb825de2-c751-4cf2-83de-63b56d9d731c" providerId="ADAL" clId="{C01D2E1B-8B22-4EA7-801A-AA6FB7EE4BF9}" dt="2025-10-31T13:13:48.534" v="101"/>
          <ac:grpSpMkLst>
            <pc:docMk/>
            <pc:sldMk cId="531068114" sldId="2147475232"/>
            <ac:grpSpMk id="15" creationId="{58B4DC4A-D2B7-7F04-68A9-B5DB2044FD72}"/>
          </ac:grpSpMkLst>
        </pc:grpChg>
        <pc:picChg chg="mod">
          <ac:chgData name="JOHNSTON, Richard Paul" userId="eb825de2-c751-4cf2-83de-63b56d9d731c" providerId="ADAL" clId="{C01D2E1B-8B22-4EA7-801A-AA6FB7EE4BF9}" dt="2025-10-31T13:13:48.534" v="101"/>
          <ac:picMkLst>
            <pc:docMk/>
            <pc:sldMk cId="531068114" sldId="2147475232"/>
            <ac:picMk id="10" creationId="{3A8946B9-E8FA-F113-9276-D5EF49897FE4}"/>
          </ac:picMkLst>
        </pc:picChg>
        <pc:picChg chg="mod">
          <ac:chgData name="JOHNSTON, Richard Paul" userId="eb825de2-c751-4cf2-83de-63b56d9d731c" providerId="ADAL" clId="{C01D2E1B-8B22-4EA7-801A-AA6FB7EE4BF9}" dt="2025-10-31T13:13:48.534" v="101"/>
          <ac:picMkLst>
            <pc:docMk/>
            <pc:sldMk cId="531068114" sldId="2147475232"/>
            <ac:picMk id="17" creationId="{1DDA3F38-53C6-50CB-9C21-63AA95E1911C}"/>
          </ac:picMkLst>
        </pc:picChg>
        <pc:picChg chg="mod">
          <ac:chgData name="JOHNSTON, Richard Paul" userId="eb825de2-c751-4cf2-83de-63b56d9d731c" providerId="ADAL" clId="{C01D2E1B-8B22-4EA7-801A-AA6FB7EE4BF9}" dt="2025-10-31T13:13:48.534" v="101"/>
          <ac:picMkLst>
            <pc:docMk/>
            <pc:sldMk cId="531068114" sldId="2147475232"/>
            <ac:picMk id="18" creationId="{29BF49E7-0F2F-A3B1-8895-EA5C1B0833E5}"/>
          </ac:picMkLst>
        </pc:picChg>
        <pc:picChg chg="mod">
          <ac:chgData name="JOHNSTON, Richard Paul" userId="eb825de2-c751-4cf2-83de-63b56d9d731c" providerId="ADAL" clId="{C01D2E1B-8B22-4EA7-801A-AA6FB7EE4BF9}" dt="2025-10-31T13:13:48.534" v="101"/>
          <ac:picMkLst>
            <pc:docMk/>
            <pc:sldMk cId="531068114" sldId="2147475232"/>
            <ac:picMk id="19" creationId="{E22A5F63-ADCF-8E5F-1CB7-13BB87A16AC1}"/>
          </ac:picMkLst>
        </pc:picChg>
        <pc:picChg chg="mod">
          <ac:chgData name="JOHNSTON, Richard Paul" userId="eb825de2-c751-4cf2-83de-63b56d9d731c" providerId="ADAL" clId="{C01D2E1B-8B22-4EA7-801A-AA6FB7EE4BF9}" dt="2025-10-31T13:13:48.534" v="101"/>
          <ac:picMkLst>
            <pc:docMk/>
            <pc:sldMk cId="531068114" sldId="2147475232"/>
            <ac:picMk id="20" creationId="{4FAD1FC0-DCDA-25B6-80A0-22D547153F82}"/>
          </ac:picMkLst>
        </pc:picChg>
        <pc:picChg chg="mod">
          <ac:chgData name="JOHNSTON, Richard Paul" userId="eb825de2-c751-4cf2-83de-63b56d9d731c" providerId="ADAL" clId="{C01D2E1B-8B22-4EA7-801A-AA6FB7EE4BF9}" dt="2025-10-31T13:13:48.534" v="101"/>
          <ac:picMkLst>
            <pc:docMk/>
            <pc:sldMk cId="531068114" sldId="2147475232"/>
            <ac:picMk id="22" creationId="{C5CEDAE1-0B68-46CC-319B-A37F37742D3F}"/>
          </ac:picMkLst>
        </pc:picChg>
        <pc:picChg chg="mod">
          <ac:chgData name="JOHNSTON, Richard Paul" userId="eb825de2-c751-4cf2-83de-63b56d9d731c" providerId="ADAL" clId="{C01D2E1B-8B22-4EA7-801A-AA6FB7EE4BF9}" dt="2025-10-31T13:13:48.534" v="101"/>
          <ac:picMkLst>
            <pc:docMk/>
            <pc:sldMk cId="531068114" sldId="2147475232"/>
            <ac:picMk id="23" creationId="{FC47F931-FF2C-EBD3-F386-44FADC1887A7}"/>
          </ac:picMkLst>
        </pc:picChg>
        <pc:picChg chg="mod">
          <ac:chgData name="JOHNSTON, Richard Paul" userId="eb825de2-c751-4cf2-83de-63b56d9d731c" providerId="ADAL" clId="{C01D2E1B-8B22-4EA7-801A-AA6FB7EE4BF9}" dt="2025-10-31T13:13:48.534" v="101"/>
          <ac:picMkLst>
            <pc:docMk/>
            <pc:sldMk cId="531068114" sldId="2147475232"/>
            <ac:picMk id="25" creationId="{E5B78DFF-28C5-ABC9-8550-BB727B753CE7}"/>
          </ac:picMkLst>
        </pc:picChg>
        <pc:picChg chg="mod">
          <ac:chgData name="JOHNSTON, Richard Paul" userId="eb825de2-c751-4cf2-83de-63b56d9d731c" providerId="ADAL" clId="{C01D2E1B-8B22-4EA7-801A-AA6FB7EE4BF9}" dt="2025-10-31T13:13:48.534" v="101"/>
          <ac:picMkLst>
            <pc:docMk/>
            <pc:sldMk cId="531068114" sldId="2147475232"/>
            <ac:picMk id="27" creationId="{34B07A87-D6E5-4B78-B2EA-4CE239965DEB}"/>
          </ac:picMkLst>
        </pc:picChg>
        <pc:picChg chg="mod">
          <ac:chgData name="JOHNSTON, Richard Paul" userId="eb825de2-c751-4cf2-83de-63b56d9d731c" providerId="ADAL" clId="{C01D2E1B-8B22-4EA7-801A-AA6FB7EE4BF9}" dt="2025-10-31T13:13:48.534" v="101"/>
          <ac:picMkLst>
            <pc:docMk/>
            <pc:sldMk cId="531068114" sldId="2147475232"/>
            <ac:picMk id="29" creationId="{3FCC55DA-E87F-A9D6-F738-B3B2ACB48A1D}"/>
          </ac:picMkLst>
        </pc:picChg>
        <pc:picChg chg="mod">
          <ac:chgData name="JOHNSTON, Richard Paul" userId="eb825de2-c751-4cf2-83de-63b56d9d731c" providerId="ADAL" clId="{C01D2E1B-8B22-4EA7-801A-AA6FB7EE4BF9}" dt="2025-10-31T13:13:48.534" v="101"/>
          <ac:picMkLst>
            <pc:docMk/>
            <pc:sldMk cId="531068114" sldId="2147475232"/>
            <ac:picMk id="30" creationId="{364FDD8B-746B-7E5A-979A-DE5A39B2252D}"/>
          </ac:picMkLst>
        </pc:picChg>
        <pc:picChg chg="mod">
          <ac:chgData name="JOHNSTON, Richard Paul" userId="eb825de2-c751-4cf2-83de-63b56d9d731c" providerId="ADAL" clId="{C01D2E1B-8B22-4EA7-801A-AA6FB7EE4BF9}" dt="2025-10-31T13:13:48.534" v="101"/>
          <ac:picMkLst>
            <pc:docMk/>
            <pc:sldMk cId="531068114" sldId="2147475232"/>
            <ac:picMk id="32" creationId="{4AE1DE1B-0FAE-2D5B-113C-DDC5ECDB4467}"/>
          </ac:picMkLst>
        </pc:picChg>
        <pc:picChg chg="mod">
          <ac:chgData name="JOHNSTON, Richard Paul" userId="eb825de2-c751-4cf2-83de-63b56d9d731c" providerId="ADAL" clId="{C01D2E1B-8B22-4EA7-801A-AA6FB7EE4BF9}" dt="2025-10-31T13:13:48.534" v="101"/>
          <ac:picMkLst>
            <pc:docMk/>
            <pc:sldMk cId="531068114" sldId="2147475232"/>
            <ac:picMk id="34" creationId="{0CD82AC8-E049-F71D-D0AB-12FB9DE700F3}"/>
          </ac:picMkLst>
        </pc:picChg>
        <pc:picChg chg="mod">
          <ac:chgData name="JOHNSTON, Richard Paul" userId="eb825de2-c751-4cf2-83de-63b56d9d731c" providerId="ADAL" clId="{C01D2E1B-8B22-4EA7-801A-AA6FB7EE4BF9}" dt="2025-10-31T13:13:48.534" v="101"/>
          <ac:picMkLst>
            <pc:docMk/>
            <pc:sldMk cId="531068114" sldId="2147475232"/>
            <ac:picMk id="35" creationId="{AFB5D720-2E3F-0748-7C7E-857F2C5323B0}"/>
          </ac:picMkLst>
        </pc:picChg>
      </pc:sldChg>
      <pc:sldChg chg="addSp delSp modSp mod">
        <pc:chgData name="JOHNSTON, Richard Paul" userId="eb825de2-c751-4cf2-83de-63b56d9d731c" providerId="ADAL" clId="{C01D2E1B-8B22-4EA7-801A-AA6FB7EE4BF9}" dt="2025-10-31T13:15:16.741" v="105" actId="208"/>
        <pc:sldMkLst>
          <pc:docMk/>
          <pc:sldMk cId="864347428" sldId="2147475233"/>
        </pc:sldMkLst>
        <pc:spChg chg="mod">
          <ac:chgData name="JOHNSTON, Richard Paul" userId="eb825de2-c751-4cf2-83de-63b56d9d731c" providerId="ADAL" clId="{C01D2E1B-8B22-4EA7-801A-AA6FB7EE4BF9}" dt="2025-10-31T13:13:50.538" v="102"/>
          <ac:spMkLst>
            <pc:docMk/>
            <pc:sldMk cId="864347428" sldId="2147475233"/>
            <ac:spMk id="8" creationId="{2D254A2F-0C07-4627-7035-14F4713996D5}"/>
          </ac:spMkLst>
        </pc:spChg>
        <pc:spChg chg="mod">
          <ac:chgData name="JOHNSTON, Richard Paul" userId="eb825de2-c751-4cf2-83de-63b56d9d731c" providerId="ADAL" clId="{C01D2E1B-8B22-4EA7-801A-AA6FB7EE4BF9}" dt="2025-10-31T13:14:04.111" v="103" actId="208"/>
          <ac:spMkLst>
            <pc:docMk/>
            <pc:sldMk cId="864347428" sldId="2147475233"/>
            <ac:spMk id="16" creationId="{ECE4B9FF-C5CA-8660-ED00-15EA4E4347AC}"/>
          </ac:spMkLst>
        </pc:spChg>
        <pc:spChg chg="mod">
          <ac:chgData name="JOHNSTON, Richard Paul" userId="eb825de2-c751-4cf2-83de-63b56d9d731c" providerId="ADAL" clId="{C01D2E1B-8B22-4EA7-801A-AA6FB7EE4BF9}" dt="2025-10-31T13:15:16.741" v="105" actId="208"/>
          <ac:spMkLst>
            <pc:docMk/>
            <pc:sldMk cId="864347428" sldId="2147475233"/>
            <ac:spMk id="21" creationId="{0A4BF4D7-D152-75F3-32FB-D2BFCE5A1F29}"/>
          </ac:spMkLst>
        </pc:spChg>
        <pc:spChg chg="mod">
          <ac:chgData name="JOHNSTON, Richard Paul" userId="eb825de2-c751-4cf2-83de-63b56d9d731c" providerId="ADAL" clId="{C01D2E1B-8B22-4EA7-801A-AA6FB7EE4BF9}" dt="2025-10-31T13:13:50.538" v="102"/>
          <ac:spMkLst>
            <pc:docMk/>
            <pc:sldMk cId="864347428" sldId="2147475233"/>
            <ac:spMk id="24" creationId="{C7B3B1ED-2C10-A91A-F516-CCC8FB4D1DED}"/>
          </ac:spMkLst>
        </pc:spChg>
        <pc:spChg chg="mod">
          <ac:chgData name="JOHNSTON, Richard Paul" userId="eb825de2-c751-4cf2-83de-63b56d9d731c" providerId="ADAL" clId="{C01D2E1B-8B22-4EA7-801A-AA6FB7EE4BF9}" dt="2025-10-31T13:13:50.538" v="102"/>
          <ac:spMkLst>
            <pc:docMk/>
            <pc:sldMk cId="864347428" sldId="2147475233"/>
            <ac:spMk id="26" creationId="{A4001DB2-9ED7-DC28-15E1-AF1C124EF7C2}"/>
          </ac:spMkLst>
        </pc:spChg>
        <pc:spChg chg="mod">
          <ac:chgData name="JOHNSTON, Richard Paul" userId="eb825de2-c751-4cf2-83de-63b56d9d731c" providerId="ADAL" clId="{C01D2E1B-8B22-4EA7-801A-AA6FB7EE4BF9}" dt="2025-10-31T13:13:50.538" v="102"/>
          <ac:spMkLst>
            <pc:docMk/>
            <pc:sldMk cId="864347428" sldId="2147475233"/>
            <ac:spMk id="28" creationId="{126FD92E-C84B-2A48-0DBC-E60D0824DB5B}"/>
          </ac:spMkLst>
        </pc:spChg>
        <pc:spChg chg="mod">
          <ac:chgData name="JOHNSTON, Richard Paul" userId="eb825de2-c751-4cf2-83de-63b56d9d731c" providerId="ADAL" clId="{C01D2E1B-8B22-4EA7-801A-AA6FB7EE4BF9}" dt="2025-10-31T13:13:50.538" v="102"/>
          <ac:spMkLst>
            <pc:docMk/>
            <pc:sldMk cId="864347428" sldId="2147475233"/>
            <ac:spMk id="31" creationId="{4A3DCE00-5F39-C2B8-1A12-26DF0AE66BC5}"/>
          </ac:spMkLst>
        </pc:spChg>
        <pc:spChg chg="mod">
          <ac:chgData name="JOHNSTON, Richard Paul" userId="eb825de2-c751-4cf2-83de-63b56d9d731c" providerId="ADAL" clId="{C01D2E1B-8B22-4EA7-801A-AA6FB7EE4BF9}" dt="2025-10-31T13:13:50.538" v="102"/>
          <ac:spMkLst>
            <pc:docMk/>
            <pc:sldMk cId="864347428" sldId="2147475233"/>
            <ac:spMk id="33" creationId="{35B07753-2451-05A8-14C7-7C1A600C1B48}"/>
          </ac:spMkLst>
        </pc:spChg>
        <pc:grpChg chg="add mod">
          <ac:chgData name="JOHNSTON, Richard Paul" userId="eb825de2-c751-4cf2-83de-63b56d9d731c" providerId="ADAL" clId="{C01D2E1B-8B22-4EA7-801A-AA6FB7EE4BF9}" dt="2025-10-31T13:13:50.538" v="102"/>
          <ac:grpSpMkLst>
            <pc:docMk/>
            <pc:sldMk cId="864347428" sldId="2147475233"/>
            <ac:grpSpMk id="3" creationId="{EE493BEF-9EE0-94BA-69B2-4D04539A4B72}"/>
          </ac:grpSpMkLst>
        </pc:grpChg>
        <pc:grpChg chg="mod">
          <ac:chgData name="JOHNSTON, Richard Paul" userId="eb825de2-c751-4cf2-83de-63b56d9d731c" providerId="ADAL" clId="{C01D2E1B-8B22-4EA7-801A-AA6FB7EE4BF9}" dt="2025-10-31T13:13:50.538" v="102"/>
          <ac:grpSpMkLst>
            <pc:docMk/>
            <pc:sldMk cId="864347428" sldId="2147475233"/>
            <ac:grpSpMk id="7" creationId="{0B14A114-4181-BC95-54EB-CBE0C7F3B212}"/>
          </ac:grpSpMkLst>
        </pc:grpChg>
        <pc:grpChg chg="mod">
          <ac:chgData name="JOHNSTON, Richard Paul" userId="eb825de2-c751-4cf2-83de-63b56d9d731c" providerId="ADAL" clId="{C01D2E1B-8B22-4EA7-801A-AA6FB7EE4BF9}" dt="2025-10-31T13:13:50.538" v="102"/>
          <ac:grpSpMkLst>
            <pc:docMk/>
            <pc:sldMk cId="864347428" sldId="2147475233"/>
            <ac:grpSpMk id="9" creationId="{B8A9FB9D-6510-6DCD-D64D-0B83B6CCA770}"/>
          </ac:grpSpMkLst>
        </pc:grpChg>
        <pc:grpChg chg="mod">
          <ac:chgData name="JOHNSTON, Richard Paul" userId="eb825de2-c751-4cf2-83de-63b56d9d731c" providerId="ADAL" clId="{C01D2E1B-8B22-4EA7-801A-AA6FB7EE4BF9}" dt="2025-10-31T13:13:50.538" v="102"/>
          <ac:grpSpMkLst>
            <pc:docMk/>
            <pc:sldMk cId="864347428" sldId="2147475233"/>
            <ac:grpSpMk id="11" creationId="{C9659D32-A153-5611-CBF0-700A8232548A}"/>
          </ac:grpSpMkLst>
        </pc:grpChg>
        <pc:grpChg chg="mod">
          <ac:chgData name="JOHNSTON, Richard Paul" userId="eb825de2-c751-4cf2-83de-63b56d9d731c" providerId="ADAL" clId="{C01D2E1B-8B22-4EA7-801A-AA6FB7EE4BF9}" dt="2025-10-31T13:13:50.538" v="102"/>
          <ac:grpSpMkLst>
            <pc:docMk/>
            <pc:sldMk cId="864347428" sldId="2147475233"/>
            <ac:grpSpMk id="12" creationId="{A09B6872-D69A-3EFD-592E-1EBA4394F61C}"/>
          </ac:grpSpMkLst>
        </pc:grpChg>
        <pc:grpChg chg="mod">
          <ac:chgData name="JOHNSTON, Richard Paul" userId="eb825de2-c751-4cf2-83de-63b56d9d731c" providerId="ADAL" clId="{C01D2E1B-8B22-4EA7-801A-AA6FB7EE4BF9}" dt="2025-10-31T13:13:50.538" v="102"/>
          <ac:grpSpMkLst>
            <pc:docMk/>
            <pc:sldMk cId="864347428" sldId="2147475233"/>
            <ac:grpSpMk id="13" creationId="{D5F6642C-7AC9-B0E8-790B-B8C2BA9B0FC8}"/>
          </ac:grpSpMkLst>
        </pc:grpChg>
        <pc:grpChg chg="mod">
          <ac:chgData name="JOHNSTON, Richard Paul" userId="eb825de2-c751-4cf2-83de-63b56d9d731c" providerId="ADAL" clId="{C01D2E1B-8B22-4EA7-801A-AA6FB7EE4BF9}" dt="2025-10-31T13:13:50.538" v="102"/>
          <ac:grpSpMkLst>
            <pc:docMk/>
            <pc:sldMk cId="864347428" sldId="2147475233"/>
            <ac:grpSpMk id="14" creationId="{8B0A1102-F56C-AAA3-3C7C-356AD6C05116}"/>
          </ac:grpSpMkLst>
        </pc:grpChg>
        <pc:grpChg chg="mod">
          <ac:chgData name="JOHNSTON, Richard Paul" userId="eb825de2-c751-4cf2-83de-63b56d9d731c" providerId="ADAL" clId="{C01D2E1B-8B22-4EA7-801A-AA6FB7EE4BF9}" dt="2025-10-31T13:13:50.538" v="102"/>
          <ac:grpSpMkLst>
            <pc:docMk/>
            <pc:sldMk cId="864347428" sldId="2147475233"/>
            <ac:grpSpMk id="15" creationId="{8595BBC3-B22B-EB5C-E22C-10DAC96284BE}"/>
          </ac:grpSpMkLst>
        </pc:grpChg>
        <pc:picChg chg="mod">
          <ac:chgData name="JOHNSTON, Richard Paul" userId="eb825de2-c751-4cf2-83de-63b56d9d731c" providerId="ADAL" clId="{C01D2E1B-8B22-4EA7-801A-AA6FB7EE4BF9}" dt="2025-10-31T13:13:50.538" v="102"/>
          <ac:picMkLst>
            <pc:docMk/>
            <pc:sldMk cId="864347428" sldId="2147475233"/>
            <ac:picMk id="10" creationId="{B8AC5D93-2728-2406-E9A7-207A243CD5A6}"/>
          </ac:picMkLst>
        </pc:picChg>
        <pc:picChg chg="mod">
          <ac:chgData name="JOHNSTON, Richard Paul" userId="eb825de2-c751-4cf2-83de-63b56d9d731c" providerId="ADAL" clId="{C01D2E1B-8B22-4EA7-801A-AA6FB7EE4BF9}" dt="2025-10-31T13:13:50.538" v="102"/>
          <ac:picMkLst>
            <pc:docMk/>
            <pc:sldMk cId="864347428" sldId="2147475233"/>
            <ac:picMk id="17" creationId="{57B4A9A5-EC21-6E17-DA0A-AD2D5511356E}"/>
          </ac:picMkLst>
        </pc:picChg>
        <pc:picChg chg="mod">
          <ac:chgData name="JOHNSTON, Richard Paul" userId="eb825de2-c751-4cf2-83de-63b56d9d731c" providerId="ADAL" clId="{C01D2E1B-8B22-4EA7-801A-AA6FB7EE4BF9}" dt="2025-10-31T13:13:50.538" v="102"/>
          <ac:picMkLst>
            <pc:docMk/>
            <pc:sldMk cId="864347428" sldId="2147475233"/>
            <ac:picMk id="18" creationId="{476B369C-10EC-0F6C-2850-D931BF853029}"/>
          </ac:picMkLst>
        </pc:picChg>
        <pc:picChg chg="mod">
          <ac:chgData name="JOHNSTON, Richard Paul" userId="eb825de2-c751-4cf2-83de-63b56d9d731c" providerId="ADAL" clId="{C01D2E1B-8B22-4EA7-801A-AA6FB7EE4BF9}" dt="2025-10-31T13:13:50.538" v="102"/>
          <ac:picMkLst>
            <pc:docMk/>
            <pc:sldMk cId="864347428" sldId="2147475233"/>
            <ac:picMk id="19" creationId="{B02C7891-B5AF-6566-8986-649F0020603F}"/>
          </ac:picMkLst>
        </pc:picChg>
        <pc:picChg chg="mod">
          <ac:chgData name="JOHNSTON, Richard Paul" userId="eb825de2-c751-4cf2-83de-63b56d9d731c" providerId="ADAL" clId="{C01D2E1B-8B22-4EA7-801A-AA6FB7EE4BF9}" dt="2025-10-31T13:13:50.538" v="102"/>
          <ac:picMkLst>
            <pc:docMk/>
            <pc:sldMk cId="864347428" sldId="2147475233"/>
            <ac:picMk id="20" creationId="{24C1FE8C-5952-C95E-D3AD-733132204A86}"/>
          </ac:picMkLst>
        </pc:picChg>
        <pc:picChg chg="mod">
          <ac:chgData name="JOHNSTON, Richard Paul" userId="eb825de2-c751-4cf2-83de-63b56d9d731c" providerId="ADAL" clId="{C01D2E1B-8B22-4EA7-801A-AA6FB7EE4BF9}" dt="2025-10-31T13:13:50.538" v="102"/>
          <ac:picMkLst>
            <pc:docMk/>
            <pc:sldMk cId="864347428" sldId="2147475233"/>
            <ac:picMk id="22" creationId="{44215AB7-D10C-8790-006D-54D35B6E7DA8}"/>
          </ac:picMkLst>
        </pc:picChg>
        <pc:picChg chg="mod">
          <ac:chgData name="JOHNSTON, Richard Paul" userId="eb825de2-c751-4cf2-83de-63b56d9d731c" providerId="ADAL" clId="{C01D2E1B-8B22-4EA7-801A-AA6FB7EE4BF9}" dt="2025-10-31T13:13:50.538" v="102"/>
          <ac:picMkLst>
            <pc:docMk/>
            <pc:sldMk cId="864347428" sldId="2147475233"/>
            <ac:picMk id="23" creationId="{541F38AB-6297-B326-FC2C-6702E8730D32}"/>
          </ac:picMkLst>
        </pc:picChg>
        <pc:picChg chg="mod">
          <ac:chgData name="JOHNSTON, Richard Paul" userId="eb825de2-c751-4cf2-83de-63b56d9d731c" providerId="ADAL" clId="{C01D2E1B-8B22-4EA7-801A-AA6FB7EE4BF9}" dt="2025-10-31T13:13:50.538" v="102"/>
          <ac:picMkLst>
            <pc:docMk/>
            <pc:sldMk cId="864347428" sldId="2147475233"/>
            <ac:picMk id="25" creationId="{ACC9C922-2891-0A23-94B1-D16F88E98A65}"/>
          </ac:picMkLst>
        </pc:picChg>
        <pc:picChg chg="mod">
          <ac:chgData name="JOHNSTON, Richard Paul" userId="eb825de2-c751-4cf2-83de-63b56d9d731c" providerId="ADAL" clId="{C01D2E1B-8B22-4EA7-801A-AA6FB7EE4BF9}" dt="2025-10-31T13:13:50.538" v="102"/>
          <ac:picMkLst>
            <pc:docMk/>
            <pc:sldMk cId="864347428" sldId="2147475233"/>
            <ac:picMk id="27" creationId="{EFB4D99C-448D-324E-4A52-8CCF1917A6D7}"/>
          </ac:picMkLst>
        </pc:picChg>
        <pc:picChg chg="mod">
          <ac:chgData name="JOHNSTON, Richard Paul" userId="eb825de2-c751-4cf2-83de-63b56d9d731c" providerId="ADAL" clId="{C01D2E1B-8B22-4EA7-801A-AA6FB7EE4BF9}" dt="2025-10-31T13:13:50.538" v="102"/>
          <ac:picMkLst>
            <pc:docMk/>
            <pc:sldMk cId="864347428" sldId="2147475233"/>
            <ac:picMk id="29" creationId="{5B9D028E-D3A4-314B-7DB0-767AC6BBECAA}"/>
          </ac:picMkLst>
        </pc:picChg>
        <pc:picChg chg="mod">
          <ac:chgData name="JOHNSTON, Richard Paul" userId="eb825de2-c751-4cf2-83de-63b56d9d731c" providerId="ADAL" clId="{C01D2E1B-8B22-4EA7-801A-AA6FB7EE4BF9}" dt="2025-10-31T13:13:50.538" v="102"/>
          <ac:picMkLst>
            <pc:docMk/>
            <pc:sldMk cId="864347428" sldId="2147475233"/>
            <ac:picMk id="30" creationId="{DEF69993-762C-DFCC-F44D-D0989A8C5215}"/>
          </ac:picMkLst>
        </pc:picChg>
        <pc:picChg chg="mod">
          <ac:chgData name="JOHNSTON, Richard Paul" userId="eb825de2-c751-4cf2-83de-63b56d9d731c" providerId="ADAL" clId="{C01D2E1B-8B22-4EA7-801A-AA6FB7EE4BF9}" dt="2025-10-31T13:13:50.538" v="102"/>
          <ac:picMkLst>
            <pc:docMk/>
            <pc:sldMk cId="864347428" sldId="2147475233"/>
            <ac:picMk id="32" creationId="{959633F8-B283-2500-CC84-423314C5C083}"/>
          </ac:picMkLst>
        </pc:picChg>
        <pc:picChg chg="mod">
          <ac:chgData name="JOHNSTON, Richard Paul" userId="eb825de2-c751-4cf2-83de-63b56d9d731c" providerId="ADAL" clId="{C01D2E1B-8B22-4EA7-801A-AA6FB7EE4BF9}" dt="2025-10-31T13:13:50.538" v="102"/>
          <ac:picMkLst>
            <pc:docMk/>
            <pc:sldMk cId="864347428" sldId="2147475233"/>
            <ac:picMk id="34" creationId="{D2184290-545E-AFEC-4DDF-1FFDBFECA10D}"/>
          </ac:picMkLst>
        </pc:picChg>
        <pc:picChg chg="mod">
          <ac:chgData name="JOHNSTON, Richard Paul" userId="eb825de2-c751-4cf2-83de-63b56d9d731c" providerId="ADAL" clId="{C01D2E1B-8B22-4EA7-801A-AA6FB7EE4BF9}" dt="2025-10-31T13:13:50.538" v="102"/>
          <ac:picMkLst>
            <pc:docMk/>
            <pc:sldMk cId="864347428" sldId="2147475233"/>
            <ac:picMk id="35" creationId="{95E3A60B-E9F6-A4F9-7E5B-81134A75FC00}"/>
          </ac:picMkLst>
        </pc:picChg>
      </pc:sldChg>
      <pc:sldChg chg="addSp delSp modSp mod">
        <pc:chgData name="JOHNSTON, Richard Paul" userId="eb825de2-c751-4cf2-83de-63b56d9d731c" providerId="ADAL" clId="{C01D2E1B-8B22-4EA7-801A-AA6FB7EE4BF9}" dt="2025-10-31T13:15:25.175" v="106"/>
        <pc:sldMkLst>
          <pc:docMk/>
          <pc:sldMk cId="699670613" sldId="2147475234"/>
        </pc:sldMkLst>
        <pc:spChg chg="mod">
          <ac:chgData name="JOHNSTON, Richard Paul" userId="eb825de2-c751-4cf2-83de-63b56d9d731c" providerId="ADAL" clId="{C01D2E1B-8B22-4EA7-801A-AA6FB7EE4BF9}" dt="2025-10-31T13:15:25.175" v="106"/>
          <ac:spMkLst>
            <pc:docMk/>
            <pc:sldMk cId="699670613" sldId="2147475234"/>
            <ac:spMk id="8" creationId="{D7B25257-8124-58B8-AE75-CB368B810F6B}"/>
          </ac:spMkLst>
        </pc:spChg>
        <pc:spChg chg="mod">
          <ac:chgData name="JOHNSTON, Richard Paul" userId="eb825de2-c751-4cf2-83de-63b56d9d731c" providerId="ADAL" clId="{C01D2E1B-8B22-4EA7-801A-AA6FB7EE4BF9}" dt="2025-10-31T13:15:25.175" v="106"/>
          <ac:spMkLst>
            <pc:docMk/>
            <pc:sldMk cId="699670613" sldId="2147475234"/>
            <ac:spMk id="16" creationId="{D7D4438F-D5B3-525F-D27F-46F544EFCA65}"/>
          </ac:spMkLst>
        </pc:spChg>
        <pc:spChg chg="mod">
          <ac:chgData name="JOHNSTON, Richard Paul" userId="eb825de2-c751-4cf2-83de-63b56d9d731c" providerId="ADAL" clId="{C01D2E1B-8B22-4EA7-801A-AA6FB7EE4BF9}" dt="2025-10-31T13:15:25.175" v="106"/>
          <ac:spMkLst>
            <pc:docMk/>
            <pc:sldMk cId="699670613" sldId="2147475234"/>
            <ac:spMk id="21" creationId="{08467FD7-8EC0-BFC4-1042-4BCBA59F045B}"/>
          </ac:spMkLst>
        </pc:spChg>
        <pc:spChg chg="mod">
          <ac:chgData name="JOHNSTON, Richard Paul" userId="eb825de2-c751-4cf2-83de-63b56d9d731c" providerId="ADAL" clId="{C01D2E1B-8B22-4EA7-801A-AA6FB7EE4BF9}" dt="2025-10-31T13:15:25.175" v="106"/>
          <ac:spMkLst>
            <pc:docMk/>
            <pc:sldMk cId="699670613" sldId="2147475234"/>
            <ac:spMk id="24" creationId="{9375F878-3287-2211-D281-1EE8BE0ECF0F}"/>
          </ac:spMkLst>
        </pc:spChg>
        <pc:spChg chg="mod">
          <ac:chgData name="JOHNSTON, Richard Paul" userId="eb825de2-c751-4cf2-83de-63b56d9d731c" providerId="ADAL" clId="{C01D2E1B-8B22-4EA7-801A-AA6FB7EE4BF9}" dt="2025-10-31T13:15:25.175" v="106"/>
          <ac:spMkLst>
            <pc:docMk/>
            <pc:sldMk cId="699670613" sldId="2147475234"/>
            <ac:spMk id="26" creationId="{2C63217E-6115-FCB6-83B1-F66A5F71E16C}"/>
          </ac:spMkLst>
        </pc:spChg>
        <pc:spChg chg="mod">
          <ac:chgData name="JOHNSTON, Richard Paul" userId="eb825de2-c751-4cf2-83de-63b56d9d731c" providerId="ADAL" clId="{C01D2E1B-8B22-4EA7-801A-AA6FB7EE4BF9}" dt="2025-10-31T13:15:25.175" v="106"/>
          <ac:spMkLst>
            <pc:docMk/>
            <pc:sldMk cId="699670613" sldId="2147475234"/>
            <ac:spMk id="28" creationId="{2A620B93-73E3-8FD9-E8FA-589F033B43A5}"/>
          </ac:spMkLst>
        </pc:spChg>
        <pc:spChg chg="mod">
          <ac:chgData name="JOHNSTON, Richard Paul" userId="eb825de2-c751-4cf2-83de-63b56d9d731c" providerId="ADAL" clId="{C01D2E1B-8B22-4EA7-801A-AA6FB7EE4BF9}" dt="2025-10-31T13:15:25.175" v="106"/>
          <ac:spMkLst>
            <pc:docMk/>
            <pc:sldMk cId="699670613" sldId="2147475234"/>
            <ac:spMk id="31" creationId="{6C52853D-5208-4C48-AD08-FE34A5AE2BC3}"/>
          </ac:spMkLst>
        </pc:spChg>
        <pc:spChg chg="mod">
          <ac:chgData name="JOHNSTON, Richard Paul" userId="eb825de2-c751-4cf2-83de-63b56d9d731c" providerId="ADAL" clId="{C01D2E1B-8B22-4EA7-801A-AA6FB7EE4BF9}" dt="2025-10-31T13:15:25.175" v="106"/>
          <ac:spMkLst>
            <pc:docMk/>
            <pc:sldMk cId="699670613" sldId="2147475234"/>
            <ac:spMk id="33" creationId="{DF67EDFC-FECB-4D2F-1C47-1D7BE6439C7F}"/>
          </ac:spMkLst>
        </pc:spChg>
        <pc:grpChg chg="add mod">
          <ac:chgData name="JOHNSTON, Richard Paul" userId="eb825de2-c751-4cf2-83de-63b56d9d731c" providerId="ADAL" clId="{C01D2E1B-8B22-4EA7-801A-AA6FB7EE4BF9}" dt="2025-10-31T13:15:25.175" v="106"/>
          <ac:grpSpMkLst>
            <pc:docMk/>
            <pc:sldMk cId="699670613" sldId="2147475234"/>
            <ac:grpSpMk id="6" creationId="{947FC5B3-0375-A308-546A-3B8C9F584330}"/>
          </ac:grpSpMkLst>
        </pc:grpChg>
        <pc:grpChg chg="mod">
          <ac:chgData name="JOHNSTON, Richard Paul" userId="eb825de2-c751-4cf2-83de-63b56d9d731c" providerId="ADAL" clId="{C01D2E1B-8B22-4EA7-801A-AA6FB7EE4BF9}" dt="2025-10-31T13:15:25.175" v="106"/>
          <ac:grpSpMkLst>
            <pc:docMk/>
            <pc:sldMk cId="699670613" sldId="2147475234"/>
            <ac:grpSpMk id="7" creationId="{30D4139E-DC45-5C81-736A-B84C85B2CC43}"/>
          </ac:grpSpMkLst>
        </pc:grpChg>
        <pc:grpChg chg="mod">
          <ac:chgData name="JOHNSTON, Richard Paul" userId="eb825de2-c751-4cf2-83de-63b56d9d731c" providerId="ADAL" clId="{C01D2E1B-8B22-4EA7-801A-AA6FB7EE4BF9}" dt="2025-10-31T13:15:25.175" v="106"/>
          <ac:grpSpMkLst>
            <pc:docMk/>
            <pc:sldMk cId="699670613" sldId="2147475234"/>
            <ac:grpSpMk id="9" creationId="{3D6E7CF4-4E41-46AE-7999-FD4D6C7C3E6E}"/>
          </ac:grpSpMkLst>
        </pc:grpChg>
        <pc:grpChg chg="mod">
          <ac:chgData name="JOHNSTON, Richard Paul" userId="eb825de2-c751-4cf2-83de-63b56d9d731c" providerId="ADAL" clId="{C01D2E1B-8B22-4EA7-801A-AA6FB7EE4BF9}" dt="2025-10-31T13:15:25.175" v="106"/>
          <ac:grpSpMkLst>
            <pc:docMk/>
            <pc:sldMk cId="699670613" sldId="2147475234"/>
            <ac:grpSpMk id="11" creationId="{22BBF620-F780-0A02-1C99-F8896B781182}"/>
          </ac:grpSpMkLst>
        </pc:grpChg>
        <pc:grpChg chg="mod">
          <ac:chgData name="JOHNSTON, Richard Paul" userId="eb825de2-c751-4cf2-83de-63b56d9d731c" providerId="ADAL" clId="{C01D2E1B-8B22-4EA7-801A-AA6FB7EE4BF9}" dt="2025-10-31T13:15:25.175" v="106"/>
          <ac:grpSpMkLst>
            <pc:docMk/>
            <pc:sldMk cId="699670613" sldId="2147475234"/>
            <ac:grpSpMk id="12" creationId="{6C1AFE70-5445-B068-801C-8642889C94FA}"/>
          </ac:grpSpMkLst>
        </pc:grpChg>
        <pc:grpChg chg="mod">
          <ac:chgData name="JOHNSTON, Richard Paul" userId="eb825de2-c751-4cf2-83de-63b56d9d731c" providerId="ADAL" clId="{C01D2E1B-8B22-4EA7-801A-AA6FB7EE4BF9}" dt="2025-10-31T13:15:25.175" v="106"/>
          <ac:grpSpMkLst>
            <pc:docMk/>
            <pc:sldMk cId="699670613" sldId="2147475234"/>
            <ac:grpSpMk id="13" creationId="{D69F1023-B235-3E64-B8AD-FF941054010F}"/>
          </ac:grpSpMkLst>
        </pc:grpChg>
        <pc:grpChg chg="mod">
          <ac:chgData name="JOHNSTON, Richard Paul" userId="eb825de2-c751-4cf2-83de-63b56d9d731c" providerId="ADAL" clId="{C01D2E1B-8B22-4EA7-801A-AA6FB7EE4BF9}" dt="2025-10-31T13:15:25.175" v="106"/>
          <ac:grpSpMkLst>
            <pc:docMk/>
            <pc:sldMk cId="699670613" sldId="2147475234"/>
            <ac:grpSpMk id="14" creationId="{2FE3EA56-A8A9-9547-9E3F-4666080BF87D}"/>
          </ac:grpSpMkLst>
        </pc:grpChg>
        <pc:grpChg chg="mod">
          <ac:chgData name="JOHNSTON, Richard Paul" userId="eb825de2-c751-4cf2-83de-63b56d9d731c" providerId="ADAL" clId="{C01D2E1B-8B22-4EA7-801A-AA6FB7EE4BF9}" dt="2025-10-31T13:15:25.175" v="106"/>
          <ac:grpSpMkLst>
            <pc:docMk/>
            <pc:sldMk cId="699670613" sldId="2147475234"/>
            <ac:grpSpMk id="15" creationId="{8B9B6286-7DB7-69D2-33D0-252418DFB5FB}"/>
          </ac:grpSpMkLst>
        </pc:grpChg>
        <pc:picChg chg="mod">
          <ac:chgData name="JOHNSTON, Richard Paul" userId="eb825de2-c751-4cf2-83de-63b56d9d731c" providerId="ADAL" clId="{C01D2E1B-8B22-4EA7-801A-AA6FB7EE4BF9}" dt="2025-10-31T13:15:25.175" v="106"/>
          <ac:picMkLst>
            <pc:docMk/>
            <pc:sldMk cId="699670613" sldId="2147475234"/>
            <ac:picMk id="10" creationId="{E1A32375-CF41-7380-1C69-9AA8C23A3287}"/>
          </ac:picMkLst>
        </pc:picChg>
        <pc:picChg chg="mod">
          <ac:chgData name="JOHNSTON, Richard Paul" userId="eb825de2-c751-4cf2-83de-63b56d9d731c" providerId="ADAL" clId="{C01D2E1B-8B22-4EA7-801A-AA6FB7EE4BF9}" dt="2025-10-31T13:15:25.175" v="106"/>
          <ac:picMkLst>
            <pc:docMk/>
            <pc:sldMk cId="699670613" sldId="2147475234"/>
            <ac:picMk id="17" creationId="{3519069F-0296-BB5F-1987-185603830B38}"/>
          </ac:picMkLst>
        </pc:picChg>
        <pc:picChg chg="mod">
          <ac:chgData name="JOHNSTON, Richard Paul" userId="eb825de2-c751-4cf2-83de-63b56d9d731c" providerId="ADAL" clId="{C01D2E1B-8B22-4EA7-801A-AA6FB7EE4BF9}" dt="2025-10-31T13:15:25.175" v="106"/>
          <ac:picMkLst>
            <pc:docMk/>
            <pc:sldMk cId="699670613" sldId="2147475234"/>
            <ac:picMk id="18" creationId="{0C9B3528-0876-986B-3CA5-A81D1236812E}"/>
          </ac:picMkLst>
        </pc:picChg>
        <pc:picChg chg="mod">
          <ac:chgData name="JOHNSTON, Richard Paul" userId="eb825de2-c751-4cf2-83de-63b56d9d731c" providerId="ADAL" clId="{C01D2E1B-8B22-4EA7-801A-AA6FB7EE4BF9}" dt="2025-10-31T13:15:25.175" v="106"/>
          <ac:picMkLst>
            <pc:docMk/>
            <pc:sldMk cId="699670613" sldId="2147475234"/>
            <ac:picMk id="19" creationId="{BD32F893-4614-61A0-2B1C-FE6EEB5FDE68}"/>
          </ac:picMkLst>
        </pc:picChg>
        <pc:picChg chg="mod">
          <ac:chgData name="JOHNSTON, Richard Paul" userId="eb825de2-c751-4cf2-83de-63b56d9d731c" providerId="ADAL" clId="{C01D2E1B-8B22-4EA7-801A-AA6FB7EE4BF9}" dt="2025-10-31T13:15:25.175" v="106"/>
          <ac:picMkLst>
            <pc:docMk/>
            <pc:sldMk cId="699670613" sldId="2147475234"/>
            <ac:picMk id="20" creationId="{89DF4570-8F03-F119-B3C9-548C7896DC02}"/>
          </ac:picMkLst>
        </pc:picChg>
        <pc:picChg chg="mod">
          <ac:chgData name="JOHNSTON, Richard Paul" userId="eb825de2-c751-4cf2-83de-63b56d9d731c" providerId="ADAL" clId="{C01D2E1B-8B22-4EA7-801A-AA6FB7EE4BF9}" dt="2025-10-31T13:15:25.175" v="106"/>
          <ac:picMkLst>
            <pc:docMk/>
            <pc:sldMk cId="699670613" sldId="2147475234"/>
            <ac:picMk id="22" creationId="{E4577C46-6E94-C784-9F18-1025F6EDE94C}"/>
          </ac:picMkLst>
        </pc:picChg>
        <pc:picChg chg="mod">
          <ac:chgData name="JOHNSTON, Richard Paul" userId="eb825de2-c751-4cf2-83de-63b56d9d731c" providerId="ADAL" clId="{C01D2E1B-8B22-4EA7-801A-AA6FB7EE4BF9}" dt="2025-10-31T13:15:25.175" v="106"/>
          <ac:picMkLst>
            <pc:docMk/>
            <pc:sldMk cId="699670613" sldId="2147475234"/>
            <ac:picMk id="23" creationId="{00D21D4B-F080-776E-05A3-02E19CD3C8EA}"/>
          </ac:picMkLst>
        </pc:picChg>
        <pc:picChg chg="mod">
          <ac:chgData name="JOHNSTON, Richard Paul" userId="eb825de2-c751-4cf2-83de-63b56d9d731c" providerId="ADAL" clId="{C01D2E1B-8B22-4EA7-801A-AA6FB7EE4BF9}" dt="2025-10-31T13:15:25.175" v="106"/>
          <ac:picMkLst>
            <pc:docMk/>
            <pc:sldMk cId="699670613" sldId="2147475234"/>
            <ac:picMk id="25" creationId="{D4A27DDE-4B8A-A6D4-BCAA-784BAE23D974}"/>
          </ac:picMkLst>
        </pc:picChg>
        <pc:picChg chg="mod">
          <ac:chgData name="JOHNSTON, Richard Paul" userId="eb825de2-c751-4cf2-83de-63b56d9d731c" providerId="ADAL" clId="{C01D2E1B-8B22-4EA7-801A-AA6FB7EE4BF9}" dt="2025-10-31T13:15:25.175" v="106"/>
          <ac:picMkLst>
            <pc:docMk/>
            <pc:sldMk cId="699670613" sldId="2147475234"/>
            <ac:picMk id="27" creationId="{1AF34009-8033-39B7-176A-6E7909358A8E}"/>
          </ac:picMkLst>
        </pc:picChg>
        <pc:picChg chg="mod">
          <ac:chgData name="JOHNSTON, Richard Paul" userId="eb825de2-c751-4cf2-83de-63b56d9d731c" providerId="ADAL" clId="{C01D2E1B-8B22-4EA7-801A-AA6FB7EE4BF9}" dt="2025-10-31T13:15:25.175" v="106"/>
          <ac:picMkLst>
            <pc:docMk/>
            <pc:sldMk cId="699670613" sldId="2147475234"/>
            <ac:picMk id="29" creationId="{B62DD291-74DC-67F1-851D-FFF18CC932A6}"/>
          </ac:picMkLst>
        </pc:picChg>
        <pc:picChg chg="mod">
          <ac:chgData name="JOHNSTON, Richard Paul" userId="eb825de2-c751-4cf2-83de-63b56d9d731c" providerId="ADAL" clId="{C01D2E1B-8B22-4EA7-801A-AA6FB7EE4BF9}" dt="2025-10-31T13:15:25.175" v="106"/>
          <ac:picMkLst>
            <pc:docMk/>
            <pc:sldMk cId="699670613" sldId="2147475234"/>
            <ac:picMk id="30" creationId="{5D0247FA-9B79-637F-94E2-9BECEF72123F}"/>
          </ac:picMkLst>
        </pc:picChg>
        <pc:picChg chg="mod">
          <ac:chgData name="JOHNSTON, Richard Paul" userId="eb825de2-c751-4cf2-83de-63b56d9d731c" providerId="ADAL" clId="{C01D2E1B-8B22-4EA7-801A-AA6FB7EE4BF9}" dt="2025-10-31T13:15:25.175" v="106"/>
          <ac:picMkLst>
            <pc:docMk/>
            <pc:sldMk cId="699670613" sldId="2147475234"/>
            <ac:picMk id="32" creationId="{27FAB3C9-E749-EC35-DD0F-589926847FA6}"/>
          </ac:picMkLst>
        </pc:picChg>
        <pc:picChg chg="mod">
          <ac:chgData name="JOHNSTON, Richard Paul" userId="eb825de2-c751-4cf2-83de-63b56d9d731c" providerId="ADAL" clId="{C01D2E1B-8B22-4EA7-801A-AA6FB7EE4BF9}" dt="2025-10-31T13:15:25.175" v="106"/>
          <ac:picMkLst>
            <pc:docMk/>
            <pc:sldMk cId="699670613" sldId="2147475234"/>
            <ac:picMk id="34" creationId="{63C2BEEE-98E5-7D5D-21CA-F470A2B09849}"/>
          </ac:picMkLst>
        </pc:picChg>
        <pc:picChg chg="mod">
          <ac:chgData name="JOHNSTON, Richard Paul" userId="eb825de2-c751-4cf2-83de-63b56d9d731c" providerId="ADAL" clId="{C01D2E1B-8B22-4EA7-801A-AA6FB7EE4BF9}" dt="2025-10-31T13:15:25.175" v="106"/>
          <ac:picMkLst>
            <pc:docMk/>
            <pc:sldMk cId="699670613" sldId="2147475234"/>
            <ac:picMk id="35" creationId="{43BBA21E-A827-7133-A513-046514408BB7}"/>
          </ac:picMkLst>
        </pc:picChg>
      </pc:sldChg>
      <pc:sldChg chg="addSp delSp modSp mod">
        <pc:chgData name="JOHNSTON, Richard Paul" userId="eb825de2-c751-4cf2-83de-63b56d9d731c" providerId="ADAL" clId="{C01D2E1B-8B22-4EA7-801A-AA6FB7EE4BF9}" dt="2025-10-31T13:15:27.151" v="107"/>
        <pc:sldMkLst>
          <pc:docMk/>
          <pc:sldMk cId="866346917" sldId="2147475235"/>
        </pc:sldMkLst>
        <pc:spChg chg="mod">
          <ac:chgData name="JOHNSTON, Richard Paul" userId="eb825de2-c751-4cf2-83de-63b56d9d731c" providerId="ADAL" clId="{C01D2E1B-8B22-4EA7-801A-AA6FB7EE4BF9}" dt="2025-10-31T13:15:27.151" v="107"/>
          <ac:spMkLst>
            <pc:docMk/>
            <pc:sldMk cId="866346917" sldId="2147475235"/>
            <ac:spMk id="8" creationId="{3347E64D-6AED-5349-E325-6386488B1D3B}"/>
          </ac:spMkLst>
        </pc:spChg>
        <pc:spChg chg="mod">
          <ac:chgData name="JOHNSTON, Richard Paul" userId="eb825de2-c751-4cf2-83de-63b56d9d731c" providerId="ADAL" clId="{C01D2E1B-8B22-4EA7-801A-AA6FB7EE4BF9}" dt="2025-10-31T13:15:27.151" v="107"/>
          <ac:spMkLst>
            <pc:docMk/>
            <pc:sldMk cId="866346917" sldId="2147475235"/>
            <ac:spMk id="16" creationId="{818383CB-DC09-5B66-7C08-E00254E9FE0C}"/>
          </ac:spMkLst>
        </pc:spChg>
        <pc:spChg chg="mod">
          <ac:chgData name="JOHNSTON, Richard Paul" userId="eb825de2-c751-4cf2-83de-63b56d9d731c" providerId="ADAL" clId="{C01D2E1B-8B22-4EA7-801A-AA6FB7EE4BF9}" dt="2025-10-31T13:15:27.151" v="107"/>
          <ac:spMkLst>
            <pc:docMk/>
            <pc:sldMk cId="866346917" sldId="2147475235"/>
            <ac:spMk id="21" creationId="{FA376A9B-D498-E5D3-D5EB-BBEE9BE47085}"/>
          </ac:spMkLst>
        </pc:spChg>
        <pc:spChg chg="mod">
          <ac:chgData name="JOHNSTON, Richard Paul" userId="eb825de2-c751-4cf2-83de-63b56d9d731c" providerId="ADAL" clId="{C01D2E1B-8B22-4EA7-801A-AA6FB7EE4BF9}" dt="2025-10-31T13:15:27.151" v="107"/>
          <ac:spMkLst>
            <pc:docMk/>
            <pc:sldMk cId="866346917" sldId="2147475235"/>
            <ac:spMk id="24" creationId="{E3F2ABE6-F6CB-20D5-3026-D6703FEB6E03}"/>
          </ac:spMkLst>
        </pc:spChg>
        <pc:spChg chg="mod">
          <ac:chgData name="JOHNSTON, Richard Paul" userId="eb825de2-c751-4cf2-83de-63b56d9d731c" providerId="ADAL" clId="{C01D2E1B-8B22-4EA7-801A-AA6FB7EE4BF9}" dt="2025-10-31T13:15:27.151" v="107"/>
          <ac:spMkLst>
            <pc:docMk/>
            <pc:sldMk cId="866346917" sldId="2147475235"/>
            <ac:spMk id="26" creationId="{78FF21E7-4729-D269-13D9-33CC7CA055F6}"/>
          </ac:spMkLst>
        </pc:spChg>
        <pc:spChg chg="mod">
          <ac:chgData name="JOHNSTON, Richard Paul" userId="eb825de2-c751-4cf2-83de-63b56d9d731c" providerId="ADAL" clId="{C01D2E1B-8B22-4EA7-801A-AA6FB7EE4BF9}" dt="2025-10-31T13:15:27.151" v="107"/>
          <ac:spMkLst>
            <pc:docMk/>
            <pc:sldMk cId="866346917" sldId="2147475235"/>
            <ac:spMk id="28" creationId="{CB56165C-07FE-8266-3C61-AB72DB9EE1EC}"/>
          </ac:spMkLst>
        </pc:spChg>
        <pc:spChg chg="mod">
          <ac:chgData name="JOHNSTON, Richard Paul" userId="eb825de2-c751-4cf2-83de-63b56d9d731c" providerId="ADAL" clId="{C01D2E1B-8B22-4EA7-801A-AA6FB7EE4BF9}" dt="2025-10-31T13:15:27.151" v="107"/>
          <ac:spMkLst>
            <pc:docMk/>
            <pc:sldMk cId="866346917" sldId="2147475235"/>
            <ac:spMk id="31" creationId="{AEFCC040-F587-B51C-4E53-0720D73AC824}"/>
          </ac:spMkLst>
        </pc:spChg>
        <pc:spChg chg="mod">
          <ac:chgData name="JOHNSTON, Richard Paul" userId="eb825de2-c751-4cf2-83de-63b56d9d731c" providerId="ADAL" clId="{C01D2E1B-8B22-4EA7-801A-AA6FB7EE4BF9}" dt="2025-10-31T13:15:27.151" v="107"/>
          <ac:spMkLst>
            <pc:docMk/>
            <pc:sldMk cId="866346917" sldId="2147475235"/>
            <ac:spMk id="33" creationId="{95E279F3-CC12-C8AF-4CC0-ACF731DFBAD1}"/>
          </ac:spMkLst>
        </pc:spChg>
        <pc:grpChg chg="add mod">
          <ac:chgData name="JOHNSTON, Richard Paul" userId="eb825de2-c751-4cf2-83de-63b56d9d731c" providerId="ADAL" clId="{C01D2E1B-8B22-4EA7-801A-AA6FB7EE4BF9}" dt="2025-10-31T13:15:27.151" v="107"/>
          <ac:grpSpMkLst>
            <pc:docMk/>
            <pc:sldMk cId="866346917" sldId="2147475235"/>
            <ac:grpSpMk id="6" creationId="{18EA7849-5977-B955-23CF-51A7D929104D}"/>
          </ac:grpSpMkLst>
        </pc:grpChg>
        <pc:grpChg chg="mod">
          <ac:chgData name="JOHNSTON, Richard Paul" userId="eb825de2-c751-4cf2-83de-63b56d9d731c" providerId="ADAL" clId="{C01D2E1B-8B22-4EA7-801A-AA6FB7EE4BF9}" dt="2025-10-31T13:15:27.151" v="107"/>
          <ac:grpSpMkLst>
            <pc:docMk/>
            <pc:sldMk cId="866346917" sldId="2147475235"/>
            <ac:grpSpMk id="7" creationId="{FEC44DAA-BDBB-5FFC-191F-526875B5E115}"/>
          </ac:grpSpMkLst>
        </pc:grpChg>
        <pc:grpChg chg="mod">
          <ac:chgData name="JOHNSTON, Richard Paul" userId="eb825de2-c751-4cf2-83de-63b56d9d731c" providerId="ADAL" clId="{C01D2E1B-8B22-4EA7-801A-AA6FB7EE4BF9}" dt="2025-10-31T13:15:27.151" v="107"/>
          <ac:grpSpMkLst>
            <pc:docMk/>
            <pc:sldMk cId="866346917" sldId="2147475235"/>
            <ac:grpSpMk id="9" creationId="{1A9CAD59-A578-9296-0863-7B43083E37D4}"/>
          </ac:grpSpMkLst>
        </pc:grpChg>
        <pc:grpChg chg="mod">
          <ac:chgData name="JOHNSTON, Richard Paul" userId="eb825de2-c751-4cf2-83de-63b56d9d731c" providerId="ADAL" clId="{C01D2E1B-8B22-4EA7-801A-AA6FB7EE4BF9}" dt="2025-10-31T13:15:27.151" v="107"/>
          <ac:grpSpMkLst>
            <pc:docMk/>
            <pc:sldMk cId="866346917" sldId="2147475235"/>
            <ac:grpSpMk id="11" creationId="{25EF5BA7-1CAF-1CCB-EC6D-01BADDE9BB3E}"/>
          </ac:grpSpMkLst>
        </pc:grpChg>
        <pc:grpChg chg="mod">
          <ac:chgData name="JOHNSTON, Richard Paul" userId="eb825de2-c751-4cf2-83de-63b56d9d731c" providerId="ADAL" clId="{C01D2E1B-8B22-4EA7-801A-AA6FB7EE4BF9}" dt="2025-10-31T13:15:27.151" v="107"/>
          <ac:grpSpMkLst>
            <pc:docMk/>
            <pc:sldMk cId="866346917" sldId="2147475235"/>
            <ac:grpSpMk id="12" creationId="{5FA90593-E4B5-A48F-A3A0-8EF15B890393}"/>
          </ac:grpSpMkLst>
        </pc:grpChg>
        <pc:grpChg chg="mod">
          <ac:chgData name="JOHNSTON, Richard Paul" userId="eb825de2-c751-4cf2-83de-63b56d9d731c" providerId="ADAL" clId="{C01D2E1B-8B22-4EA7-801A-AA6FB7EE4BF9}" dt="2025-10-31T13:15:27.151" v="107"/>
          <ac:grpSpMkLst>
            <pc:docMk/>
            <pc:sldMk cId="866346917" sldId="2147475235"/>
            <ac:grpSpMk id="13" creationId="{25062CD1-5821-1265-00BC-CA00EC5892AC}"/>
          </ac:grpSpMkLst>
        </pc:grpChg>
        <pc:grpChg chg="mod">
          <ac:chgData name="JOHNSTON, Richard Paul" userId="eb825de2-c751-4cf2-83de-63b56d9d731c" providerId="ADAL" clId="{C01D2E1B-8B22-4EA7-801A-AA6FB7EE4BF9}" dt="2025-10-31T13:15:27.151" v="107"/>
          <ac:grpSpMkLst>
            <pc:docMk/>
            <pc:sldMk cId="866346917" sldId="2147475235"/>
            <ac:grpSpMk id="14" creationId="{FF3533C3-8013-6D7D-9C65-6D869636EC98}"/>
          </ac:grpSpMkLst>
        </pc:grpChg>
        <pc:grpChg chg="mod">
          <ac:chgData name="JOHNSTON, Richard Paul" userId="eb825de2-c751-4cf2-83de-63b56d9d731c" providerId="ADAL" clId="{C01D2E1B-8B22-4EA7-801A-AA6FB7EE4BF9}" dt="2025-10-31T13:15:27.151" v="107"/>
          <ac:grpSpMkLst>
            <pc:docMk/>
            <pc:sldMk cId="866346917" sldId="2147475235"/>
            <ac:grpSpMk id="15" creationId="{49553DDD-5A1E-B5E7-8560-9B50494EAA01}"/>
          </ac:grpSpMkLst>
        </pc:grpChg>
        <pc:picChg chg="mod">
          <ac:chgData name="JOHNSTON, Richard Paul" userId="eb825de2-c751-4cf2-83de-63b56d9d731c" providerId="ADAL" clId="{C01D2E1B-8B22-4EA7-801A-AA6FB7EE4BF9}" dt="2025-10-31T13:15:27.151" v="107"/>
          <ac:picMkLst>
            <pc:docMk/>
            <pc:sldMk cId="866346917" sldId="2147475235"/>
            <ac:picMk id="10" creationId="{517F3A90-3004-13CE-915F-7C5B823DB05B}"/>
          </ac:picMkLst>
        </pc:picChg>
        <pc:picChg chg="mod">
          <ac:chgData name="JOHNSTON, Richard Paul" userId="eb825de2-c751-4cf2-83de-63b56d9d731c" providerId="ADAL" clId="{C01D2E1B-8B22-4EA7-801A-AA6FB7EE4BF9}" dt="2025-10-31T13:15:27.151" v="107"/>
          <ac:picMkLst>
            <pc:docMk/>
            <pc:sldMk cId="866346917" sldId="2147475235"/>
            <ac:picMk id="17" creationId="{F0240CDF-B1A4-F90F-3CAB-B26B9F02ED9C}"/>
          </ac:picMkLst>
        </pc:picChg>
        <pc:picChg chg="mod">
          <ac:chgData name="JOHNSTON, Richard Paul" userId="eb825de2-c751-4cf2-83de-63b56d9d731c" providerId="ADAL" clId="{C01D2E1B-8B22-4EA7-801A-AA6FB7EE4BF9}" dt="2025-10-31T13:15:27.151" v="107"/>
          <ac:picMkLst>
            <pc:docMk/>
            <pc:sldMk cId="866346917" sldId="2147475235"/>
            <ac:picMk id="18" creationId="{CFE9094D-0538-A54F-C1A1-D02462D4EEAA}"/>
          </ac:picMkLst>
        </pc:picChg>
        <pc:picChg chg="mod">
          <ac:chgData name="JOHNSTON, Richard Paul" userId="eb825de2-c751-4cf2-83de-63b56d9d731c" providerId="ADAL" clId="{C01D2E1B-8B22-4EA7-801A-AA6FB7EE4BF9}" dt="2025-10-31T13:15:27.151" v="107"/>
          <ac:picMkLst>
            <pc:docMk/>
            <pc:sldMk cId="866346917" sldId="2147475235"/>
            <ac:picMk id="19" creationId="{1FC97853-0E8A-47A5-108D-F8C394202145}"/>
          </ac:picMkLst>
        </pc:picChg>
        <pc:picChg chg="mod">
          <ac:chgData name="JOHNSTON, Richard Paul" userId="eb825de2-c751-4cf2-83de-63b56d9d731c" providerId="ADAL" clId="{C01D2E1B-8B22-4EA7-801A-AA6FB7EE4BF9}" dt="2025-10-31T13:15:27.151" v="107"/>
          <ac:picMkLst>
            <pc:docMk/>
            <pc:sldMk cId="866346917" sldId="2147475235"/>
            <ac:picMk id="20" creationId="{25C64252-951F-70D2-2E3E-CCB64255DA31}"/>
          </ac:picMkLst>
        </pc:picChg>
        <pc:picChg chg="mod">
          <ac:chgData name="JOHNSTON, Richard Paul" userId="eb825de2-c751-4cf2-83de-63b56d9d731c" providerId="ADAL" clId="{C01D2E1B-8B22-4EA7-801A-AA6FB7EE4BF9}" dt="2025-10-31T13:15:27.151" v="107"/>
          <ac:picMkLst>
            <pc:docMk/>
            <pc:sldMk cId="866346917" sldId="2147475235"/>
            <ac:picMk id="22" creationId="{901D46E2-BC62-E812-5211-1D019539E520}"/>
          </ac:picMkLst>
        </pc:picChg>
        <pc:picChg chg="mod">
          <ac:chgData name="JOHNSTON, Richard Paul" userId="eb825de2-c751-4cf2-83de-63b56d9d731c" providerId="ADAL" clId="{C01D2E1B-8B22-4EA7-801A-AA6FB7EE4BF9}" dt="2025-10-31T13:15:27.151" v="107"/>
          <ac:picMkLst>
            <pc:docMk/>
            <pc:sldMk cId="866346917" sldId="2147475235"/>
            <ac:picMk id="23" creationId="{8E3D5059-D706-BA39-CB1B-DA95002E782F}"/>
          </ac:picMkLst>
        </pc:picChg>
        <pc:picChg chg="mod">
          <ac:chgData name="JOHNSTON, Richard Paul" userId="eb825de2-c751-4cf2-83de-63b56d9d731c" providerId="ADAL" clId="{C01D2E1B-8B22-4EA7-801A-AA6FB7EE4BF9}" dt="2025-10-31T13:15:27.151" v="107"/>
          <ac:picMkLst>
            <pc:docMk/>
            <pc:sldMk cId="866346917" sldId="2147475235"/>
            <ac:picMk id="25" creationId="{A64435FD-7081-096E-0C7C-BA571A814E7A}"/>
          </ac:picMkLst>
        </pc:picChg>
        <pc:picChg chg="mod">
          <ac:chgData name="JOHNSTON, Richard Paul" userId="eb825de2-c751-4cf2-83de-63b56d9d731c" providerId="ADAL" clId="{C01D2E1B-8B22-4EA7-801A-AA6FB7EE4BF9}" dt="2025-10-31T13:15:27.151" v="107"/>
          <ac:picMkLst>
            <pc:docMk/>
            <pc:sldMk cId="866346917" sldId="2147475235"/>
            <ac:picMk id="27" creationId="{0BC06F27-C3F2-477C-D852-54807322DCF8}"/>
          </ac:picMkLst>
        </pc:picChg>
        <pc:picChg chg="mod">
          <ac:chgData name="JOHNSTON, Richard Paul" userId="eb825de2-c751-4cf2-83de-63b56d9d731c" providerId="ADAL" clId="{C01D2E1B-8B22-4EA7-801A-AA6FB7EE4BF9}" dt="2025-10-31T13:15:27.151" v="107"/>
          <ac:picMkLst>
            <pc:docMk/>
            <pc:sldMk cId="866346917" sldId="2147475235"/>
            <ac:picMk id="29" creationId="{DEA61A7B-93B6-10E5-2B9A-C28C70F61F2F}"/>
          </ac:picMkLst>
        </pc:picChg>
        <pc:picChg chg="mod">
          <ac:chgData name="JOHNSTON, Richard Paul" userId="eb825de2-c751-4cf2-83de-63b56d9d731c" providerId="ADAL" clId="{C01D2E1B-8B22-4EA7-801A-AA6FB7EE4BF9}" dt="2025-10-31T13:15:27.151" v="107"/>
          <ac:picMkLst>
            <pc:docMk/>
            <pc:sldMk cId="866346917" sldId="2147475235"/>
            <ac:picMk id="30" creationId="{88E21B4B-772D-3DB5-0F23-D5438CB92BAB}"/>
          </ac:picMkLst>
        </pc:picChg>
        <pc:picChg chg="mod">
          <ac:chgData name="JOHNSTON, Richard Paul" userId="eb825de2-c751-4cf2-83de-63b56d9d731c" providerId="ADAL" clId="{C01D2E1B-8B22-4EA7-801A-AA6FB7EE4BF9}" dt="2025-10-31T13:15:27.151" v="107"/>
          <ac:picMkLst>
            <pc:docMk/>
            <pc:sldMk cId="866346917" sldId="2147475235"/>
            <ac:picMk id="32" creationId="{52C97D14-185B-715F-B9F7-EA6666F82866}"/>
          </ac:picMkLst>
        </pc:picChg>
        <pc:picChg chg="mod">
          <ac:chgData name="JOHNSTON, Richard Paul" userId="eb825de2-c751-4cf2-83de-63b56d9d731c" providerId="ADAL" clId="{C01D2E1B-8B22-4EA7-801A-AA6FB7EE4BF9}" dt="2025-10-31T13:15:27.151" v="107"/>
          <ac:picMkLst>
            <pc:docMk/>
            <pc:sldMk cId="866346917" sldId="2147475235"/>
            <ac:picMk id="34" creationId="{0094EE03-B136-F3ED-2DCA-551B6A33EFCB}"/>
          </ac:picMkLst>
        </pc:picChg>
        <pc:picChg chg="mod">
          <ac:chgData name="JOHNSTON, Richard Paul" userId="eb825de2-c751-4cf2-83de-63b56d9d731c" providerId="ADAL" clId="{C01D2E1B-8B22-4EA7-801A-AA6FB7EE4BF9}" dt="2025-10-31T13:15:27.151" v="107"/>
          <ac:picMkLst>
            <pc:docMk/>
            <pc:sldMk cId="866346917" sldId="2147475235"/>
            <ac:picMk id="35" creationId="{7B0FB238-771E-C73E-3C53-D6CE920EF341}"/>
          </ac:picMkLst>
        </pc:picChg>
      </pc:sldChg>
      <pc:sldChg chg="addSp delSp modSp mod">
        <pc:chgData name="JOHNSTON, Richard Paul" userId="eb825de2-c751-4cf2-83de-63b56d9d731c" providerId="ADAL" clId="{C01D2E1B-8B22-4EA7-801A-AA6FB7EE4BF9}" dt="2025-10-31T13:16:02.463" v="112" actId="208"/>
        <pc:sldMkLst>
          <pc:docMk/>
          <pc:sldMk cId="3657747303" sldId="2147475236"/>
        </pc:sldMkLst>
        <pc:spChg chg="mod">
          <ac:chgData name="JOHNSTON, Richard Paul" userId="eb825de2-c751-4cf2-83de-63b56d9d731c" providerId="ADAL" clId="{C01D2E1B-8B22-4EA7-801A-AA6FB7EE4BF9}" dt="2025-10-31T13:15:35.014" v="110" actId="27636"/>
          <ac:spMkLst>
            <pc:docMk/>
            <pc:sldMk cId="3657747303" sldId="2147475236"/>
            <ac:spMk id="2" creationId="{2F54E3B4-4FF4-0DCC-D963-CD398E5E56E6}"/>
          </ac:spMkLst>
        </pc:spChg>
        <pc:spChg chg="mod">
          <ac:chgData name="JOHNSTON, Richard Paul" userId="eb825de2-c751-4cf2-83de-63b56d9d731c" providerId="ADAL" clId="{C01D2E1B-8B22-4EA7-801A-AA6FB7EE4BF9}" dt="2025-10-31T13:15:28.651" v="108"/>
          <ac:spMkLst>
            <pc:docMk/>
            <pc:sldMk cId="3657747303" sldId="2147475236"/>
            <ac:spMk id="8" creationId="{26A48705-7FFA-B142-9314-61BF5154AA8A}"/>
          </ac:spMkLst>
        </pc:spChg>
        <pc:spChg chg="mod">
          <ac:chgData name="JOHNSTON, Richard Paul" userId="eb825de2-c751-4cf2-83de-63b56d9d731c" providerId="ADAL" clId="{C01D2E1B-8B22-4EA7-801A-AA6FB7EE4BF9}" dt="2025-10-31T13:15:28.651" v="108"/>
          <ac:spMkLst>
            <pc:docMk/>
            <pc:sldMk cId="3657747303" sldId="2147475236"/>
            <ac:spMk id="16" creationId="{0B2FE79E-B005-2AED-7A6C-75FCA35459C8}"/>
          </ac:spMkLst>
        </pc:spChg>
        <pc:spChg chg="mod">
          <ac:chgData name="JOHNSTON, Richard Paul" userId="eb825de2-c751-4cf2-83de-63b56d9d731c" providerId="ADAL" clId="{C01D2E1B-8B22-4EA7-801A-AA6FB7EE4BF9}" dt="2025-10-31T13:15:53.969" v="111" actId="208"/>
          <ac:spMkLst>
            <pc:docMk/>
            <pc:sldMk cId="3657747303" sldId="2147475236"/>
            <ac:spMk id="21" creationId="{3ECE2242-DF5B-F441-6CAA-7D58E0309C79}"/>
          </ac:spMkLst>
        </pc:spChg>
        <pc:spChg chg="mod">
          <ac:chgData name="JOHNSTON, Richard Paul" userId="eb825de2-c751-4cf2-83de-63b56d9d731c" providerId="ADAL" clId="{C01D2E1B-8B22-4EA7-801A-AA6FB7EE4BF9}" dt="2025-10-31T13:15:28.651" v="108"/>
          <ac:spMkLst>
            <pc:docMk/>
            <pc:sldMk cId="3657747303" sldId="2147475236"/>
            <ac:spMk id="24" creationId="{E48B90B5-5687-CE5C-DBD8-1400F8BDF6BE}"/>
          </ac:spMkLst>
        </pc:spChg>
        <pc:spChg chg="mod">
          <ac:chgData name="JOHNSTON, Richard Paul" userId="eb825de2-c751-4cf2-83de-63b56d9d731c" providerId="ADAL" clId="{C01D2E1B-8B22-4EA7-801A-AA6FB7EE4BF9}" dt="2025-10-31T13:16:02.463" v="112" actId="208"/>
          <ac:spMkLst>
            <pc:docMk/>
            <pc:sldMk cId="3657747303" sldId="2147475236"/>
            <ac:spMk id="26" creationId="{2EB3AC4A-7742-DE7F-C7A9-4D97207150A4}"/>
          </ac:spMkLst>
        </pc:spChg>
        <pc:spChg chg="mod">
          <ac:chgData name="JOHNSTON, Richard Paul" userId="eb825de2-c751-4cf2-83de-63b56d9d731c" providerId="ADAL" clId="{C01D2E1B-8B22-4EA7-801A-AA6FB7EE4BF9}" dt="2025-10-31T13:15:28.651" v="108"/>
          <ac:spMkLst>
            <pc:docMk/>
            <pc:sldMk cId="3657747303" sldId="2147475236"/>
            <ac:spMk id="28" creationId="{EE39083F-F65B-EF10-22C4-745011F1A93D}"/>
          </ac:spMkLst>
        </pc:spChg>
        <pc:spChg chg="mod">
          <ac:chgData name="JOHNSTON, Richard Paul" userId="eb825de2-c751-4cf2-83de-63b56d9d731c" providerId="ADAL" clId="{C01D2E1B-8B22-4EA7-801A-AA6FB7EE4BF9}" dt="2025-10-31T13:15:28.651" v="108"/>
          <ac:spMkLst>
            <pc:docMk/>
            <pc:sldMk cId="3657747303" sldId="2147475236"/>
            <ac:spMk id="31" creationId="{60DA52DE-53FB-80B5-E313-6B04F1A5539F}"/>
          </ac:spMkLst>
        </pc:spChg>
        <pc:spChg chg="mod">
          <ac:chgData name="JOHNSTON, Richard Paul" userId="eb825de2-c751-4cf2-83de-63b56d9d731c" providerId="ADAL" clId="{C01D2E1B-8B22-4EA7-801A-AA6FB7EE4BF9}" dt="2025-10-31T13:15:28.651" v="108"/>
          <ac:spMkLst>
            <pc:docMk/>
            <pc:sldMk cId="3657747303" sldId="2147475236"/>
            <ac:spMk id="33" creationId="{6A2B206F-474B-F165-9F33-E29E371EF531}"/>
          </ac:spMkLst>
        </pc:spChg>
        <pc:grpChg chg="add mod">
          <ac:chgData name="JOHNSTON, Richard Paul" userId="eb825de2-c751-4cf2-83de-63b56d9d731c" providerId="ADAL" clId="{C01D2E1B-8B22-4EA7-801A-AA6FB7EE4BF9}" dt="2025-10-31T13:15:28.651" v="108"/>
          <ac:grpSpMkLst>
            <pc:docMk/>
            <pc:sldMk cId="3657747303" sldId="2147475236"/>
            <ac:grpSpMk id="6" creationId="{63589F14-F733-7A5B-1E14-87F7D789C626}"/>
          </ac:grpSpMkLst>
        </pc:grpChg>
        <pc:grpChg chg="mod">
          <ac:chgData name="JOHNSTON, Richard Paul" userId="eb825de2-c751-4cf2-83de-63b56d9d731c" providerId="ADAL" clId="{C01D2E1B-8B22-4EA7-801A-AA6FB7EE4BF9}" dt="2025-10-31T13:15:28.651" v="108"/>
          <ac:grpSpMkLst>
            <pc:docMk/>
            <pc:sldMk cId="3657747303" sldId="2147475236"/>
            <ac:grpSpMk id="7" creationId="{2D7BC74C-0BDC-09F8-C962-EB147B198278}"/>
          </ac:grpSpMkLst>
        </pc:grpChg>
        <pc:grpChg chg="mod">
          <ac:chgData name="JOHNSTON, Richard Paul" userId="eb825de2-c751-4cf2-83de-63b56d9d731c" providerId="ADAL" clId="{C01D2E1B-8B22-4EA7-801A-AA6FB7EE4BF9}" dt="2025-10-31T13:15:28.651" v="108"/>
          <ac:grpSpMkLst>
            <pc:docMk/>
            <pc:sldMk cId="3657747303" sldId="2147475236"/>
            <ac:grpSpMk id="9" creationId="{1AFC1F23-CABF-5684-0D64-A090504CB552}"/>
          </ac:grpSpMkLst>
        </pc:grpChg>
        <pc:grpChg chg="mod">
          <ac:chgData name="JOHNSTON, Richard Paul" userId="eb825de2-c751-4cf2-83de-63b56d9d731c" providerId="ADAL" clId="{C01D2E1B-8B22-4EA7-801A-AA6FB7EE4BF9}" dt="2025-10-31T13:15:28.651" v="108"/>
          <ac:grpSpMkLst>
            <pc:docMk/>
            <pc:sldMk cId="3657747303" sldId="2147475236"/>
            <ac:grpSpMk id="11" creationId="{296DA810-FD16-64DD-BA25-044CDE2C49DF}"/>
          </ac:grpSpMkLst>
        </pc:grpChg>
        <pc:grpChg chg="mod">
          <ac:chgData name="JOHNSTON, Richard Paul" userId="eb825de2-c751-4cf2-83de-63b56d9d731c" providerId="ADAL" clId="{C01D2E1B-8B22-4EA7-801A-AA6FB7EE4BF9}" dt="2025-10-31T13:15:28.651" v="108"/>
          <ac:grpSpMkLst>
            <pc:docMk/>
            <pc:sldMk cId="3657747303" sldId="2147475236"/>
            <ac:grpSpMk id="12" creationId="{C7328D12-BFC4-6EC0-E58F-1EFB012D7137}"/>
          </ac:grpSpMkLst>
        </pc:grpChg>
        <pc:grpChg chg="mod">
          <ac:chgData name="JOHNSTON, Richard Paul" userId="eb825de2-c751-4cf2-83de-63b56d9d731c" providerId="ADAL" clId="{C01D2E1B-8B22-4EA7-801A-AA6FB7EE4BF9}" dt="2025-10-31T13:15:28.651" v="108"/>
          <ac:grpSpMkLst>
            <pc:docMk/>
            <pc:sldMk cId="3657747303" sldId="2147475236"/>
            <ac:grpSpMk id="13" creationId="{E4619FDC-37BE-0F00-7232-57CA8F290F51}"/>
          </ac:grpSpMkLst>
        </pc:grpChg>
        <pc:grpChg chg="mod">
          <ac:chgData name="JOHNSTON, Richard Paul" userId="eb825de2-c751-4cf2-83de-63b56d9d731c" providerId="ADAL" clId="{C01D2E1B-8B22-4EA7-801A-AA6FB7EE4BF9}" dt="2025-10-31T13:15:28.651" v="108"/>
          <ac:grpSpMkLst>
            <pc:docMk/>
            <pc:sldMk cId="3657747303" sldId="2147475236"/>
            <ac:grpSpMk id="14" creationId="{74FC2EDE-D91C-EEE0-3A18-0590923ED8F3}"/>
          </ac:grpSpMkLst>
        </pc:grpChg>
        <pc:grpChg chg="mod">
          <ac:chgData name="JOHNSTON, Richard Paul" userId="eb825de2-c751-4cf2-83de-63b56d9d731c" providerId="ADAL" clId="{C01D2E1B-8B22-4EA7-801A-AA6FB7EE4BF9}" dt="2025-10-31T13:15:28.651" v="108"/>
          <ac:grpSpMkLst>
            <pc:docMk/>
            <pc:sldMk cId="3657747303" sldId="2147475236"/>
            <ac:grpSpMk id="15" creationId="{49AC9C89-6A21-8196-7763-8EC2695E79E0}"/>
          </ac:grpSpMkLst>
        </pc:grpChg>
        <pc:picChg chg="mod">
          <ac:chgData name="JOHNSTON, Richard Paul" userId="eb825de2-c751-4cf2-83de-63b56d9d731c" providerId="ADAL" clId="{C01D2E1B-8B22-4EA7-801A-AA6FB7EE4BF9}" dt="2025-10-31T13:15:28.651" v="108"/>
          <ac:picMkLst>
            <pc:docMk/>
            <pc:sldMk cId="3657747303" sldId="2147475236"/>
            <ac:picMk id="10" creationId="{68F5B66D-0729-A0FD-BD8A-1CABEBF22326}"/>
          </ac:picMkLst>
        </pc:picChg>
        <pc:picChg chg="mod">
          <ac:chgData name="JOHNSTON, Richard Paul" userId="eb825de2-c751-4cf2-83de-63b56d9d731c" providerId="ADAL" clId="{C01D2E1B-8B22-4EA7-801A-AA6FB7EE4BF9}" dt="2025-10-31T13:15:28.651" v="108"/>
          <ac:picMkLst>
            <pc:docMk/>
            <pc:sldMk cId="3657747303" sldId="2147475236"/>
            <ac:picMk id="17" creationId="{6220C6A2-4726-6693-5849-00C91C254E22}"/>
          </ac:picMkLst>
        </pc:picChg>
        <pc:picChg chg="mod">
          <ac:chgData name="JOHNSTON, Richard Paul" userId="eb825de2-c751-4cf2-83de-63b56d9d731c" providerId="ADAL" clId="{C01D2E1B-8B22-4EA7-801A-AA6FB7EE4BF9}" dt="2025-10-31T13:15:28.651" v="108"/>
          <ac:picMkLst>
            <pc:docMk/>
            <pc:sldMk cId="3657747303" sldId="2147475236"/>
            <ac:picMk id="18" creationId="{8959E3C0-B33C-C2B0-1427-968C0FDBECA1}"/>
          </ac:picMkLst>
        </pc:picChg>
        <pc:picChg chg="mod">
          <ac:chgData name="JOHNSTON, Richard Paul" userId="eb825de2-c751-4cf2-83de-63b56d9d731c" providerId="ADAL" clId="{C01D2E1B-8B22-4EA7-801A-AA6FB7EE4BF9}" dt="2025-10-31T13:15:28.651" v="108"/>
          <ac:picMkLst>
            <pc:docMk/>
            <pc:sldMk cId="3657747303" sldId="2147475236"/>
            <ac:picMk id="19" creationId="{839EE82A-2A1E-5CB7-FE82-75E56436F6EC}"/>
          </ac:picMkLst>
        </pc:picChg>
        <pc:picChg chg="mod">
          <ac:chgData name="JOHNSTON, Richard Paul" userId="eb825de2-c751-4cf2-83de-63b56d9d731c" providerId="ADAL" clId="{C01D2E1B-8B22-4EA7-801A-AA6FB7EE4BF9}" dt="2025-10-31T13:15:28.651" v="108"/>
          <ac:picMkLst>
            <pc:docMk/>
            <pc:sldMk cId="3657747303" sldId="2147475236"/>
            <ac:picMk id="20" creationId="{FB92B73C-62D0-C935-6225-3A249D407DFE}"/>
          </ac:picMkLst>
        </pc:picChg>
        <pc:picChg chg="mod">
          <ac:chgData name="JOHNSTON, Richard Paul" userId="eb825de2-c751-4cf2-83de-63b56d9d731c" providerId="ADAL" clId="{C01D2E1B-8B22-4EA7-801A-AA6FB7EE4BF9}" dt="2025-10-31T13:15:28.651" v="108"/>
          <ac:picMkLst>
            <pc:docMk/>
            <pc:sldMk cId="3657747303" sldId="2147475236"/>
            <ac:picMk id="22" creationId="{52735CE6-B67B-A3F4-C70D-5BDB7D2A0F67}"/>
          </ac:picMkLst>
        </pc:picChg>
        <pc:picChg chg="mod">
          <ac:chgData name="JOHNSTON, Richard Paul" userId="eb825de2-c751-4cf2-83de-63b56d9d731c" providerId="ADAL" clId="{C01D2E1B-8B22-4EA7-801A-AA6FB7EE4BF9}" dt="2025-10-31T13:15:28.651" v="108"/>
          <ac:picMkLst>
            <pc:docMk/>
            <pc:sldMk cId="3657747303" sldId="2147475236"/>
            <ac:picMk id="23" creationId="{95380C9C-A054-5A27-BDCD-0443BEF75756}"/>
          </ac:picMkLst>
        </pc:picChg>
        <pc:picChg chg="mod">
          <ac:chgData name="JOHNSTON, Richard Paul" userId="eb825de2-c751-4cf2-83de-63b56d9d731c" providerId="ADAL" clId="{C01D2E1B-8B22-4EA7-801A-AA6FB7EE4BF9}" dt="2025-10-31T13:15:28.651" v="108"/>
          <ac:picMkLst>
            <pc:docMk/>
            <pc:sldMk cId="3657747303" sldId="2147475236"/>
            <ac:picMk id="25" creationId="{F4C82F40-1794-8F76-0BCB-581DE80E663A}"/>
          </ac:picMkLst>
        </pc:picChg>
        <pc:picChg chg="mod">
          <ac:chgData name="JOHNSTON, Richard Paul" userId="eb825de2-c751-4cf2-83de-63b56d9d731c" providerId="ADAL" clId="{C01D2E1B-8B22-4EA7-801A-AA6FB7EE4BF9}" dt="2025-10-31T13:15:28.651" v="108"/>
          <ac:picMkLst>
            <pc:docMk/>
            <pc:sldMk cId="3657747303" sldId="2147475236"/>
            <ac:picMk id="27" creationId="{FB491449-B704-15A2-DEB7-2AFC70F184D4}"/>
          </ac:picMkLst>
        </pc:picChg>
        <pc:picChg chg="mod">
          <ac:chgData name="JOHNSTON, Richard Paul" userId="eb825de2-c751-4cf2-83de-63b56d9d731c" providerId="ADAL" clId="{C01D2E1B-8B22-4EA7-801A-AA6FB7EE4BF9}" dt="2025-10-31T13:15:28.651" v="108"/>
          <ac:picMkLst>
            <pc:docMk/>
            <pc:sldMk cId="3657747303" sldId="2147475236"/>
            <ac:picMk id="29" creationId="{A5338C9D-03A3-0EC5-BE6F-FE8E6271EA83}"/>
          </ac:picMkLst>
        </pc:picChg>
        <pc:picChg chg="mod">
          <ac:chgData name="JOHNSTON, Richard Paul" userId="eb825de2-c751-4cf2-83de-63b56d9d731c" providerId="ADAL" clId="{C01D2E1B-8B22-4EA7-801A-AA6FB7EE4BF9}" dt="2025-10-31T13:15:28.651" v="108"/>
          <ac:picMkLst>
            <pc:docMk/>
            <pc:sldMk cId="3657747303" sldId="2147475236"/>
            <ac:picMk id="30" creationId="{96E6653F-108A-58D7-6B81-75D4DC324567}"/>
          </ac:picMkLst>
        </pc:picChg>
        <pc:picChg chg="mod">
          <ac:chgData name="JOHNSTON, Richard Paul" userId="eb825de2-c751-4cf2-83de-63b56d9d731c" providerId="ADAL" clId="{C01D2E1B-8B22-4EA7-801A-AA6FB7EE4BF9}" dt="2025-10-31T13:15:28.651" v="108"/>
          <ac:picMkLst>
            <pc:docMk/>
            <pc:sldMk cId="3657747303" sldId="2147475236"/>
            <ac:picMk id="32" creationId="{E7C70743-D974-EE55-C058-58C0207A8676}"/>
          </ac:picMkLst>
        </pc:picChg>
        <pc:picChg chg="mod">
          <ac:chgData name="JOHNSTON, Richard Paul" userId="eb825de2-c751-4cf2-83de-63b56d9d731c" providerId="ADAL" clId="{C01D2E1B-8B22-4EA7-801A-AA6FB7EE4BF9}" dt="2025-10-31T13:15:28.651" v="108"/>
          <ac:picMkLst>
            <pc:docMk/>
            <pc:sldMk cId="3657747303" sldId="2147475236"/>
            <ac:picMk id="34" creationId="{C9F08E28-0790-4F5D-E60D-0B9A29E322D0}"/>
          </ac:picMkLst>
        </pc:picChg>
        <pc:picChg chg="mod">
          <ac:chgData name="JOHNSTON, Richard Paul" userId="eb825de2-c751-4cf2-83de-63b56d9d731c" providerId="ADAL" clId="{C01D2E1B-8B22-4EA7-801A-AA6FB7EE4BF9}" dt="2025-10-31T13:15:28.651" v="108"/>
          <ac:picMkLst>
            <pc:docMk/>
            <pc:sldMk cId="3657747303" sldId="2147475236"/>
            <ac:picMk id="35" creationId="{2FD0A8BF-0D6B-9EF6-F807-25F2CFEAC3CD}"/>
          </ac:picMkLst>
        </pc:picChg>
      </pc:sldChg>
      <pc:sldChg chg="addSp delSp modSp mod">
        <pc:chgData name="JOHNSTON, Richard Paul" userId="eb825de2-c751-4cf2-83de-63b56d9d731c" providerId="ADAL" clId="{C01D2E1B-8B22-4EA7-801A-AA6FB7EE4BF9}" dt="2025-10-31T13:16:24.445" v="125" actId="20577"/>
        <pc:sldMkLst>
          <pc:docMk/>
          <pc:sldMk cId="4021314871" sldId="2147475237"/>
        </pc:sldMkLst>
        <pc:spChg chg="mod">
          <ac:chgData name="JOHNSTON, Richard Paul" userId="eb825de2-c751-4cf2-83de-63b56d9d731c" providerId="ADAL" clId="{C01D2E1B-8B22-4EA7-801A-AA6FB7EE4BF9}" dt="2025-10-31T13:16:24.445" v="125" actId="20577"/>
          <ac:spMkLst>
            <pc:docMk/>
            <pc:sldMk cId="4021314871" sldId="2147475237"/>
            <ac:spMk id="2" creationId="{181C9960-5D1A-B8E6-9640-5DABE46F6A6E}"/>
          </ac:spMkLst>
        </pc:spChg>
        <pc:spChg chg="mod">
          <ac:chgData name="JOHNSTON, Richard Paul" userId="eb825de2-c751-4cf2-83de-63b56d9d731c" providerId="ADAL" clId="{C01D2E1B-8B22-4EA7-801A-AA6FB7EE4BF9}" dt="2025-10-31T13:16:16.728" v="113"/>
          <ac:spMkLst>
            <pc:docMk/>
            <pc:sldMk cId="4021314871" sldId="2147475237"/>
            <ac:spMk id="8" creationId="{FC971C44-94D7-F47A-4BCF-96B0002AC207}"/>
          </ac:spMkLst>
        </pc:spChg>
        <pc:spChg chg="mod">
          <ac:chgData name="JOHNSTON, Richard Paul" userId="eb825de2-c751-4cf2-83de-63b56d9d731c" providerId="ADAL" clId="{C01D2E1B-8B22-4EA7-801A-AA6FB7EE4BF9}" dt="2025-10-31T13:16:16.728" v="113"/>
          <ac:spMkLst>
            <pc:docMk/>
            <pc:sldMk cId="4021314871" sldId="2147475237"/>
            <ac:spMk id="16" creationId="{2696E265-DE90-F997-3CCB-FF554DAD41AB}"/>
          </ac:spMkLst>
        </pc:spChg>
        <pc:spChg chg="mod">
          <ac:chgData name="JOHNSTON, Richard Paul" userId="eb825de2-c751-4cf2-83de-63b56d9d731c" providerId="ADAL" clId="{C01D2E1B-8B22-4EA7-801A-AA6FB7EE4BF9}" dt="2025-10-31T13:16:16.728" v="113"/>
          <ac:spMkLst>
            <pc:docMk/>
            <pc:sldMk cId="4021314871" sldId="2147475237"/>
            <ac:spMk id="21" creationId="{75D73191-DA2C-BA7B-A3C9-3BE3E303329D}"/>
          </ac:spMkLst>
        </pc:spChg>
        <pc:spChg chg="mod">
          <ac:chgData name="JOHNSTON, Richard Paul" userId="eb825de2-c751-4cf2-83de-63b56d9d731c" providerId="ADAL" clId="{C01D2E1B-8B22-4EA7-801A-AA6FB7EE4BF9}" dt="2025-10-31T13:16:16.728" v="113"/>
          <ac:spMkLst>
            <pc:docMk/>
            <pc:sldMk cId="4021314871" sldId="2147475237"/>
            <ac:spMk id="24" creationId="{68A05E2F-B854-75B3-88C0-3F8F88021B17}"/>
          </ac:spMkLst>
        </pc:spChg>
        <pc:spChg chg="mod">
          <ac:chgData name="JOHNSTON, Richard Paul" userId="eb825de2-c751-4cf2-83de-63b56d9d731c" providerId="ADAL" clId="{C01D2E1B-8B22-4EA7-801A-AA6FB7EE4BF9}" dt="2025-10-31T13:16:16.728" v="113"/>
          <ac:spMkLst>
            <pc:docMk/>
            <pc:sldMk cId="4021314871" sldId="2147475237"/>
            <ac:spMk id="26" creationId="{B8D9AF2A-FDCE-4433-D791-A6665388435B}"/>
          </ac:spMkLst>
        </pc:spChg>
        <pc:spChg chg="mod">
          <ac:chgData name="JOHNSTON, Richard Paul" userId="eb825de2-c751-4cf2-83de-63b56d9d731c" providerId="ADAL" clId="{C01D2E1B-8B22-4EA7-801A-AA6FB7EE4BF9}" dt="2025-10-31T13:16:16.728" v="113"/>
          <ac:spMkLst>
            <pc:docMk/>
            <pc:sldMk cId="4021314871" sldId="2147475237"/>
            <ac:spMk id="28" creationId="{E92EC4DD-5FCE-7F53-B824-17F3ACA8D814}"/>
          </ac:spMkLst>
        </pc:spChg>
        <pc:spChg chg="mod">
          <ac:chgData name="JOHNSTON, Richard Paul" userId="eb825de2-c751-4cf2-83de-63b56d9d731c" providerId="ADAL" clId="{C01D2E1B-8B22-4EA7-801A-AA6FB7EE4BF9}" dt="2025-10-31T13:16:16.728" v="113"/>
          <ac:spMkLst>
            <pc:docMk/>
            <pc:sldMk cId="4021314871" sldId="2147475237"/>
            <ac:spMk id="31" creationId="{6DE1AE53-5B8F-E894-0C14-BF8B1D60042A}"/>
          </ac:spMkLst>
        </pc:spChg>
        <pc:spChg chg="mod">
          <ac:chgData name="JOHNSTON, Richard Paul" userId="eb825de2-c751-4cf2-83de-63b56d9d731c" providerId="ADAL" clId="{C01D2E1B-8B22-4EA7-801A-AA6FB7EE4BF9}" dt="2025-10-31T13:16:16.728" v="113"/>
          <ac:spMkLst>
            <pc:docMk/>
            <pc:sldMk cId="4021314871" sldId="2147475237"/>
            <ac:spMk id="33" creationId="{9C07F28F-16AB-7024-5785-F4442D192767}"/>
          </ac:spMkLst>
        </pc:spChg>
        <pc:grpChg chg="add mod">
          <ac:chgData name="JOHNSTON, Richard Paul" userId="eb825de2-c751-4cf2-83de-63b56d9d731c" providerId="ADAL" clId="{C01D2E1B-8B22-4EA7-801A-AA6FB7EE4BF9}" dt="2025-10-31T13:16:16.728" v="113"/>
          <ac:grpSpMkLst>
            <pc:docMk/>
            <pc:sldMk cId="4021314871" sldId="2147475237"/>
            <ac:grpSpMk id="6" creationId="{CC942752-9339-A35C-3260-563798BBF912}"/>
          </ac:grpSpMkLst>
        </pc:grpChg>
        <pc:grpChg chg="mod">
          <ac:chgData name="JOHNSTON, Richard Paul" userId="eb825de2-c751-4cf2-83de-63b56d9d731c" providerId="ADAL" clId="{C01D2E1B-8B22-4EA7-801A-AA6FB7EE4BF9}" dt="2025-10-31T13:16:16.728" v="113"/>
          <ac:grpSpMkLst>
            <pc:docMk/>
            <pc:sldMk cId="4021314871" sldId="2147475237"/>
            <ac:grpSpMk id="7" creationId="{9FE9E0D2-0DC1-7EAF-A7A7-9609233D6899}"/>
          </ac:grpSpMkLst>
        </pc:grpChg>
        <pc:grpChg chg="mod">
          <ac:chgData name="JOHNSTON, Richard Paul" userId="eb825de2-c751-4cf2-83de-63b56d9d731c" providerId="ADAL" clId="{C01D2E1B-8B22-4EA7-801A-AA6FB7EE4BF9}" dt="2025-10-31T13:16:16.728" v="113"/>
          <ac:grpSpMkLst>
            <pc:docMk/>
            <pc:sldMk cId="4021314871" sldId="2147475237"/>
            <ac:grpSpMk id="9" creationId="{C61ECE3C-FF88-D6CB-FD3D-4BB74CFA1F09}"/>
          </ac:grpSpMkLst>
        </pc:grpChg>
        <pc:grpChg chg="mod">
          <ac:chgData name="JOHNSTON, Richard Paul" userId="eb825de2-c751-4cf2-83de-63b56d9d731c" providerId="ADAL" clId="{C01D2E1B-8B22-4EA7-801A-AA6FB7EE4BF9}" dt="2025-10-31T13:16:16.728" v="113"/>
          <ac:grpSpMkLst>
            <pc:docMk/>
            <pc:sldMk cId="4021314871" sldId="2147475237"/>
            <ac:grpSpMk id="11" creationId="{ADB71E81-418D-607F-281B-A54CBE729186}"/>
          </ac:grpSpMkLst>
        </pc:grpChg>
        <pc:grpChg chg="mod">
          <ac:chgData name="JOHNSTON, Richard Paul" userId="eb825de2-c751-4cf2-83de-63b56d9d731c" providerId="ADAL" clId="{C01D2E1B-8B22-4EA7-801A-AA6FB7EE4BF9}" dt="2025-10-31T13:16:16.728" v="113"/>
          <ac:grpSpMkLst>
            <pc:docMk/>
            <pc:sldMk cId="4021314871" sldId="2147475237"/>
            <ac:grpSpMk id="12" creationId="{5D09C816-1864-AF16-DE2A-F8F45A29B730}"/>
          </ac:grpSpMkLst>
        </pc:grpChg>
        <pc:grpChg chg="mod">
          <ac:chgData name="JOHNSTON, Richard Paul" userId="eb825de2-c751-4cf2-83de-63b56d9d731c" providerId="ADAL" clId="{C01D2E1B-8B22-4EA7-801A-AA6FB7EE4BF9}" dt="2025-10-31T13:16:16.728" v="113"/>
          <ac:grpSpMkLst>
            <pc:docMk/>
            <pc:sldMk cId="4021314871" sldId="2147475237"/>
            <ac:grpSpMk id="13" creationId="{7DD8A107-CE2A-EF9F-0663-367F0D13C970}"/>
          </ac:grpSpMkLst>
        </pc:grpChg>
        <pc:grpChg chg="mod">
          <ac:chgData name="JOHNSTON, Richard Paul" userId="eb825de2-c751-4cf2-83de-63b56d9d731c" providerId="ADAL" clId="{C01D2E1B-8B22-4EA7-801A-AA6FB7EE4BF9}" dt="2025-10-31T13:16:16.728" v="113"/>
          <ac:grpSpMkLst>
            <pc:docMk/>
            <pc:sldMk cId="4021314871" sldId="2147475237"/>
            <ac:grpSpMk id="14" creationId="{DD6A5AF1-D7EE-8CDF-5B0B-99B71C8C8FCE}"/>
          </ac:grpSpMkLst>
        </pc:grpChg>
        <pc:grpChg chg="mod">
          <ac:chgData name="JOHNSTON, Richard Paul" userId="eb825de2-c751-4cf2-83de-63b56d9d731c" providerId="ADAL" clId="{C01D2E1B-8B22-4EA7-801A-AA6FB7EE4BF9}" dt="2025-10-31T13:16:16.728" v="113"/>
          <ac:grpSpMkLst>
            <pc:docMk/>
            <pc:sldMk cId="4021314871" sldId="2147475237"/>
            <ac:grpSpMk id="15" creationId="{BDDF88E2-AC1D-8338-BF61-C75F04A63665}"/>
          </ac:grpSpMkLst>
        </pc:grpChg>
        <pc:picChg chg="mod">
          <ac:chgData name="JOHNSTON, Richard Paul" userId="eb825de2-c751-4cf2-83de-63b56d9d731c" providerId="ADAL" clId="{C01D2E1B-8B22-4EA7-801A-AA6FB7EE4BF9}" dt="2025-10-31T13:16:16.728" v="113"/>
          <ac:picMkLst>
            <pc:docMk/>
            <pc:sldMk cId="4021314871" sldId="2147475237"/>
            <ac:picMk id="10" creationId="{9F760F82-F191-335C-0976-421D0E925293}"/>
          </ac:picMkLst>
        </pc:picChg>
        <pc:picChg chg="mod">
          <ac:chgData name="JOHNSTON, Richard Paul" userId="eb825de2-c751-4cf2-83de-63b56d9d731c" providerId="ADAL" clId="{C01D2E1B-8B22-4EA7-801A-AA6FB7EE4BF9}" dt="2025-10-31T13:16:16.728" v="113"/>
          <ac:picMkLst>
            <pc:docMk/>
            <pc:sldMk cId="4021314871" sldId="2147475237"/>
            <ac:picMk id="17" creationId="{12973FE5-5254-8F5C-D615-3C7E68F5A1E2}"/>
          </ac:picMkLst>
        </pc:picChg>
        <pc:picChg chg="mod">
          <ac:chgData name="JOHNSTON, Richard Paul" userId="eb825de2-c751-4cf2-83de-63b56d9d731c" providerId="ADAL" clId="{C01D2E1B-8B22-4EA7-801A-AA6FB7EE4BF9}" dt="2025-10-31T13:16:16.728" v="113"/>
          <ac:picMkLst>
            <pc:docMk/>
            <pc:sldMk cId="4021314871" sldId="2147475237"/>
            <ac:picMk id="18" creationId="{C50BA8E8-9435-DF0D-3C88-71AEB27F3BED}"/>
          </ac:picMkLst>
        </pc:picChg>
        <pc:picChg chg="mod">
          <ac:chgData name="JOHNSTON, Richard Paul" userId="eb825de2-c751-4cf2-83de-63b56d9d731c" providerId="ADAL" clId="{C01D2E1B-8B22-4EA7-801A-AA6FB7EE4BF9}" dt="2025-10-31T13:16:16.728" v="113"/>
          <ac:picMkLst>
            <pc:docMk/>
            <pc:sldMk cId="4021314871" sldId="2147475237"/>
            <ac:picMk id="19" creationId="{0ACF9CE5-43EB-1980-9EC3-0AB3275681B7}"/>
          </ac:picMkLst>
        </pc:picChg>
        <pc:picChg chg="mod">
          <ac:chgData name="JOHNSTON, Richard Paul" userId="eb825de2-c751-4cf2-83de-63b56d9d731c" providerId="ADAL" clId="{C01D2E1B-8B22-4EA7-801A-AA6FB7EE4BF9}" dt="2025-10-31T13:16:16.728" v="113"/>
          <ac:picMkLst>
            <pc:docMk/>
            <pc:sldMk cId="4021314871" sldId="2147475237"/>
            <ac:picMk id="20" creationId="{26252D20-F024-54D4-6963-5011BDC6687A}"/>
          </ac:picMkLst>
        </pc:picChg>
        <pc:picChg chg="mod">
          <ac:chgData name="JOHNSTON, Richard Paul" userId="eb825de2-c751-4cf2-83de-63b56d9d731c" providerId="ADAL" clId="{C01D2E1B-8B22-4EA7-801A-AA6FB7EE4BF9}" dt="2025-10-31T13:16:16.728" v="113"/>
          <ac:picMkLst>
            <pc:docMk/>
            <pc:sldMk cId="4021314871" sldId="2147475237"/>
            <ac:picMk id="22" creationId="{63B81A5A-47ED-5DD3-B2A0-B001A2CF040A}"/>
          </ac:picMkLst>
        </pc:picChg>
        <pc:picChg chg="mod">
          <ac:chgData name="JOHNSTON, Richard Paul" userId="eb825de2-c751-4cf2-83de-63b56d9d731c" providerId="ADAL" clId="{C01D2E1B-8B22-4EA7-801A-AA6FB7EE4BF9}" dt="2025-10-31T13:16:16.728" v="113"/>
          <ac:picMkLst>
            <pc:docMk/>
            <pc:sldMk cId="4021314871" sldId="2147475237"/>
            <ac:picMk id="23" creationId="{8155C51C-D79E-730E-DA72-DF631892C13F}"/>
          </ac:picMkLst>
        </pc:picChg>
        <pc:picChg chg="mod">
          <ac:chgData name="JOHNSTON, Richard Paul" userId="eb825de2-c751-4cf2-83de-63b56d9d731c" providerId="ADAL" clId="{C01D2E1B-8B22-4EA7-801A-AA6FB7EE4BF9}" dt="2025-10-31T13:16:16.728" v="113"/>
          <ac:picMkLst>
            <pc:docMk/>
            <pc:sldMk cId="4021314871" sldId="2147475237"/>
            <ac:picMk id="25" creationId="{9A554D12-40E6-8E25-1A6F-4F60EA5A966E}"/>
          </ac:picMkLst>
        </pc:picChg>
        <pc:picChg chg="mod">
          <ac:chgData name="JOHNSTON, Richard Paul" userId="eb825de2-c751-4cf2-83de-63b56d9d731c" providerId="ADAL" clId="{C01D2E1B-8B22-4EA7-801A-AA6FB7EE4BF9}" dt="2025-10-31T13:16:16.728" v="113"/>
          <ac:picMkLst>
            <pc:docMk/>
            <pc:sldMk cId="4021314871" sldId="2147475237"/>
            <ac:picMk id="27" creationId="{190DA5B2-7656-AEED-E378-0C9CB18CAAED}"/>
          </ac:picMkLst>
        </pc:picChg>
        <pc:picChg chg="mod">
          <ac:chgData name="JOHNSTON, Richard Paul" userId="eb825de2-c751-4cf2-83de-63b56d9d731c" providerId="ADAL" clId="{C01D2E1B-8B22-4EA7-801A-AA6FB7EE4BF9}" dt="2025-10-31T13:16:16.728" v="113"/>
          <ac:picMkLst>
            <pc:docMk/>
            <pc:sldMk cId="4021314871" sldId="2147475237"/>
            <ac:picMk id="29" creationId="{7619F670-3481-8C1E-077A-63DB39413476}"/>
          </ac:picMkLst>
        </pc:picChg>
        <pc:picChg chg="mod">
          <ac:chgData name="JOHNSTON, Richard Paul" userId="eb825de2-c751-4cf2-83de-63b56d9d731c" providerId="ADAL" clId="{C01D2E1B-8B22-4EA7-801A-AA6FB7EE4BF9}" dt="2025-10-31T13:16:16.728" v="113"/>
          <ac:picMkLst>
            <pc:docMk/>
            <pc:sldMk cId="4021314871" sldId="2147475237"/>
            <ac:picMk id="30" creationId="{3CBB2A3C-BE91-2BE5-ED71-353270EE4BB7}"/>
          </ac:picMkLst>
        </pc:picChg>
        <pc:picChg chg="mod">
          <ac:chgData name="JOHNSTON, Richard Paul" userId="eb825de2-c751-4cf2-83de-63b56d9d731c" providerId="ADAL" clId="{C01D2E1B-8B22-4EA7-801A-AA6FB7EE4BF9}" dt="2025-10-31T13:16:16.728" v="113"/>
          <ac:picMkLst>
            <pc:docMk/>
            <pc:sldMk cId="4021314871" sldId="2147475237"/>
            <ac:picMk id="32" creationId="{69F72DE5-F0D1-ECB8-ADCA-FDA22664D591}"/>
          </ac:picMkLst>
        </pc:picChg>
        <pc:picChg chg="mod">
          <ac:chgData name="JOHNSTON, Richard Paul" userId="eb825de2-c751-4cf2-83de-63b56d9d731c" providerId="ADAL" clId="{C01D2E1B-8B22-4EA7-801A-AA6FB7EE4BF9}" dt="2025-10-31T13:16:16.728" v="113"/>
          <ac:picMkLst>
            <pc:docMk/>
            <pc:sldMk cId="4021314871" sldId="2147475237"/>
            <ac:picMk id="34" creationId="{86AEDFA9-EF1A-67C6-49CF-29C545070B5F}"/>
          </ac:picMkLst>
        </pc:picChg>
        <pc:picChg chg="mod">
          <ac:chgData name="JOHNSTON, Richard Paul" userId="eb825de2-c751-4cf2-83de-63b56d9d731c" providerId="ADAL" clId="{C01D2E1B-8B22-4EA7-801A-AA6FB7EE4BF9}" dt="2025-10-31T13:16:16.728" v="113"/>
          <ac:picMkLst>
            <pc:docMk/>
            <pc:sldMk cId="4021314871" sldId="2147475237"/>
            <ac:picMk id="35" creationId="{EADC012D-A9E9-ACDE-E7F7-8007363FC832}"/>
          </ac:picMkLst>
        </pc:picChg>
      </pc:sldChg>
      <pc:sldChg chg="addSp delSp modSp mod">
        <pc:chgData name="JOHNSTON, Richard Paul" userId="eb825de2-c751-4cf2-83de-63b56d9d731c" providerId="ADAL" clId="{C01D2E1B-8B22-4EA7-801A-AA6FB7EE4BF9}" dt="2025-10-31T13:18:35.476" v="147" actId="208"/>
        <pc:sldMkLst>
          <pc:docMk/>
          <pc:sldMk cId="3763034785" sldId="2147475239"/>
        </pc:sldMkLst>
        <pc:spChg chg="mod">
          <ac:chgData name="JOHNSTON, Richard Paul" userId="eb825de2-c751-4cf2-83de-63b56d9d731c" providerId="ADAL" clId="{C01D2E1B-8B22-4EA7-801A-AA6FB7EE4BF9}" dt="2025-10-31T13:17:48.159" v="144"/>
          <ac:spMkLst>
            <pc:docMk/>
            <pc:sldMk cId="3763034785" sldId="2147475239"/>
            <ac:spMk id="9" creationId="{3A39BFD0-AEC7-F5A7-16AC-837206199867}"/>
          </ac:spMkLst>
        </pc:spChg>
        <pc:spChg chg="mod">
          <ac:chgData name="JOHNSTON, Richard Paul" userId="eb825de2-c751-4cf2-83de-63b56d9d731c" providerId="ADAL" clId="{C01D2E1B-8B22-4EA7-801A-AA6FB7EE4BF9}" dt="2025-10-31T13:17:48.159" v="144"/>
          <ac:spMkLst>
            <pc:docMk/>
            <pc:sldMk cId="3763034785" sldId="2147475239"/>
            <ac:spMk id="17" creationId="{7F426143-DC2D-7824-127C-EBC4518EE65A}"/>
          </ac:spMkLst>
        </pc:spChg>
        <pc:spChg chg="mod">
          <ac:chgData name="JOHNSTON, Richard Paul" userId="eb825de2-c751-4cf2-83de-63b56d9d731c" providerId="ADAL" clId="{C01D2E1B-8B22-4EA7-801A-AA6FB7EE4BF9}" dt="2025-10-31T13:17:48.159" v="144"/>
          <ac:spMkLst>
            <pc:docMk/>
            <pc:sldMk cId="3763034785" sldId="2147475239"/>
            <ac:spMk id="22" creationId="{75CE711D-D5A1-5937-90F2-6D61798251B7}"/>
          </ac:spMkLst>
        </pc:spChg>
        <pc:spChg chg="mod">
          <ac:chgData name="JOHNSTON, Richard Paul" userId="eb825de2-c751-4cf2-83de-63b56d9d731c" providerId="ADAL" clId="{C01D2E1B-8B22-4EA7-801A-AA6FB7EE4BF9}" dt="2025-10-31T13:18:26.408" v="146" actId="208"/>
          <ac:spMkLst>
            <pc:docMk/>
            <pc:sldMk cId="3763034785" sldId="2147475239"/>
            <ac:spMk id="25" creationId="{441BC0C3-6584-7EE0-3B7E-B449FA450402}"/>
          </ac:spMkLst>
        </pc:spChg>
        <pc:spChg chg="mod">
          <ac:chgData name="JOHNSTON, Richard Paul" userId="eb825de2-c751-4cf2-83de-63b56d9d731c" providerId="ADAL" clId="{C01D2E1B-8B22-4EA7-801A-AA6FB7EE4BF9}" dt="2025-10-31T13:17:48.159" v="144"/>
          <ac:spMkLst>
            <pc:docMk/>
            <pc:sldMk cId="3763034785" sldId="2147475239"/>
            <ac:spMk id="27" creationId="{FC512284-D04D-8BE5-F114-C909239E63C6}"/>
          </ac:spMkLst>
        </pc:spChg>
        <pc:spChg chg="mod">
          <ac:chgData name="JOHNSTON, Richard Paul" userId="eb825de2-c751-4cf2-83de-63b56d9d731c" providerId="ADAL" clId="{C01D2E1B-8B22-4EA7-801A-AA6FB7EE4BF9}" dt="2025-10-31T13:17:48.159" v="144"/>
          <ac:spMkLst>
            <pc:docMk/>
            <pc:sldMk cId="3763034785" sldId="2147475239"/>
            <ac:spMk id="29" creationId="{2EDDF2D8-589D-353C-A407-E692A328821A}"/>
          </ac:spMkLst>
        </pc:spChg>
        <pc:spChg chg="mod">
          <ac:chgData name="JOHNSTON, Richard Paul" userId="eb825de2-c751-4cf2-83de-63b56d9d731c" providerId="ADAL" clId="{C01D2E1B-8B22-4EA7-801A-AA6FB7EE4BF9}" dt="2025-10-31T13:17:48.159" v="144"/>
          <ac:spMkLst>
            <pc:docMk/>
            <pc:sldMk cId="3763034785" sldId="2147475239"/>
            <ac:spMk id="32" creationId="{FF73BA97-3A76-9168-D02E-5BA07B96440C}"/>
          </ac:spMkLst>
        </pc:spChg>
        <pc:spChg chg="mod">
          <ac:chgData name="JOHNSTON, Richard Paul" userId="eb825de2-c751-4cf2-83de-63b56d9d731c" providerId="ADAL" clId="{C01D2E1B-8B22-4EA7-801A-AA6FB7EE4BF9}" dt="2025-10-31T13:18:35.476" v="147" actId="208"/>
          <ac:spMkLst>
            <pc:docMk/>
            <pc:sldMk cId="3763034785" sldId="2147475239"/>
            <ac:spMk id="34" creationId="{E920D7B4-EB90-4FED-C715-F443357FA62E}"/>
          </ac:spMkLst>
        </pc:spChg>
        <pc:grpChg chg="add mod">
          <ac:chgData name="JOHNSTON, Richard Paul" userId="eb825de2-c751-4cf2-83de-63b56d9d731c" providerId="ADAL" clId="{C01D2E1B-8B22-4EA7-801A-AA6FB7EE4BF9}" dt="2025-10-31T13:17:48.159" v="144"/>
          <ac:grpSpMkLst>
            <pc:docMk/>
            <pc:sldMk cId="3763034785" sldId="2147475239"/>
            <ac:grpSpMk id="7" creationId="{5B560C73-51BB-40BD-3CBE-7DC3C1853BDD}"/>
          </ac:grpSpMkLst>
        </pc:grpChg>
        <pc:grpChg chg="mod">
          <ac:chgData name="JOHNSTON, Richard Paul" userId="eb825de2-c751-4cf2-83de-63b56d9d731c" providerId="ADAL" clId="{C01D2E1B-8B22-4EA7-801A-AA6FB7EE4BF9}" dt="2025-10-31T13:17:48.159" v="144"/>
          <ac:grpSpMkLst>
            <pc:docMk/>
            <pc:sldMk cId="3763034785" sldId="2147475239"/>
            <ac:grpSpMk id="8" creationId="{ADAF352C-8574-B6B1-6529-0C6A67CEE2D2}"/>
          </ac:grpSpMkLst>
        </pc:grpChg>
        <pc:grpChg chg="mod">
          <ac:chgData name="JOHNSTON, Richard Paul" userId="eb825de2-c751-4cf2-83de-63b56d9d731c" providerId="ADAL" clId="{C01D2E1B-8B22-4EA7-801A-AA6FB7EE4BF9}" dt="2025-10-31T13:17:48.159" v="144"/>
          <ac:grpSpMkLst>
            <pc:docMk/>
            <pc:sldMk cId="3763034785" sldId="2147475239"/>
            <ac:grpSpMk id="10" creationId="{B8AAD098-2B09-A10D-1649-08CF3B1788D9}"/>
          </ac:grpSpMkLst>
        </pc:grpChg>
        <pc:grpChg chg="mod">
          <ac:chgData name="JOHNSTON, Richard Paul" userId="eb825de2-c751-4cf2-83de-63b56d9d731c" providerId="ADAL" clId="{C01D2E1B-8B22-4EA7-801A-AA6FB7EE4BF9}" dt="2025-10-31T13:17:48.159" v="144"/>
          <ac:grpSpMkLst>
            <pc:docMk/>
            <pc:sldMk cId="3763034785" sldId="2147475239"/>
            <ac:grpSpMk id="12" creationId="{93466108-CE38-42DC-86BD-AFC9DE68EDAA}"/>
          </ac:grpSpMkLst>
        </pc:grpChg>
        <pc:grpChg chg="mod">
          <ac:chgData name="JOHNSTON, Richard Paul" userId="eb825de2-c751-4cf2-83de-63b56d9d731c" providerId="ADAL" clId="{C01D2E1B-8B22-4EA7-801A-AA6FB7EE4BF9}" dt="2025-10-31T13:17:48.159" v="144"/>
          <ac:grpSpMkLst>
            <pc:docMk/>
            <pc:sldMk cId="3763034785" sldId="2147475239"/>
            <ac:grpSpMk id="13" creationId="{CE120770-EBC5-4835-6CF5-100DC5FDA8A4}"/>
          </ac:grpSpMkLst>
        </pc:grpChg>
        <pc:grpChg chg="mod">
          <ac:chgData name="JOHNSTON, Richard Paul" userId="eb825de2-c751-4cf2-83de-63b56d9d731c" providerId="ADAL" clId="{C01D2E1B-8B22-4EA7-801A-AA6FB7EE4BF9}" dt="2025-10-31T13:17:48.159" v="144"/>
          <ac:grpSpMkLst>
            <pc:docMk/>
            <pc:sldMk cId="3763034785" sldId="2147475239"/>
            <ac:grpSpMk id="14" creationId="{C9A84933-C46C-4B09-3B79-EB8403C518A0}"/>
          </ac:grpSpMkLst>
        </pc:grpChg>
        <pc:grpChg chg="mod">
          <ac:chgData name="JOHNSTON, Richard Paul" userId="eb825de2-c751-4cf2-83de-63b56d9d731c" providerId="ADAL" clId="{C01D2E1B-8B22-4EA7-801A-AA6FB7EE4BF9}" dt="2025-10-31T13:17:48.159" v="144"/>
          <ac:grpSpMkLst>
            <pc:docMk/>
            <pc:sldMk cId="3763034785" sldId="2147475239"/>
            <ac:grpSpMk id="15" creationId="{32E00961-1709-3375-0204-D44570E2675A}"/>
          </ac:grpSpMkLst>
        </pc:grpChg>
        <pc:grpChg chg="mod">
          <ac:chgData name="JOHNSTON, Richard Paul" userId="eb825de2-c751-4cf2-83de-63b56d9d731c" providerId="ADAL" clId="{C01D2E1B-8B22-4EA7-801A-AA6FB7EE4BF9}" dt="2025-10-31T13:17:48.159" v="144"/>
          <ac:grpSpMkLst>
            <pc:docMk/>
            <pc:sldMk cId="3763034785" sldId="2147475239"/>
            <ac:grpSpMk id="16" creationId="{273EF03B-816D-21B6-2C78-A0AA5B29577F}"/>
          </ac:grpSpMkLst>
        </pc:grpChg>
        <pc:picChg chg="mod">
          <ac:chgData name="JOHNSTON, Richard Paul" userId="eb825de2-c751-4cf2-83de-63b56d9d731c" providerId="ADAL" clId="{C01D2E1B-8B22-4EA7-801A-AA6FB7EE4BF9}" dt="2025-10-31T13:17:48.159" v="144"/>
          <ac:picMkLst>
            <pc:docMk/>
            <pc:sldMk cId="3763034785" sldId="2147475239"/>
            <ac:picMk id="11" creationId="{CF72C394-5D7F-F4CF-FADE-B8F53A126DAF}"/>
          </ac:picMkLst>
        </pc:picChg>
        <pc:picChg chg="mod">
          <ac:chgData name="JOHNSTON, Richard Paul" userId="eb825de2-c751-4cf2-83de-63b56d9d731c" providerId="ADAL" clId="{C01D2E1B-8B22-4EA7-801A-AA6FB7EE4BF9}" dt="2025-10-31T13:17:48.159" v="144"/>
          <ac:picMkLst>
            <pc:docMk/>
            <pc:sldMk cId="3763034785" sldId="2147475239"/>
            <ac:picMk id="18" creationId="{F68BF261-724D-7347-6FC1-C0523E09FD36}"/>
          </ac:picMkLst>
        </pc:picChg>
        <pc:picChg chg="mod">
          <ac:chgData name="JOHNSTON, Richard Paul" userId="eb825de2-c751-4cf2-83de-63b56d9d731c" providerId="ADAL" clId="{C01D2E1B-8B22-4EA7-801A-AA6FB7EE4BF9}" dt="2025-10-31T13:17:48.159" v="144"/>
          <ac:picMkLst>
            <pc:docMk/>
            <pc:sldMk cId="3763034785" sldId="2147475239"/>
            <ac:picMk id="19" creationId="{829577EB-F6D9-B789-FD1A-1E55A08D179A}"/>
          </ac:picMkLst>
        </pc:picChg>
        <pc:picChg chg="mod">
          <ac:chgData name="JOHNSTON, Richard Paul" userId="eb825de2-c751-4cf2-83de-63b56d9d731c" providerId="ADAL" clId="{C01D2E1B-8B22-4EA7-801A-AA6FB7EE4BF9}" dt="2025-10-31T13:17:48.159" v="144"/>
          <ac:picMkLst>
            <pc:docMk/>
            <pc:sldMk cId="3763034785" sldId="2147475239"/>
            <ac:picMk id="20" creationId="{C211A706-2C9C-A2DA-4868-5FC24659FBA2}"/>
          </ac:picMkLst>
        </pc:picChg>
        <pc:picChg chg="mod">
          <ac:chgData name="JOHNSTON, Richard Paul" userId="eb825de2-c751-4cf2-83de-63b56d9d731c" providerId="ADAL" clId="{C01D2E1B-8B22-4EA7-801A-AA6FB7EE4BF9}" dt="2025-10-31T13:17:48.159" v="144"/>
          <ac:picMkLst>
            <pc:docMk/>
            <pc:sldMk cId="3763034785" sldId="2147475239"/>
            <ac:picMk id="21" creationId="{B21E9145-DDD1-0E4F-FCF8-011F11B5D8B1}"/>
          </ac:picMkLst>
        </pc:picChg>
        <pc:picChg chg="mod">
          <ac:chgData name="JOHNSTON, Richard Paul" userId="eb825de2-c751-4cf2-83de-63b56d9d731c" providerId="ADAL" clId="{C01D2E1B-8B22-4EA7-801A-AA6FB7EE4BF9}" dt="2025-10-31T13:17:48.159" v="144"/>
          <ac:picMkLst>
            <pc:docMk/>
            <pc:sldMk cId="3763034785" sldId="2147475239"/>
            <ac:picMk id="23" creationId="{CEE64AA3-6D0D-774B-19E1-B7307E472477}"/>
          </ac:picMkLst>
        </pc:picChg>
        <pc:picChg chg="mod">
          <ac:chgData name="JOHNSTON, Richard Paul" userId="eb825de2-c751-4cf2-83de-63b56d9d731c" providerId="ADAL" clId="{C01D2E1B-8B22-4EA7-801A-AA6FB7EE4BF9}" dt="2025-10-31T13:17:48.159" v="144"/>
          <ac:picMkLst>
            <pc:docMk/>
            <pc:sldMk cId="3763034785" sldId="2147475239"/>
            <ac:picMk id="24" creationId="{FA3D8BD4-24D0-3642-9CC9-6613537001E6}"/>
          </ac:picMkLst>
        </pc:picChg>
        <pc:picChg chg="mod">
          <ac:chgData name="JOHNSTON, Richard Paul" userId="eb825de2-c751-4cf2-83de-63b56d9d731c" providerId="ADAL" clId="{C01D2E1B-8B22-4EA7-801A-AA6FB7EE4BF9}" dt="2025-10-31T13:17:48.159" v="144"/>
          <ac:picMkLst>
            <pc:docMk/>
            <pc:sldMk cId="3763034785" sldId="2147475239"/>
            <ac:picMk id="26" creationId="{FE4B25E4-294F-ECBC-BE26-7953E0427AF6}"/>
          </ac:picMkLst>
        </pc:picChg>
        <pc:picChg chg="mod">
          <ac:chgData name="JOHNSTON, Richard Paul" userId="eb825de2-c751-4cf2-83de-63b56d9d731c" providerId="ADAL" clId="{C01D2E1B-8B22-4EA7-801A-AA6FB7EE4BF9}" dt="2025-10-31T13:17:48.159" v="144"/>
          <ac:picMkLst>
            <pc:docMk/>
            <pc:sldMk cId="3763034785" sldId="2147475239"/>
            <ac:picMk id="28" creationId="{FA0E1405-F3D7-90BC-33A5-DE1F83E5F33F}"/>
          </ac:picMkLst>
        </pc:picChg>
        <pc:picChg chg="mod">
          <ac:chgData name="JOHNSTON, Richard Paul" userId="eb825de2-c751-4cf2-83de-63b56d9d731c" providerId="ADAL" clId="{C01D2E1B-8B22-4EA7-801A-AA6FB7EE4BF9}" dt="2025-10-31T13:17:48.159" v="144"/>
          <ac:picMkLst>
            <pc:docMk/>
            <pc:sldMk cId="3763034785" sldId="2147475239"/>
            <ac:picMk id="30" creationId="{E00FC758-2870-AF24-5830-6B5F716F81F7}"/>
          </ac:picMkLst>
        </pc:picChg>
        <pc:picChg chg="mod">
          <ac:chgData name="JOHNSTON, Richard Paul" userId="eb825de2-c751-4cf2-83de-63b56d9d731c" providerId="ADAL" clId="{C01D2E1B-8B22-4EA7-801A-AA6FB7EE4BF9}" dt="2025-10-31T13:17:48.159" v="144"/>
          <ac:picMkLst>
            <pc:docMk/>
            <pc:sldMk cId="3763034785" sldId="2147475239"/>
            <ac:picMk id="31" creationId="{7007E0D9-34A6-E181-C1EF-FB9C9DAD9857}"/>
          </ac:picMkLst>
        </pc:picChg>
        <pc:picChg chg="mod">
          <ac:chgData name="JOHNSTON, Richard Paul" userId="eb825de2-c751-4cf2-83de-63b56d9d731c" providerId="ADAL" clId="{C01D2E1B-8B22-4EA7-801A-AA6FB7EE4BF9}" dt="2025-10-31T13:17:48.159" v="144"/>
          <ac:picMkLst>
            <pc:docMk/>
            <pc:sldMk cId="3763034785" sldId="2147475239"/>
            <ac:picMk id="33" creationId="{3CDCE9F6-6E6D-5CEC-6A06-39323B79E76D}"/>
          </ac:picMkLst>
        </pc:picChg>
        <pc:picChg chg="mod">
          <ac:chgData name="JOHNSTON, Richard Paul" userId="eb825de2-c751-4cf2-83de-63b56d9d731c" providerId="ADAL" clId="{C01D2E1B-8B22-4EA7-801A-AA6FB7EE4BF9}" dt="2025-10-31T13:17:48.159" v="144"/>
          <ac:picMkLst>
            <pc:docMk/>
            <pc:sldMk cId="3763034785" sldId="2147475239"/>
            <ac:picMk id="35" creationId="{866AC586-EB6C-908B-0403-41555EB7DFB2}"/>
          </ac:picMkLst>
        </pc:picChg>
        <pc:picChg chg="mod">
          <ac:chgData name="JOHNSTON, Richard Paul" userId="eb825de2-c751-4cf2-83de-63b56d9d731c" providerId="ADAL" clId="{C01D2E1B-8B22-4EA7-801A-AA6FB7EE4BF9}" dt="2025-10-31T13:17:48.159" v="144"/>
          <ac:picMkLst>
            <pc:docMk/>
            <pc:sldMk cId="3763034785" sldId="2147475239"/>
            <ac:picMk id="36" creationId="{A580F4A1-6AB6-94B1-67E8-466E31310E2D}"/>
          </ac:picMkLst>
        </pc:picChg>
      </pc:sldChg>
      <pc:sldChg chg="addSp delSp modSp mod">
        <pc:chgData name="JOHNSTON, Richard Paul" userId="eb825de2-c751-4cf2-83de-63b56d9d731c" providerId="ADAL" clId="{C01D2E1B-8B22-4EA7-801A-AA6FB7EE4BF9}" dt="2025-10-31T13:18:45.829" v="148"/>
        <pc:sldMkLst>
          <pc:docMk/>
          <pc:sldMk cId="2457619055" sldId="2147475240"/>
        </pc:sldMkLst>
        <pc:spChg chg="mod">
          <ac:chgData name="JOHNSTON, Richard Paul" userId="eb825de2-c751-4cf2-83de-63b56d9d731c" providerId="ADAL" clId="{C01D2E1B-8B22-4EA7-801A-AA6FB7EE4BF9}" dt="2025-10-31T13:18:45.829" v="148"/>
          <ac:spMkLst>
            <pc:docMk/>
            <pc:sldMk cId="2457619055" sldId="2147475240"/>
            <ac:spMk id="9" creationId="{6E32C6E4-1063-1715-F0F0-857B33CCD40A}"/>
          </ac:spMkLst>
        </pc:spChg>
        <pc:spChg chg="mod">
          <ac:chgData name="JOHNSTON, Richard Paul" userId="eb825de2-c751-4cf2-83de-63b56d9d731c" providerId="ADAL" clId="{C01D2E1B-8B22-4EA7-801A-AA6FB7EE4BF9}" dt="2025-10-31T13:18:45.829" v="148"/>
          <ac:spMkLst>
            <pc:docMk/>
            <pc:sldMk cId="2457619055" sldId="2147475240"/>
            <ac:spMk id="17" creationId="{00CDC2BD-8662-3DA3-F7C7-D0ED7E761A03}"/>
          </ac:spMkLst>
        </pc:spChg>
        <pc:spChg chg="mod">
          <ac:chgData name="JOHNSTON, Richard Paul" userId="eb825de2-c751-4cf2-83de-63b56d9d731c" providerId="ADAL" clId="{C01D2E1B-8B22-4EA7-801A-AA6FB7EE4BF9}" dt="2025-10-31T13:18:45.829" v="148"/>
          <ac:spMkLst>
            <pc:docMk/>
            <pc:sldMk cId="2457619055" sldId="2147475240"/>
            <ac:spMk id="22" creationId="{5BA8897F-809C-EB09-F1FE-7DF95F79C5CB}"/>
          </ac:spMkLst>
        </pc:spChg>
        <pc:spChg chg="mod">
          <ac:chgData name="JOHNSTON, Richard Paul" userId="eb825de2-c751-4cf2-83de-63b56d9d731c" providerId="ADAL" clId="{C01D2E1B-8B22-4EA7-801A-AA6FB7EE4BF9}" dt="2025-10-31T13:18:45.829" v="148"/>
          <ac:spMkLst>
            <pc:docMk/>
            <pc:sldMk cId="2457619055" sldId="2147475240"/>
            <ac:spMk id="25" creationId="{94362523-4A48-1BDF-28C4-44B4A2CB95EF}"/>
          </ac:spMkLst>
        </pc:spChg>
        <pc:spChg chg="mod">
          <ac:chgData name="JOHNSTON, Richard Paul" userId="eb825de2-c751-4cf2-83de-63b56d9d731c" providerId="ADAL" clId="{C01D2E1B-8B22-4EA7-801A-AA6FB7EE4BF9}" dt="2025-10-31T13:18:45.829" v="148"/>
          <ac:spMkLst>
            <pc:docMk/>
            <pc:sldMk cId="2457619055" sldId="2147475240"/>
            <ac:spMk id="27" creationId="{EFA6F0BF-C848-75D0-82CF-18271028ABF7}"/>
          </ac:spMkLst>
        </pc:spChg>
        <pc:spChg chg="mod">
          <ac:chgData name="JOHNSTON, Richard Paul" userId="eb825de2-c751-4cf2-83de-63b56d9d731c" providerId="ADAL" clId="{C01D2E1B-8B22-4EA7-801A-AA6FB7EE4BF9}" dt="2025-10-31T13:18:45.829" v="148"/>
          <ac:spMkLst>
            <pc:docMk/>
            <pc:sldMk cId="2457619055" sldId="2147475240"/>
            <ac:spMk id="29" creationId="{F3E8E119-90FE-E1B9-0A20-C2584674E40E}"/>
          </ac:spMkLst>
        </pc:spChg>
        <pc:spChg chg="mod">
          <ac:chgData name="JOHNSTON, Richard Paul" userId="eb825de2-c751-4cf2-83de-63b56d9d731c" providerId="ADAL" clId="{C01D2E1B-8B22-4EA7-801A-AA6FB7EE4BF9}" dt="2025-10-31T13:18:45.829" v="148"/>
          <ac:spMkLst>
            <pc:docMk/>
            <pc:sldMk cId="2457619055" sldId="2147475240"/>
            <ac:spMk id="32" creationId="{C144241D-880A-4EAF-6E50-2442CB295631}"/>
          </ac:spMkLst>
        </pc:spChg>
        <pc:spChg chg="mod">
          <ac:chgData name="JOHNSTON, Richard Paul" userId="eb825de2-c751-4cf2-83de-63b56d9d731c" providerId="ADAL" clId="{C01D2E1B-8B22-4EA7-801A-AA6FB7EE4BF9}" dt="2025-10-31T13:18:45.829" v="148"/>
          <ac:spMkLst>
            <pc:docMk/>
            <pc:sldMk cId="2457619055" sldId="2147475240"/>
            <ac:spMk id="34" creationId="{488A5F23-65C1-CBFC-2FBC-1073A4EFCB42}"/>
          </ac:spMkLst>
        </pc:spChg>
        <pc:grpChg chg="add mod">
          <ac:chgData name="JOHNSTON, Richard Paul" userId="eb825de2-c751-4cf2-83de-63b56d9d731c" providerId="ADAL" clId="{C01D2E1B-8B22-4EA7-801A-AA6FB7EE4BF9}" dt="2025-10-31T13:18:45.829" v="148"/>
          <ac:grpSpMkLst>
            <pc:docMk/>
            <pc:sldMk cId="2457619055" sldId="2147475240"/>
            <ac:grpSpMk id="7" creationId="{BA379688-9FD1-E41B-2596-C04192CCEA97}"/>
          </ac:grpSpMkLst>
        </pc:grpChg>
        <pc:grpChg chg="mod">
          <ac:chgData name="JOHNSTON, Richard Paul" userId="eb825de2-c751-4cf2-83de-63b56d9d731c" providerId="ADAL" clId="{C01D2E1B-8B22-4EA7-801A-AA6FB7EE4BF9}" dt="2025-10-31T13:18:45.829" v="148"/>
          <ac:grpSpMkLst>
            <pc:docMk/>
            <pc:sldMk cId="2457619055" sldId="2147475240"/>
            <ac:grpSpMk id="8" creationId="{6836192A-6FB7-B9F2-14F4-39C88C617F12}"/>
          </ac:grpSpMkLst>
        </pc:grpChg>
        <pc:grpChg chg="mod">
          <ac:chgData name="JOHNSTON, Richard Paul" userId="eb825de2-c751-4cf2-83de-63b56d9d731c" providerId="ADAL" clId="{C01D2E1B-8B22-4EA7-801A-AA6FB7EE4BF9}" dt="2025-10-31T13:18:45.829" v="148"/>
          <ac:grpSpMkLst>
            <pc:docMk/>
            <pc:sldMk cId="2457619055" sldId="2147475240"/>
            <ac:grpSpMk id="10" creationId="{5CB83B7A-1914-DB45-772C-E488D4EDA8ED}"/>
          </ac:grpSpMkLst>
        </pc:grpChg>
        <pc:grpChg chg="mod">
          <ac:chgData name="JOHNSTON, Richard Paul" userId="eb825de2-c751-4cf2-83de-63b56d9d731c" providerId="ADAL" clId="{C01D2E1B-8B22-4EA7-801A-AA6FB7EE4BF9}" dt="2025-10-31T13:18:45.829" v="148"/>
          <ac:grpSpMkLst>
            <pc:docMk/>
            <pc:sldMk cId="2457619055" sldId="2147475240"/>
            <ac:grpSpMk id="12" creationId="{32869AC9-6386-1E9A-B099-E1E591E7878F}"/>
          </ac:grpSpMkLst>
        </pc:grpChg>
        <pc:grpChg chg="mod">
          <ac:chgData name="JOHNSTON, Richard Paul" userId="eb825de2-c751-4cf2-83de-63b56d9d731c" providerId="ADAL" clId="{C01D2E1B-8B22-4EA7-801A-AA6FB7EE4BF9}" dt="2025-10-31T13:18:45.829" v="148"/>
          <ac:grpSpMkLst>
            <pc:docMk/>
            <pc:sldMk cId="2457619055" sldId="2147475240"/>
            <ac:grpSpMk id="13" creationId="{CA3996ED-D7AB-A6CC-D93E-E65C064A127C}"/>
          </ac:grpSpMkLst>
        </pc:grpChg>
        <pc:grpChg chg="mod">
          <ac:chgData name="JOHNSTON, Richard Paul" userId="eb825de2-c751-4cf2-83de-63b56d9d731c" providerId="ADAL" clId="{C01D2E1B-8B22-4EA7-801A-AA6FB7EE4BF9}" dt="2025-10-31T13:18:45.829" v="148"/>
          <ac:grpSpMkLst>
            <pc:docMk/>
            <pc:sldMk cId="2457619055" sldId="2147475240"/>
            <ac:grpSpMk id="14" creationId="{E04BD84B-0163-F9CF-BC0D-F0A65A6287DB}"/>
          </ac:grpSpMkLst>
        </pc:grpChg>
        <pc:grpChg chg="mod">
          <ac:chgData name="JOHNSTON, Richard Paul" userId="eb825de2-c751-4cf2-83de-63b56d9d731c" providerId="ADAL" clId="{C01D2E1B-8B22-4EA7-801A-AA6FB7EE4BF9}" dt="2025-10-31T13:18:45.829" v="148"/>
          <ac:grpSpMkLst>
            <pc:docMk/>
            <pc:sldMk cId="2457619055" sldId="2147475240"/>
            <ac:grpSpMk id="15" creationId="{760F8F56-983E-D8AA-83E3-3ABBA2C96B36}"/>
          </ac:grpSpMkLst>
        </pc:grpChg>
        <pc:grpChg chg="mod">
          <ac:chgData name="JOHNSTON, Richard Paul" userId="eb825de2-c751-4cf2-83de-63b56d9d731c" providerId="ADAL" clId="{C01D2E1B-8B22-4EA7-801A-AA6FB7EE4BF9}" dt="2025-10-31T13:18:45.829" v="148"/>
          <ac:grpSpMkLst>
            <pc:docMk/>
            <pc:sldMk cId="2457619055" sldId="2147475240"/>
            <ac:grpSpMk id="16" creationId="{871DF416-D0CD-B187-98C5-311B0FD02BA1}"/>
          </ac:grpSpMkLst>
        </pc:grpChg>
        <pc:picChg chg="mod">
          <ac:chgData name="JOHNSTON, Richard Paul" userId="eb825de2-c751-4cf2-83de-63b56d9d731c" providerId="ADAL" clId="{C01D2E1B-8B22-4EA7-801A-AA6FB7EE4BF9}" dt="2025-10-31T13:18:45.829" v="148"/>
          <ac:picMkLst>
            <pc:docMk/>
            <pc:sldMk cId="2457619055" sldId="2147475240"/>
            <ac:picMk id="11" creationId="{039F876D-914B-4AB5-9861-8C5A2D44C1BB}"/>
          </ac:picMkLst>
        </pc:picChg>
        <pc:picChg chg="mod">
          <ac:chgData name="JOHNSTON, Richard Paul" userId="eb825de2-c751-4cf2-83de-63b56d9d731c" providerId="ADAL" clId="{C01D2E1B-8B22-4EA7-801A-AA6FB7EE4BF9}" dt="2025-10-31T13:18:45.829" v="148"/>
          <ac:picMkLst>
            <pc:docMk/>
            <pc:sldMk cId="2457619055" sldId="2147475240"/>
            <ac:picMk id="18" creationId="{7FD72C48-3C26-235A-2AA7-413DAC691B82}"/>
          </ac:picMkLst>
        </pc:picChg>
        <pc:picChg chg="mod">
          <ac:chgData name="JOHNSTON, Richard Paul" userId="eb825de2-c751-4cf2-83de-63b56d9d731c" providerId="ADAL" clId="{C01D2E1B-8B22-4EA7-801A-AA6FB7EE4BF9}" dt="2025-10-31T13:18:45.829" v="148"/>
          <ac:picMkLst>
            <pc:docMk/>
            <pc:sldMk cId="2457619055" sldId="2147475240"/>
            <ac:picMk id="19" creationId="{8947BE0E-38DE-E17B-51A8-7C5846348254}"/>
          </ac:picMkLst>
        </pc:picChg>
        <pc:picChg chg="mod">
          <ac:chgData name="JOHNSTON, Richard Paul" userId="eb825de2-c751-4cf2-83de-63b56d9d731c" providerId="ADAL" clId="{C01D2E1B-8B22-4EA7-801A-AA6FB7EE4BF9}" dt="2025-10-31T13:18:45.829" v="148"/>
          <ac:picMkLst>
            <pc:docMk/>
            <pc:sldMk cId="2457619055" sldId="2147475240"/>
            <ac:picMk id="20" creationId="{A6C78ECF-E6F2-9570-8BA5-829F4A7B1EF7}"/>
          </ac:picMkLst>
        </pc:picChg>
        <pc:picChg chg="mod">
          <ac:chgData name="JOHNSTON, Richard Paul" userId="eb825de2-c751-4cf2-83de-63b56d9d731c" providerId="ADAL" clId="{C01D2E1B-8B22-4EA7-801A-AA6FB7EE4BF9}" dt="2025-10-31T13:18:45.829" v="148"/>
          <ac:picMkLst>
            <pc:docMk/>
            <pc:sldMk cId="2457619055" sldId="2147475240"/>
            <ac:picMk id="21" creationId="{76786075-BFE2-1EEC-DD56-C05E77D154A5}"/>
          </ac:picMkLst>
        </pc:picChg>
        <pc:picChg chg="mod">
          <ac:chgData name="JOHNSTON, Richard Paul" userId="eb825de2-c751-4cf2-83de-63b56d9d731c" providerId="ADAL" clId="{C01D2E1B-8B22-4EA7-801A-AA6FB7EE4BF9}" dt="2025-10-31T13:18:45.829" v="148"/>
          <ac:picMkLst>
            <pc:docMk/>
            <pc:sldMk cId="2457619055" sldId="2147475240"/>
            <ac:picMk id="23" creationId="{2CF81A81-112D-DE49-66D1-D4ED68F039A1}"/>
          </ac:picMkLst>
        </pc:picChg>
        <pc:picChg chg="mod">
          <ac:chgData name="JOHNSTON, Richard Paul" userId="eb825de2-c751-4cf2-83de-63b56d9d731c" providerId="ADAL" clId="{C01D2E1B-8B22-4EA7-801A-AA6FB7EE4BF9}" dt="2025-10-31T13:18:45.829" v="148"/>
          <ac:picMkLst>
            <pc:docMk/>
            <pc:sldMk cId="2457619055" sldId="2147475240"/>
            <ac:picMk id="24" creationId="{DD6CFC8A-CA9B-43A7-B800-7558CFECAE2D}"/>
          </ac:picMkLst>
        </pc:picChg>
        <pc:picChg chg="mod">
          <ac:chgData name="JOHNSTON, Richard Paul" userId="eb825de2-c751-4cf2-83de-63b56d9d731c" providerId="ADAL" clId="{C01D2E1B-8B22-4EA7-801A-AA6FB7EE4BF9}" dt="2025-10-31T13:18:45.829" v="148"/>
          <ac:picMkLst>
            <pc:docMk/>
            <pc:sldMk cId="2457619055" sldId="2147475240"/>
            <ac:picMk id="26" creationId="{8DAC724A-0505-3685-413A-DCE10E546A41}"/>
          </ac:picMkLst>
        </pc:picChg>
        <pc:picChg chg="mod">
          <ac:chgData name="JOHNSTON, Richard Paul" userId="eb825de2-c751-4cf2-83de-63b56d9d731c" providerId="ADAL" clId="{C01D2E1B-8B22-4EA7-801A-AA6FB7EE4BF9}" dt="2025-10-31T13:18:45.829" v="148"/>
          <ac:picMkLst>
            <pc:docMk/>
            <pc:sldMk cId="2457619055" sldId="2147475240"/>
            <ac:picMk id="28" creationId="{BD35DB10-DF87-2E3F-316B-A2EFA538218B}"/>
          </ac:picMkLst>
        </pc:picChg>
        <pc:picChg chg="mod">
          <ac:chgData name="JOHNSTON, Richard Paul" userId="eb825de2-c751-4cf2-83de-63b56d9d731c" providerId="ADAL" clId="{C01D2E1B-8B22-4EA7-801A-AA6FB7EE4BF9}" dt="2025-10-31T13:18:45.829" v="148"/>
          <ac:picMkLst>
            <pc:docMk/>
            <pc:sldMk cId="2457619055" sldId="2147475240"/>
            <ac:picMk id="30" creationId="{BC46E3B0-1162-C6D8-32C6-F588F7874C4E}"/>
          </ac:picMkLst>
        </pc:picChg>
        <pc:picChg chg="mod">
          <ac:chgData name="JOHNSTON, Richard Paul" userId="eb825de2-c751-4cf2-83de-63b56d9d731c" providerId="ADAL" clId="{C01D2E1B-8B22-4EA7-801A-AA6FB7EE4BF9}" dt="2025-10-31T13:18:45.829" v="148"/>
          <ac:picMkLst>
            <pc:docMk/>
            <pc:sldMk cId="2457619055" sldId="2147475240"/>
            <ac:picMk id="31" creationId="{7C919C48-51F1-E37F-2ACA-2D051EEAA88C}"/>
          </ac:picMkLst>
        </pc:picChg>
        <pc:picChg chg="mod">
          <ac:chgData name="JOHNSTON, Richard Paul" userId="eb825de2-c751-4cf2-83de-63b56d9d731c" providerId="ADAL" clId="{C01D2E1B-8B22-4EA7-801A-AA6FB7EE4BF9}" dt="2025-10-31T13:18:45.829" v="148"/>
          <ac:picMkLst>
            <pc:docMk/>
            <pc:sldMk cId="2457619055" sldId="2147475240"/>
            <ac:picMk id="33" creationId="{EDE5B0DE-8E3F-7A98-7346-FA148F50DF59}"/>
          </ac:picMkLst>
        </pc:picChg>
        <pc:picChg chg="mod">
          <ac:chgData name="JOHNSTON, Richard Paul" userId="eb825de2-c751-4cf2-83de-63b56d9d731c" providerId="ADAL" clId="{C01D2E1B-8B22-4EA7-801A-AA6FB7EE4BF9}" dt="2025-10-31T13:18:45.829" v="148"/>
          <ac:picMkLst>
            <pc:docMk/>
            <pc:sldMk cId="2457619055" sldId="2147475240"/>
            <ac:picMk id="35" creationId="{EF746D2F-4115-A8B4-AC25-1948A9F2512F}"/>
          </ac:picMkLst>
        </pc:picChg>
        <pc:picChg chg="mod">
          <ac:chgData name="JOHNSTON, Richard Paul" userId="eb825de2-c751-4cf2-83de-63b56d9d731c" providerId="ADAL" clId="{C01D2E1B-8B22-4EA7-801A-AA6FB7EE4BF9}" dt="2025-10-31T13:18:45.829" v="148"/>
          <ac:picMkLst>
            <pc:docMk/>
            <pc:sldMk cId="2457619055" sldId="2147475240"/>
            <ac:picMk id="36" creationId="{BB0327DD-AA5D-093D-6864-73DD3A342860}"/>
          </ac:picMkLst>
        </pc:picChg>
      </pc:sldChg>
      <pc:sldChg chg="addSp delSp modSp mod modNotesTx">
        <pc:chgData name="JOHNSTON, Richard Paul" userId="eb825de2-c751-4cf2-83de-63b56d9d731c" providerId="ADAL" clId="{C01D2E1B-8B22-4EA7-801A-AA6FB7EE4BF9}" dt="2025-11-04T22:03:33.179" v="4355" actId="20577"/>
        <pc:sldMkLst>
          <pc:docMk/>
          <pc:sldMk cId="1149296835" sldId="2147475241"/>
        </pc:sldMkLst>
        <pc:spChg chg="mod">
          <ac:chgData name="JOHNSTON, Richard Paul" userId="eb825de2-c751-4cf2-83de-63b56d9d731c" providerId="ADAL" clId="{C01D2E1B-8B22-4EA7-801A-AA6FB7EE4BF9}" dt="2025-10-31T13:20:13.940" v="155"/>
          <ac:spMkLst>
            <pc:docMk/>
            <pc:sldMk cId="1149296835" sldId="2147475241"/>
            <ac:spMk id="8" creationId="{B2ED8F41-3D1C-5FB6-E024-355EF9DE4948}"/>
          </ac:spMkLst>
        </pc:spChg>
        <pc:spChg chg="mod">
          <ac:chgData name="JOHNSTON, Richard Paul" userId="eb825de2-c751-4cf2-83de-63b56d9d731c" providerId="ADAL" clId="{C01D2E1B-8B22-4EA7-801A-AA6FB7EE4BF9}" dt="2025-10-31T13:20:13.940" v="155"/>
          <ac:spMkLst>
            <pc:docMk/>
            <pc:sldMk cId="1149296835" sldId="2147475241"/>
            <ac:spMk id="16" creationId="{F349FF55-F6B1-CFDA-1A70-314E131B3C56}"/>
          </ac:spMkLst>
        </pc:spChg>
        <pc:spChg chg="mod">
          <ac:chgData name="JOHNSTON, Richard Paul" userId="eb825de2-c751-4cf2-83de-63b56d9d731c" providerId="ADAL" clId="{C01D2E1B-8B22-4EA7-801A-AA6FB7EE4BF9}" dt="2025-10-31T13:20:13.940" v="155"/>
          <ac:spMkLst>
            <pc:docMk/>
            <pc:sldMk cId="1149296835" sldId="2147475241"/>
            <ac:spMk id="21" creationId="{6E78A7A1-2760-ED83-436F-5D785F2B4D97}"/>
          </ac:spMkLst>
        </pc:spChg>
        <pc:spChg chg="mod">
          <ac:chgData name="JOHNSTON, Richard Paul" userId="eb825de2-c751-4cf2-83de-63b56d9d731c" providerId="ADAL" clId="{C01D2E1B-8B22-4EA7-801A-AA6FB7EE4BF9}" dt="2025-10-31T13:20:13.940" v="155"/>
          <ac:spMkLst>
            <pc:docMk/>
            <pc:sldMk cId="1149296835" sldId="2147475241"/>
            <ac:spMk id="24" creationId="{262C61A3-81CF-ACE5-E578-4452AD8EB363}"/>
          </ac:spMkLst>
        </pc:spChg>
        <pc:spChg chg="mod">
          <ac:chgData name="JOHNSTON, Richard Paul" userId="eb825de2-c751-4cf2-83de-63b56d9d731c" providerId="ADAL" clId="{C01D2E1B-8B22-4EA7-801A-AA6FB7EE4BF9}" dt="2025-10-31T13:20:13.940" v="155"/>
          <ac:spMkLst>
            <pc:docMk/>
            <pc:sldMk cId="1149296835" sldId="2147475241"/>
            <ac:spMk id="26" creationId="{CEED4E70-0B2C-45F9-6641-8AB6F8AF3543}"/>
          </ac:spMkLst>
        </pc:spChg>
        <pc:spChg chg="mod">
          <ac:chgData name="JOHNSTON, Richard Paul" userId="eb825de2-c751-4cf2-83de-63b56d9d731c" providerId="ADAL" clId="{C01D2E1B-8B22-4EA7-801A-AA6FB7EE4BF9}" dt="2025-10-31T13:20:13.940" v="155"/>
          <ac:spMkLst>
            <pc:docMk/>
            <pc:sldMk cId="1149296835" sldId="2147475241"/>
            <ac:spMk id="28" creationId="{BDA895B9-8ED9-6550-26AC-1EB1493E0D34}"/>
          </ac:spMkLst>
        </pc:spChg>
        <pc:spChg chg="mod">
          <ac:chgData name="JOHNSTON, Richard Paul" userId="eb825de2-c751-4cf2-83de-63b56d9d731c" providerId="ADAL" clId="{C01D2E1B-8B22-4EA7-801A-AA6FB7EE4BF9}" dt="2025-10-31T13:20:13.940" v="155"/>
          <ac:spMkLst>
            <pc:docMk/>
            <pc:sldMk cId="1149296835" sldId="2147475241"/>
            <ac:spMk id="31" creationId="{04D6223C-D8D1-D908-CD2F-5F501E333969}"/>
          </ac:spMkLst>
        </pc:spChg>
        <pc:spChg chg="mod">
          <ac:chgData name="JOHNSTON, Richard Paul" userId="eb825de2-c751-4cf2-83de-63b56d9d731c" providerId="ADAL" clId="{C01D2E1B-8B22-4EA7-801A-AA6FB7EE4BF9}" dt="2025-10-31T13:20:13.940" v="155"/>
          <ac:spMkLst>
            <pc:docMk/>
            <pc:sldMk cId="1149296835" sldId="2147475241"/>
            <ac:spMk id="33" creationId="{12E48C20-A7E7-A5DF-5544-4E290D4694BD}"/>
          </ac:spMkLst>
        </pc:spChg>
        <pc:grpChg chg="add mod">
          <ac:chgData name="JOHNSTON, Richard Paul" userId="eb825de2-c751-4cf2-83de-63b56d9d731c" providerId="ADAL" clId="{C01D2E1B-8B22-4EA7-801A-AA6FB7EE4BF9}" dt="2025-10-31T13:20:13.940" v="155"/>
          <ac:grpSpMkLst>
            <pc:docMk/>
            <pc:sldMk cId="1149296835" sldId="2147475241"/>
            <ac:grpSpMk id="6" creationId="{03E570EA-1527-730C-03D1-9AD40F93D97F}"/>
          </ac:grpSpMkLst>
        </pc:grpChg>
        <pc:grpChg chg="mod">
          <ac:chgData name="JOHNSTON, Richard Paul" userId="eb825de2-c751-4cf2-83de-63b56d9d731c" providerId="ADAL" clId="{C01D2E1B-8B22-4EA7-801A-AA6FB7EE4BF9}" dt="2025-10-31T13:20:13.940" v="155"/>
          <ac:grpSpMkLst>
            <pc:docMk/>
            <pc:sldMk cId="1149296835" sldId="2147475241"/>
            <ac:grpSpMk id="7" creationId="{8BCF24AE-B441-8609-ECED-D715F137F2BA}"/>
          </ac:grpSpMkLst>
        </pc:grpChg>
        <pc:grpChg chg="mod">
          <ac:chgData name="JOHNSTON, Richard Paul" userId="eb825de2-c751-4cf2-83de-63b56d9d731c" providerId="ADAL" clId="{C01D2E1B-8B22-4EA7-801A-AA6FB7EE4BF9}" dt="2025-10-31T13:20:13.940" v="155"/>
          <ac:grpSpMkLst>
            <pc:docMk/>
            <pc:sldMk cId="1149296835" sldId="2147475241"/>
            <ac:grpSpMk id="9" creationId="{FCC82C83-6B0A-8155-1B7F-8105ACD7786F}"/>
          </ac:grpSpMkLst>
        </pc:grpChg>
        <pc:grpChg chg="mod">
          <ac:chgData name="JOHNSTON, Richard Paul" userId="eb825de2-c751-4cf2-83de-63b56d9d731c" providerId="ADAL" clId="{C01D2E1B-8B22-4EA7-801A-AA6FB7EE4BF9}" dt="2025-10-31T13:20:13.940" v="155"/>
          <ac:grpSpMkLst>
            <pc:docMk/>
            <pc:sldMk cId="1149296835" sldId="2147475241"/>
            <ac:grpSpMk id="11" creationId="{635708B4-2843-87E7-D4F8-CF196F301D06}"/>
          </ac:grpSpMkLst>
        </pc:grpChg>
        <pc:grpChg chg="mod">
          <ac:chgData name="JOHNSTON, Richard Paul" userId="eb825de2-c751-4cf2-83de-63b56d9d731c" providerId="ADAL" clId="{C01D2E1B-8B22-4EA7-801A-AA6FB7EE4BF9}" dt="2025-10-31T13:20:13.940" v="155"/>
          <ac:grpSpMkLst>
            <pc:docMk/>
            <pc:sldMk cId="1149296835" sldId="2147475241"/>
            <ac:grpSpMk id="12" creationId="{CA43508C-DA56-DC3F-9D5F-37AE7BCD745A}"/>
          </ac:grpSpMkLst>
        </pc:grpChg>
        <pc:grpChg chg="mod">
          <ac:chgData name="JOHNSTON, Richard Paul" userId="eb825de2-c751-4cf2-83de-63b56d9d731c" providerId="ADAL" clId="{C01D2E1B-8B22-4EA7-801A-AA6FB7EE4BF9}" dt="2025-10-31T13:20:13.940" v="155"/>
          <ac:grpSpMkLst>
            <pc:docMk/>
            <pc:sldMk cId="1149296835" sldId="2147475241"/>
            <ac:grpSpMk id="13" creationId="{A6540BA9-5A5B-E110-BC80-C4A6F5988405}"/>
          </ac:grpSpMkLst>
        </pc:grpChg>
        <pc:grpChg chg="mod">
          <ac:chgData name="JOHNSTON, Richard Paul" userId="eb825de2-c751-4cf2-83de-63b56d9d731c" providerId="ADAL" clId="{C01D2E1B-8B22-4EA7-801A-AA6FB7EE4BF9}" dt="2025-10-31T13:20:13.940" v="155"/>
          <ac:grpSpMkLst>
            <pc:docMk/>
            <pc:sldMk cId="1149296835" sldId="2147475241"/>
            <ac:grpSpMk id="14" creationId="{75E69F61-6440-EF2B-63EF-5802DE30BC2B}"/>
          </ac:grpSpMkLst>
        </pc:grpChg>
        <pc:grpChg chg="mod">
          <ac:chgData name="JOHNSTON, Richard Paul" userId="eb825de2-c751-4cf2-83de-63b56d9d731c" providerId="ADAL" clId="{C01D2E1B-8B22-4EA7-801A-AA6FB7EE4BF9}" dt="2025-10-31T13:20:13.940" v="155"/>
          <ac:grpSpMkLst>
            <pc:docMk/>
            <pc:sldMk cId="1149296835" sldId="2147475241"/>
            <ac:grpSpMk id="15" creationId="{CFB6BFA2-C593-EE81-D1F2-3570A23B22C0}"/>
          </ac:grpSpMkLst>
        </pc:grpChg>
        <pc:picChg chg="mod">
          <ac:chgData name="JOHNSTON, Richard Paul" userId="eb825de2-c751-4cf2-83de-63b56d9d731c" providerId="ADAL" clId="{C01D2E1B-8B22-4EA7-801A-AA6FB7EE4BF9}" dt="2025-10-31T13:20:13.940" v="155"/>
          <ac:picMkLst>
            <pc:docMk/>
            <pc:sldMk cId="1149296835" sldId="2147475241"/>
            <ac:picMk id="10" creationId="{3EE94FA0-BA75-9C2C-1B59-495128C412EC}"/>
          </ac:picMkLst>
        </pc:picChg>
        <pc:picChg chg="mod">
          <ac:chgData name="JOHNSTON, Richard Paul" userId="eb825de2-c751-4cf2-83de-63b56d9d731c" providerId="ADAL" clId="{C01D2E1B-8B22-4EA7-801A-AA6FB7EE4BF9}" dt="2025-10-31T13:20:13.940" v="155"/>
          <ac:picMkLst>
            <pc:docMk/>
            <pc:sldMk cId="1149296835" sldId="2147475241"/>
            <ac:picMk id="17" creationId="{384D74A3-54BB-E647-5605-B0ED28E5CBFE}"/>
          </ac:picMkLst>
        </pc:picChg>
        <pc:picChg chg="mod">
          <ac:chgData name="JOHNSTON, Richard Paul" userId="eb825de2-c751-4cf2-83de-63b56d9d731c" providerId="ADAL" clId="{C01D2E1B-8B22-4EA7-801A-AA6FB7EE4BF9}" dt="2025-10-31T13:20:13.940" v="155"/>
          <ac:picMkLst>
            <pc:docMk/>
            <pc:sldMk cId="1149296835" sldId="2147475241"/>
            <ac:picMk id="18" creationId="{8CA746D1-6088-A055-746C-6BB0C82DD345}"/>
          </ac:picMkLst>
        </pc:picChg>
        <pc:picChg chg="mod">
          <ac:chgData name="JOHNSTON, Richard Paul" userId="eb825de2-c751-4cf2-83de-63b56d9d731c" providerId="ADAL" clId="{C01D2E1B-8B22-4EA7-801A-AA6FB7EE4BF9}" dt="2025-10-31T13:20:13.940" v="155"/>
          <ac:picMkLst>
            <pc:docMk/>
            <pc:sldMk cId="1149296835" sldId="2147475241"/>
            <ac:picMk id="19" creationId="{AA864771-167D-EE5E-AF3A-830442D5CEB2}"/>
          </ac:picMkLst>
        </pc:picChg>
        <pc:picChg chg="mod">
          <ac:chgData name="JOHNSTON, Richard Paul" userId="eb825de2-c751-4cf2-83de-63b56d9d731c" providerId="ADAL" clId="{C01D2E1B-8B22-4EA7-801A-AA6FB7EE4BF9}" dt="2025-10-31T13:20:13.940" v="155"/>
          <ac:picMkLst>
            <pc:docMk/>
            <pc:sldMk cId="1149296835" sldId="2147475241"/>
            <ac:picMk id="20" creationId="{2AE321BD-F852-26BC-310A-05160E8F264D}"/>
          </ac:picMkLst>
        </pc:picChg>
        <pc:picChg chg="mod">
          <ac:chgData name="JOHNSTON, Richard Paul" userId="eb825de2-c751-4cf2-83de-63b56d9d731c" providerId="ADAL" clId="{C01D2E1B-8B22-4EA7-801A-AA6FB7EE4BF9}" dt="2025-10-31T13:20:13.940" v="155"/>
          <ac:picMkLst>
            <pc:docMk/>
            <pc:sldMk cId="1149296835" sldId="2147475241"/>
            <ac:picMk id="22" creationId="{C48EA807-AFB6-B530-83DE-22BE94AE3D1C}"/>
          </ac:picMkLst>
        </pc:picChg>
        <pc:picChg chg="mod">
          <ac:chgData name="JOHNSTON, Richard Paul" userId="eb825de2-c751-4cf2-83de-63b56d9d731c" providerId="ADAL" clId="{C01D2E1B-8B22-4EA7-801A-AA6FB7EE4BF9}" dt="2025-10-31T13:20:13.940" v="155"/>
          <ac:picMkLst>
            <pc:docMk/>
            <pc:sldMk cId="1149296835" sldId="2147475241"/>
            <ac:picMk id="23" creationId="{FE2BE4EB-4813-9EF0-8113-D072ED1054C8}"/>
          </ac:picMkLst>
        </pc:picChg>
        <pc:picChg chg="mod">
          <ac:chgData name="JOHNSTON, Richard Paul" userId="eb825de2-c751-4cf2-83de-63b56d9d731c" providerId="ADAL" clId="{C01D2E1B-8B22-4EA7-801A-AA6FB7EE4BF9}" dt="2025-10-31T13:20:13.940" v="155"/>
          <ac:picMkLst>
            <pc:docMk/>
            <pc:sldMk cId="1149296835" sldId="2147475241"/>
            <ac:picMk id="25" creationId="{64BAAB89-4F8D-993D-D5F2-49E7C21B1192}"/>
          </ac:picMkLst>
        </pc:picChg>
        <pc:picChg chg="mod">
          <ac:chgData name="JOHNSTON, Richard Paul" userId="eb825de2-c751-4cf2-83de-63b56d9d731c" providerId="ADAL" clId="{C01D2E1B-8B22-4EA7-801A-AA6FB7EE4BF9}" dt="2025-10-31T13:20:13.940" v="155"/>
          <ac:picMkLst>
            <pc:docMk/>
            <pc:sldMk cId="1149296835" sldId="2147475241"/>
            <ac:picMk id="27" creationId="{C3255206-E376-B05E-3BD6-014D89306A19}"/>
          </ac:picMkLst>
        </pc:picChg>
        <pc:picChg chg="mod">
          <ac:chgData name="JOHNSTON, Richard Paul" userId="eb825de2-c751-4cf2-83de-63b56d9d731c" providerId="ADAL" clId="{C01D2E1B-8B22-4EA7-801A-AA6FB7EE4BF9}" dt="2025-10-31T13:20:13.940" v="155"/>
          <ac:picMkLst>
            <pc:docMk/>
            <pc:sldMk cId="1149296835" sldId="2147475241"/>
            <ac:picMk id="29" creationId="{DD15875B-830A-B598-BC48-5B6D99A8FED7}"/>
          </ac:picMkLst>
        </pc:picChg>
        <pc:picChg chg="mod">
          <ac:chgData name="JOHNSTON, Richard Paul" userId="eb825de2-c751-4cf2-83de-63b56d9d731c" providerId="ADAL" clId="{C01D2E1B-8B22-4EA7-801A-AA6FB7EE4BF9}" dt="2025-10-31T13:20:13.940" v="155"/>
          <ac:picMkLst>
            <pc:docMk/>
            <pc:sldMk cId="1149296835" sldId="2147475241"/>
            <ac:picMk id="30" creationId="{8102A0D1-89F8-17A0-8A1A-5A9D3A9D8688}"/>
          </ac:picMkLst>
        </pc:picChg>
        <pc:picChg chg="mod">
          <ac:chgData name="JOHNSTON, Richard Paul" userId="eb825de2-c751-4cf2-83de-63b56d9d731c" providerId="ADAL" clId="{C01D2E1B-8B22-4EA7-801A-AA6FB7EE4BF9}" dt="2025-10-31T13:20:13.940" v="155"/>
          <ac:picMkLst>
            <pc:docMk/>
            <pc:sldMk cId="1149296835" sldId="2147475241"/>
            <ac:picMk id="32" creationId="{DD9DB7B2-2650-6BF5-6DD4-316535D329E6}"/>
          </ac:picMkLst>
        </pc:picChg>
        <pc:picChg chg="mod">
          <ac:chgData name="JOHNSTON, Richard Paul" userId="eb825de2-c751-4cf2-83de-63b56d9d731c" providerId="ADAL" clId="{C01D2E1B-8B22-4EA7-801A-AA6FB7EE4BF9}" dt="2025-10-31T13:20:13.940" v="155"/>
          <ac:picMkLst>
            <pc:docMk/>
            <pc:sldMk cId="1149296835" sldId="2147475241"/>
            <ac:picMk id="34" creationId="{63CBF73C-3FBA-78CF-B593-5E208C6E5E34}"/>
          </ac:picMkLst>
        </pc:picChg>
        <pc:picChg chg="mod">
          <ac:chgData name="JOHNSTON, Richard Paul" userId="eb825de2-c751-4cf2-83de-63b56d9d731c" providerId="ADAL" clId="{C01D2E1B-8B22-4EA7-801A-AA6FB7EE4BF9}" dt="2025-10-31T13:20:13.940" v="155"/>
          <ac:picMkLst>
            <pc:docMk/>
            <pc:sldMk cId="1149296835" sldId="2147475241"/>
            <ac:picMk id="35" creationId="{7DF14F9F-7642-BD70-5D71-8C2F1C122B70}"/>
          </ac:picMkLst>
        </pc:picChg>
      </pc:sldChg>
      <pc:sldChg chg="addSp delSp modSp mod modNotesTx">
        <pc:chgData name="JOHNSTON, Richard Paul" userId="eb825de2-c751-4cf2-83de-63b56d9d731c" providerId="ADAL" clId="{C01D2E1B-8B22-4EA7-801A-AA6FB7EE4BF9}" dt="2025-11-05T08:05:40.244" v="6090" actId="20577"/>
        <pc:sldMkLst>
          <pc:docMk/>
          <pc:sldMk cId="4218184520" sldId="2147475243"/>
        </pc:sldMkLst>
        <pc:spChg chg="mod">
          <ac:chgData name="JOHNSTON, Richard Paul" userId="eb825de2-c751-4cf2-83de-63b56d9d731c" providerId="ADAL" clId="{C01D2E1B-8B22-4EA7-801A-AA6FB7EE4BF9}" dt="2025-10-31T13:19:59.322" v="153" actId="208"/>
          <ac:spMkLst>
            <pc:docMk/>
            <pc:sldMk cId="4218184520" sldId="2147475243"/>
            <ac:spMk id="8" creationId="{D34FDF7D-20A9-5D3A-0B82-1FBC82A358DB}"/>
          </ac:spMkLst>
        </pc:spChg>
        <pc:spChg chg="mod">
          <ac:chgData name="JOHNSTON, Richard Paul" userId="eb825de2-c751-4cf2-83de-63b56d9d731c" providerId="ADAL" clId="{C01D2E1B-8B22-4EA7-801A-AA6FB7EE4BF9}" dt="2025-10-31T13:19:01.898" v="149"/>
          <ac:spMkLst>
            <pc:docMk/>
            <pc:sldMk cId="4218184520" sldId="2147475243"/>
            <ac:spMk id="16" creationId="{83A0E03F-8A44-1DB2-99B6-1AB3D557B7FA}"/>
          </ac:spMkLst>
        </pc:spChg>
        <pc:spChg chg="mod">
          <ac:chgData name="JOHNSTON, Richard Paul" userId="eb825de2-c751-4cf2-83de-63b56d9d731c" providerId="ADAL" clId="{C01D2E1B-8B22-4EA7-801A-AA6FB7EE4BF9}" dt="2025-10-31T13:19:01.898" v="149"/>
          <ac:spMkLst>
            <pc:docMk/>
            <pc:sldMk cId="4218184520" sldId="2147475243"/>
            <ac:spMk id="21" creationId="{6DA29D35-6C0F-F3A0-00C8-6A5725A39C57}"/>
          </ac:spMkLst>
        </pc:spChg>
        <pc:spChg chg="mod">
          <ac:chgData name="JOHNSTON, Richard Paul" userId="eb825de2-c751-4cf2-83de-63b56d9d731c" providerId="ADAL" clId="{C01D2E1B-8B22-4EA7-801A-AA6FB7EE4BF9}" dt="2025-10-31T13:19:01.898" v="149"/>
          <ac:spMkLst>
            <pc:docMk/>
            <pc:sldMk cId="4218184520" sldId="2147475243"/>
            <ac:spMk id="24" creationId="{E4DF85EE-20EB-F183-F495-D288378D4519}"/>
          </ac:spMkLst>
        </pc:spChg>
        <pc:spChg chg="mod">
          <ac:chgData name="JOHNSTON, Richard Paul" userId="eb825de2-c751-4cf2-83de-63b56d9d731c" providerId="ADAL" clId="{C01D2E1B-8B22-4EA7-801A-AA6FB7EE4BF9}" dt="2025-10-31T13:19:01.898" v="149"/>
          <ac:spMkLst>
            <pc:docMk/>
            <pc:sldMk cId="4218184520" sldId="2147475243"/>
            <ac:spMk id="26" creationId="{092445EB-24FF-45B2-ECC5-9E39BA77CCD5}"/>
          </ac:spMkLst>
        </pc:spChg>
        <pc:spChg chg="mod">
          <ac:chgData name="JOHNSTON, Richard Paul" userId="eb825de2-c751-4cf2-83de-63b56d9d731c" providerId="ADAL" clId="{C01D2E1B-8B22-4EA7-801A-AA6FB7EE4BF9}" dt="2025-10-31T13:19:01.898" v="149"/>
          <ac:spMkLst>
            <pc:docMk/>
            <pc:sldMk cId="4218184520" sldId="2147475243"/>
            <ac:spMk id="28" creationId="{6D65F78C-4341-28FB-D2E4-18D71FDC495A}"/>
          </ac:spMkLst>
        </pc:spChg>
        <pc:spChg chg="mod">
          <ac:chgData name="JOHNSTON, Richard Paul" userId="eb825de2-c751-4cf2-83de-63b56d9d731c" providerId="ADAL" clId="{C01D2E1B-8B22-4EA7-801A-AA6FB7EE4BF9}" dt="2025-10-31T13:19:01.898" v="149"/>
          <ac:spMkLst>
            <pc:docMk/>
            <pc:sldMk cId="4218184520" sldId="2147475243"/>
            <ac:spMk id="31" creationId="{BEB8C14B-1F54-2228-FA89-1D3F3758674D}"/>
          </ac:spMkLst>
        </pc:spChg>
        <pc:spChg chg="mod">
          <ac:chgData name="JOHNSTON, Richard Paul" userId="eb825de2-c751-4cf2-83de-63b56d9d731c" providerId="ADAL" clId="{C01D2E1B-8B22-4EA7-801A-AA6FB7EE4BF9}" dt="2025-10-31T13:19:09.758" v="150" actId="208"/>
          <ac:spMkLst>
            <pc:docMk/>
            <pc:sldMk cId="4218184520" sldId="2147475243"/>
            <ac:spMk id="33" creationId="{0CE67995-F1E1-AC44-716C-2A77987FDD03}"/>
          </ac:spMkLst>
        </pc:spChg>
        <pc:grpChg chg="add mod">
          <ac:chgData name="JOHNSTON, Richard Paul" userId="eb825de2-c751-4cf2-83de-63b56d9d731c" providerId="ADAL" clId="{C01D2E1B-8B22-4EA7-801A-AA6FB7EE4BF9}" dt="2025-10-31T13:19:01.898" v="149"/>
          <ac:grpSpMkLst>
            <pc:docMk/>
            <pc:sldMk cId="4218184520" sldId="2147475243"/>
            <ac:grpSpMk id="6" creationId="{E550B5F0-D40F-9109-DCA7-61F609568466}"/>
          </ac:grpSpMkLst>
        </pc:grpChg>
        <pc:grpChg chg="mod">
          <ac:chgData name="JOHNSTON, Richard Paul" userId="eb825de2-c751-4cf2-83de-63b56d9d731c" providerId="ADAL" clId="{C01D2E1B-8B22-4EA7-801A-AA6FB7EE4BF9}" dt="2025-10-31T13:19:01.898" v="149"/>
          <ac:grpSpMkLst>
            <pc:docMk/>
            <pc:sldMk cId="4218184520" sldId="2147475243"/>
            <ac:grpSpMk id="7" creationId="{FE3A62F9-A827-F2CE-03C5-E9A31E35D1FA}"/>
          </ac:grpSpMkLst>
        </pc:grpChg>
        <pc:grpChg chg="mod">
          <ac:chgData name="JOHNSTON, Richard Paul" userId="eb825de2-c751-4cf2-83de-63b56d9d731c" providerId="ADAL" clId="{C01D2E1B-8B22-4EA7-801A-AA6FB7EE4BF9}" dt="2025-10-31T13:19:01.898" v="149"/>
          <ac:grpSpMkLst>
            <pc:docMk/>
            <pc:sldMk cId="4218184520" sldId="2147475243"/>
            <ac:grpSpMk id="9" creationId="{1A62B7B6-1C75-223F-2D73-DF17AB5878D9}"/>
          </ac:grpSpMkLst>
        </pc:grpChg>
        <pc:grpChg chg="mod">
          <ac:chgData name="JOHNSTON, Richard Paul" userId="eb825de2-c751-4cf2-83de-63b56d9d731c" providerId="ADAL" clId="{C01D2E1B-8B22-4EA7-801A-AA6FB7EE4BF9}" dt="2025-10-31T13:19:01.898" v="149"/>
          <ac:grpSpMkLst>
            <pc:docMk/>
            <pc:sldMk cId="4218184520" sldId="2147475243"/>
            <ac:grpSpMk id="11" creationId="{F06B9218-2242-7FF0-7BB8-14D70B0D8C46}"/>
          </ac:grpSpMkLst>
        </pc:grpChg>
        <pc:grpChg chg="mod">
          <ac:chgData name="JOHNSTON, Richard Paul" userId="eb825de2-c751-4cf2-83de-63b56d9d731c" providerId="ADAL" clId="{C01D2E1B-8B22-4EA7-801A-AA6FB7EE4BF9}" dt="2025-10-31T13:19:01.898" v="149"/>
          <ac:grpSpMkLst>
            <pc:docMk/>
            <pc:sldMk cId="4218184520" sldId="2147475243"/>
            <ac:grpSpMk id="12" creationId="{39328645-FFFD-9FB9-D71B-ACB67A6D2D65}"/>
          </ac:grpSpMkLst>
        </pc:grpChg>
        <pc:grpChg chg="mod">
          <ac:chgData name="JOHNSTON, Richard Paul" userId="eb825de2-c751-4cf2-83de-63b56d9d731c" providerId="ADAL" clId="{C01D2E1B-8B22-4EA7-801A-AA6FB7EE4BF9}" dt="2025-10-31T13:19:01.898" v="149"/>
          <ac:grpSpMkLst>
            <pc:docMk/>
            <pc:sldMk cId="4218184520" sldId="2147475243"/>
            <ac:grpSpMk id="13" creationId="{60336F48-46CD-8960-5431-DCCFDE89C51E}"/>
          </ac:grpSpMkLst>
        </pc:grpChg>
        <pc:grpChg chg="mod">
          <ac:chgData name="JOHNSTON, Richard Paul" userId="eb825de2-c751-4cf2-83de-63b56d9d731c" providerId="ADAL" clId="{C01D2E1B-8B22-4EA7-801A-AA6FB7EE4BF9}" dt="2025-10-31T13:19:01.898" v="149"/>
          <ac:grpSpMkLst>
            <pc:docMk/>
            <pc:sldMk cId="4218184520" sldId="2147475243"/>
            <ac:grpSpMk id="14" creationId="{69FF5ADD-8E01-EF55-EA71-210A57DB8B2B}"/>
          </ac:grpSpMkLst>
        </pc:grpChg>
        <pc:grpChg chg="mod">
          <ac:chgData name="JOHNSTON, Richard Paul" userId="eb825de2-c751-4cf2-83de-63b56d9d731c" providerId="ADAL" clId="{C01D2E1B-8B22-4EA7-801A-AA6FB7EE4BF9}" dt="2025-10-31T13:19:01.898" v="149"/>
          <ac:grpSpMkLst>
            <pc:docMk/>
            <pc:sldMk cId="4218184520" sldId="2147475243"/>
            <ac:grpSpMk id="15" creationId="{4435A294-0DA7-2CC6-E972-49A18AF9ACCB}"/>
          </ac:grpSpMkLst>
        </pc:grpChg>
        <pc:picChg chg="mod">
          <ac:chgData name="JOHNSTON, Richard Paul" userId="eb825de2-c751-4cf2-83de-63b56d9d731c" providerId="ADAL" clId="{C01D2E1B-8B22-4EA7-801A-AA6FB7EE4BF9}" dt="2025-10-31T13:19:22.577" v="152" actId="208"/>
          <ac:picMkLst>
            <pc:docMk/>
            <pc:sldMk cId="4218184520" sldId="2147475243"/>
            <ac:picMk id="10" creationId="{E478B912-C350-0AAE-21C5-335AACC046E2}"/>
          </ac:picMkLst>
        </pc:picChg>
        <pc:picChg chg="mod">
          <ac:chgData name="JOHNSTON, Richard Paul" userId="eb825de2-c751-4cf2-83de-63b56d9d731c" providerId="ADAL" clId="{C01D2E1B-8B22-4EA7-801A-AA6FB7EE4BF9}" dt="2025-10-31T13:19:01.898" v="149"/>
          <ac:picMkLst>
            <pc:docMk/>
            <pc:sldMk cId="4218184520" sldId="2147475243"/>
            <ac:picMk id="17" creationId="{BB2272F1-1115-934D-EC88-BA828AF18291}"/>
          </ac:picMkLst>
        </pc:picChg>
        <pc:picChg chg="mod">
          <ac:chgData name="JOHNSTON, Richard Paul" userId="eb825de2-c751-4cf2-83de-63b56d9d731c" providerId="ADAL" clId="{C01D2E1B-8B22-4EA7-801A-AA6FB7EE4BF9}" dt="2025-10-31T13:19:01.898" v="149"/>
          <ac:picMkLst>
            <pc:docMk/>
            <pc:sldMk cId="4218184520" sldId="2147475243"/>
            <ac:picMk id="18" creationId="{9D4D51D7-B6C6-796B-9A5C-82D261F7A3C2}"/>
          </ac:picMkLst>
        </pc:picChg>
        <pc:picChg chg="mod">
          <ac:chgData name="JOHNSTON, Richard Paul" userId="eb825de2-c751-4cf2-83de-63b56d9d731c" providerId="ADAL" clId="{C01D2E1B-8B22-4EA7-801A-AA6FB7EE4BF9}" dt="2025-10-31T13:19:01.898" v="149"/>
          <ac:picMkLst>
            <pc:docMk/>
            <pc:sldMk cId="4218184520" sldId="2147475243"/>
            <ac:picMk id="19" creationId="{2D8A9B05-9847-E014-A3BD-1E192EA1EAEA}"/>
          </ac:picMkLst>
        </pc:picChg>
        <pc:picChg chg="mod">
          <ac:chgData name="JOHNSTON, Richard Paul" userId="eb825de2-c751-4cf2-83de-63b56d9d731c" providerId="ADAL" clId="{C01D2E1B-8B22-4EA7-801A-AA6FB7EE4BF9}" dt="2025-10-31T13:19:01.898" v="149"/>
          <ac:picMkLst>
            <pc:docMk/>
            <pc:sldMk cId="4218184520" sldId="2147475243"/>
            <ac:picMk id="20" creationId="{29458F1D-E197-4D34-0235-F54974EA04E5}"/>
          </ac:picMkLst>
        </pc:picChg>
        <pc:picChg chg="mod">
          <ac:chgData name="JOHNSTON, Richard Paul" userId="eb825de2-c751-4cf2-83de-63b56d9d731c" providerId="ADAL" clId="{C01D2E1B-8B22-4EA7-801A-AA6FB7EE4BF9}" dt="2025-10-31T13:19:01.898" v="149"/>
          <ac:picMkLst>
            <pc:docMk/>
            <pc:sldMk cId="4218184520" sldId="2147475243"/>
            <ac:picMk id="22" creationId="{DAF15056-A8C0-D271-F8E3-045B6D4ED33D}"/>
          </ac:picMkLst>
        </pc:picChg>
        <pc:picChg chg="mod">
          <ac:chgData name="JOHNSTON, Richard Paul" userId="eb825de2-c751-4cf2-83de-63b56d9d731c" providerId="ADAL" clId="{C01D2E1B-8B22-4EA7-801A-AA6FB7EE4BF9}" dt="2025-10-31T13:19:01.898" v="149"/>
          <ac:picMkLst>
            <pc:docMk/>
            <pc:sldMk cId="4218184520" sldId="2147475243"/>
            <ac:picMk id="23" creationId="{2693121A-CDD5-95CD-1746-A912B535631F}"/>
          </ac:picMkLst>
        </pc:picChg>
        <pc:picChg chg="mod">
          <ac:chgData name="JOHNSTON, Richard Paul" userId="eb825de2-c751-4cf2-83de-63b56d9d731c" providerId="ADAL" clId="{C01D2E1B-8B22-4EA7-801A-AA6FB7EE4BF9}" dt="2025-10-31T13:19:01.898" v="149"/>
          <ac:picMkLst>
            <pc:docMk/>
            <pc:sldMk cId="4218184520" sldId="2147475243"/>
            <ac:picMk id="25" creationId="{A57BBA4D-DCA1-03DC-B1BB-89FBCB5501AC}"/>
          </ac:picMkLst>
        </pc:picChg>
        <pc:picChg chg="mod">
          <ac:chgData name="JOHNSTON, Richard Paul" userId="eb825de2-c751-4cf2-83de-63b56d9d731c" providerId="ADAL" clId="{C01D2E1B-8B22-4EA7-801A-AA6FB7EE4BF9}" dt="2025-10-31T13:19:01.898" v="149"/>
          <ac:picMkLst>
            <pc:docMk/>
            <pc:sldMk cId="4218184520" sldId="2147475243"/>
            <ac:picMk id="27" creationId="{DDE4BECE-6528-C09E-A0E8-37F768834F8A}"/>
          </ac:picMkLst>
        </pc:picChg>
        <pc:picChg chg="mod">
          <ac:chgData name="JOHNSTON, Richard Paul" userId="eb825de2-c751-4cf2-83de-63b56d9d731c" providerId="ADAL" clId="{C01D2E1B-8B22-4EA7-801A-AA6FB7EE4BF9}" dt="2025-10-31T13:19:01.898" v="149"/>
          <ac:picMkLst>
            <pc:docMk/>
            <pc:sldMk cId="4218184520" sldId="2147475243"/>
            <ac:picMk id="29" creationId="{E9ACE725-6D10-2E52-EE94-A27E9C08DFC2}"/>
          </ac:picMkLst>
        </pc:picChg>
        <pc:picChg chg="mod">
          <ac:chgData name="JOHNSTON, Richard Paul" userId="eb825de2-c751-4cf2-83de-63b56d9d731c" providerId="ADAL" clId="{C01D2E1B-8B22-4EA7-801A-AA6FB7EE4BF9}" dt="2025-10-31T13:19:01.898" v="149"/>
          <ac:picMkLst>
            <pc:docMk/>
            <pc:sldMk cId="4218184520" sldId="2147475243"/>
            <ac:picMk id="30" creationId="{E876A40C-7309-1CB2-E941-D03C729F83FA}"/>
          </ac:picMkLst>
        </pc:picChg>
        <pc:picChg chg="mod">
          <ac:chgData name="JOHNSTON, Richard Paul" userId="eb825de2-c751-4cf2-83de-63b56d9d731c" providerId="ADAL" clId="{C01D2E1B-8B22-4EA7-801A-AA6FB7EE4BF9}" dt="2025-10-31T13:19:01.898" v="149"/>
          <ac:picMkLst>
            <pc:docMk/>
            <pc:sldMk cId="4218184520" sldId="2147475243"/>
            <ac:picMk id="32" creationId="{1B6DC533-86A3-EC8C-FAAF-FD66E2814F22}"/>
          </ac:picMkLst>
        </pc:picChg>
        <pc:picChg chg="mod">
          <ac:chgData name="JOHNSTON, Richard Paul" userId="eb825de2-c751-4cf2-83de-63b56d9d731c" providerId="ADAL" clId="{C01D2E1B-8B22-4EA7-801A-AA6FB7EE4BF9}" dt="2025-10-31T13:19:01.898" v="149"/>
          <ac:picMkLst>
            <pc:docMk/>
            <pc:sldMk cId="4218184520" sldId="2147475243"/>
            <ac:picMk id="34" creationId="{B15EAE68-A8E9-C349-36DE-E1C9DA9C64ED}"/>
          </ac:picMkLst>
        </pc:picChg>
        <pc:picChg chg="mod">
          <ac:chgData name="JOHNSTON, Richard Paul" userId="eb825de2-c751-4cf2-83de-63b56d9d731c" providerId="ADAL" clId="{C01D2E1B-8B22-4EA7-801A-AA6FB7EE4BF9}" dt="2025-10-31T13:19:01.898" v="149"/>
          <ac:picMkLst>
            <pc:docMk/>
            <pc:sldMk cId="4218184520" sldId="2147475243"/>
            <ac:picMk id="35" creationId="{0DBB0044-0BAC-3302-D9B2-F6598B13BFB3}"/>
          </ac:picMkLst>
        </pc:picChg>
      </pc:sldChg>
      <pc:sldChg chg="addSp delSp modSp mod modNotesTx">
        <pc:chgData name="JOHNSTON, Richard Paul" userId="eb825de2-c751-4cf2-83de-63b56d9d731c" providerId="ADAL" clId="{C01D2E1B-8B22-4EA7-801A-AA6FB7EE4BF9}" dt="2025-11-04T22:04:26.521" v="4544" actId="20577"/>
        <pc:sldMkLst>
          <pc:docMk/>
          <pc:sldMk cId="2642488564" sldId="2147475244"/>
        </pc:sldMkLst>
        <pc:spChg chg="mod">
          <ac:chgData name="JOHNSTON, Richard Paul" userId="eb825de2-c751-4cf2-83de-63b56d9d731c" providerId="ADAL" clId="{C01D2E1B-8B22-4EA7-801A-AA6FB7EE4BF9}" dt="2025-10-31T13:20:15.677" v="156"/>
          <ac:spMkLst>
            <pc:docMk/>
            <pc:sldMk cId="2642488564" sldId="2147475244"/>
            <ac:spMk id="8" creationId="{AFB663C4-4626-07E5-5F2B-AA971E3C9002}"/>
          </ac:spMkLst>
        </pc:spChg>
        <pc:spChg chg="mod">
          <ac:chgData name="JOHNSTON, Richard Paul" userId="eb825de2-c751-4cf2-83de-63b56d9d731c" providerId="ADAL" clId="{C01D2E1B-8B22-4EA7-801A-AA6FB7EE4BF9}" dt="2025-10-31T13:20:15.677" v="156"/>
          <ac:spMkLst>
            <pc:docMk/>
            <pc:sldMk cId="2642488564" sldId="2147475244"/>
            <ac:spMk id="16" creationId="{63895814-0C86-8A4C-871B-89CAB4A82896}"/>
          </ac:spMkLst>
        </pc:spChg>
        <pc:spChg chg="mod">
          <ac:chgData name="JOHNSTON, Richard Paul" userId="eb825de2-c751-4cf2-83de-63b56d9d731c" providerId="ADAL" clId="{C01D2E1B-8B22-4EA7-801A-AA6FB7EE4BF9}" dt="2025-10-31T13:20:15.677" v="156"/>
          <ac:spMkLst>
            <pc:docMk/>
            <pc:sldMk cId="2642488564" sldId="2147475244"/>
            <ac:spMk id="21" creationId="{B994F404-9C18-9C29-6203-779B5FCB709E}"/>
          </ac:spMkLst>
        </pc:spChg>
        <pc:spChg chg="mod">
          <ac:chgData name="JOHNSTON, Richard Paul" userId="eb825de2-c751-4cf2-83de-63b56d9d731c" providerId="ADAL" clId="{C01D2E1B-8B22-4EA7-801A-AA6FB7EE4BF9}" dt="2025-10-31T13:20:15.677" v="156"/>
          <ac:spMkLst>
            <pc:docMk/>
            <pc:sldMk cId="2642488564" sldId="2147475244"/>
            <ac:spMk id="24" creationId="{4761AA81-56D5-2165-3F72-B99C1BC6B689}"/>
          </ac:spMkLst>
        </pc:spChg>
        <pc:spChg chg="mod">
          <ac:chgData name="JOHNSTON, Richard Paul" userId="eb825de2-c751-4cf2-83de-63b56d9d731c" providerId="ADAL" clId="{C01D2E1B-8B22-4EA7-801A-AA6FB7EE4BF9}" dt="2025-10-31T13:20:15.677" v="156"/>
          <ac:spMkLst>
            <pc:docMk/>
            <pc:sldMk cId="2642488564" sldId="2147475244"/>
            <ac:spMk id="26" creationId="{5C99F78E-4B0E-D9A6-4423-B1C522DC5103}"/>
          </ac:spMkLst>
        </pc:spChg>
        <pc:spChg chg="mod">
          <ac:chgData name="JOHNSTON, Richard Paul" userId="eb825de2-c751-4cf2-83de-63b56d9d731c" providerId="ADAL" clId="{C01D2E1B-8B22-4EA7-801A-AA6FB7EE4BF9}" dt="2025-10-31T13:20:15.677" v="156"/>
          <ac:spMkLst>
            <pc:docMk/>
            <pc:sldMk cId="2642488564" sldId="2147475244"/>
            <ac:spMk id="28" creationId="{3C423A3C-1FDB-D300-F77E-2ED7C9900DF9}"/>
          </ac:spMkLst>
        </pc:spChg>
        <pc:spChg chg="mod">
          <ac:chgData name="JOHNSTON, Richard Paul" userId="eb825de2-c751-4cf2-83de-63b56d9d731c" providerId="ADAL" clId="{C01D2E1B-8B22-4EA7-801A-AA6FB7EE4BF9}" dt="2025-10-31T13:20:15.677" v="156"/>
          <ac:spMkLst>
            <pc:docMk/>
            <pc:sldMk cId="2642488564" sldId="2147475244"/>
            <ac:spMk id="31" creationId="{AA458E29-C224-321D-8888-B1F04301C8EF}"/>
          </ac:spMkLst>
        </pc:spChg>
        <pc:spChg chg="mod">
          <ac:chgData name="JOHNSTON, Richard Paul" userId="eb825de2-c751-4cf2-83de-63b56d9d731c" providerId="ADAL" clId="{C01D2E1B-8B22-4EA7-801A-AA6FB7EE4BF9}" dt="2025-10-31T13:20:15.677" v="156"/>
          <ac:spMkLst>
            <pc:docMk/>
            <pc:sldMk cId="2642488564" sldId="2147475244"/>
            <ac:spMk id="33" creationId="{6CC8139C-7C4E-2389-A93B-14C23E3DFC66}"/>
          </ac:spMkLst>
        </pc:spChg>
        <pc:grpChg chg="add mod">
          <ac:chgData name="JOHNSTON, Richard Paul" userId="eb825de2-c751-4cf2-83de-63b56d9d731c" providerId="ADAL" clId="{C01D2E1B-8B22-4EA7-801A-AA6FB7EE4BF9}" dt="2025-10-31T13:20:15.677" v="156"/>
          <ac:grpSpMkLst>
            <pc:docMk/>
            <pc:sldMk cId="2642488564" sldId="2147475244"/>
            <ac:grpSpMk id="6" creationId="{F444F5AE-0972-A376-C05D-9889AF7EDFBF}"/>
          </ac:grpSpMkLst>
        </pc:grpChg>
        <pc:grpChg chg="mod">
          <ac:chgData name="JOHNSTON, Richard Paul" userId="eb825de2-c751-4cf2-83de-63b56d9d731c" providerId="ADAL" clId="{C01D2E1B-8B22-4EA7-801A-AA6FB7EE4BF9}" dt="2025-10-31T13:20:15.677" v="156"/>
          <ac:grpSpMkLst>
            <pc:docMk/>
            <pc:sldMk cId="2642488564" sldId="2147475244"/>
            <ac:grpSpMk id="7" creationId="{849F070A-AEFE-0879-ED5E-9F4598BE7AAA}"/>
          </ac:grpSpMkLst>
        </pc:grpChg>
        <pc:grpChg chg="mod">
          <ac:chgData name="JOHNSTON, Richard Paul" userId="eb825de2-c751-4cf2-83de-63b56d9d731c" providerId="ADAL" clId="{C01D2E1B-8B22-4EA7-801A-AA6FB7EE4BF9}" dt="2025-10-31T13:20:15.677" v="156"/>
          <ac:grpSpMkLst>
            <pc:docMk/>
            <pc:sldMk cId="2642488564" sldId="2147475244"/>
            <ac:grpSpMk id="9" creationId="{8036E725-DCC1-EB8C-3101-CA0A770AAAC0}"/>
          </ac:grpSpMkLst>
        </pc:grpChg>
        <pc:grpChg chg="mod">
          <ac:chgData name="JOHNSTON, Richard Paul" userId="eb825de2-c751-4cf2-83de-63b56d9d731c" providerId="ADAL" clId="{C01D2E1B-8B22-4EA7-801A-AA6FB7EE4BF9}" dt="2025-10-31T13:20:15.677" v="156"/>
          <ac:grpSpMkLst>
            <pc:docMk/>
            <pc:sldMk cId="2642488564" sldId="2147475244"/>
            <ac:grpSpMk id="11" creationId="{F4AF54B7-DAC1-369B-9054-0CD28BED4A54}"/>
          </ac:grpSpMkLst>
        </pc:grpChg>
        <pc:grpChg chg="mod">
          <ac:chgData name="JOHNSTON, Richard Paul" userId="eb825de2-c751-4cf2-83de-63b56d9d731c" providerId="ADAL" clId="{C01D2E1B-8B22-4EA7-801A-AA6FB7EE4BF9}" dt="2025-10-31T13:20:15.677" v="156"/>
          <ac:grpSpMkLst>
            <pc:docMk/>
            <pc:sldMk cId="2642488564" sldId="2147475244"/>
            <ac:grpSpMk id="12" creationId="{FD997C3A-8480-D666-6AE1-4346E195C387}"/>
          </ac:grpSpMkLst>
        </pc:grpChg>
        <pc:grpChg chg="mod">
          <ac:chgData name="JOHNSTON, Richard Paul" userId="eb825de2-c751-4cf2-83de-63b56d9d731c" providerId="ADAL" clId="{C01D2E1B-8B22-4EA7-801A-AA6FB7EE4BF9}" dt="2025-10-31T13:20:15.677" v="156"/>
          <ac:grpSpMkLst>
            <pc:docMk/>
            <pc:sldMk cId="2642488564" sldId="2147475244"/>
            <ac:grpSpMk id="13" creationId="{4488C058-5BC6-7393-D946-F084A797785A}"/>
          </ac:grpSpMkLst>
        </pc:grpChg>
        <pc:grpChg chg="mod">
          <ac:chgData name="JOHNSTON, Richard Paul" userId="eb825de2-c751-4cf2-83de-63b56d9d731c" providerId="ADAL" clId="{C01D2E1B-8B22-4EA7-801A-AA6FB7EE4BF9}" dt="2025-10-31T13:20:15.677" v="156"/>
          <ac:grpSpMkLst>
            <pc:docMk/>
            <pc:sldMk cId="2642488564" sldId="2147475244"/>
            <ac:grpSpMk id="14" creationId="{9D55126A-EBCE-5F1C-0CFB-CDFCB7723A4A}"/>
          </ac:grpSpMkLst>
        </pc:grpChg>
        <pc:grpChg chg="mod">
          <ac:chgData name="JOHNSTON, Richard Paul" userId="eb825de2-c751-4cf2-83de-63b56d9d731c" providerId="ADAL" clId="{C01D2E1B-8B22-4EA7-801A-AA6FB7EE4BF9}" dt="2025-10-31T13:20:15.677" v="156"/>
          <ac:grpSpMkLst>
            <pc:docMk/>
            <pc:sldMk cId="2642488564" sldId="2147475244"/>
            <ac:grpSpMk id="15" creationId="{FAE6B8AF-34C1-258A-5CD4-04CF01464F75}"/>
          </ac:grpSpMkLst>
        </pc:grpChg>
        <pc:picChg chg="mod">
          <ac:chgData name="JOHNSTON, Richard Paul" userId="eb825de2-c751-4cf2-83de-63b56d9d731c" providerId="ADAL" clId="{C01D2E1B-8B22-4EA7-801A-AA6FB7EE4BF9}" dt="2025-10-31T13:20:15.677" v="156"/>
          <ac:picMkLst>
            <pc:docMk/>
            <pc:sldMk cId="2642488564" sldId="2147475244"/>
            <ac:picMk id="10" creationId="{998B8462-4EB6-33CD-3F42-EAA9D73A67C7}"/>
          </ac:picMkLst>
        </pc:picChg>
        <pc:picChg chg="mod">
          <ac:chgData name="JOHNSTON, Richard Paul" userId="eb825de2-c751-4cf2-83de-63b56d9d731c" providerId="ADAL" clId="{C01D2E1B-8B22-4EA7-801A-AA6FB7EE4BF9}" dt="2025-10-31T13:20:15.677" v="156"/>
          <ac:picMkLst>
            <pc:docMk/>
            <pc:sldMk cId="2642488564" sldId="2147475244"/>
            <ac:picMk id="17" creationId="{B5882FBA-A70A-3009-B452-FE99F6B3EA56}"/>
          </ac:picMkLst>
        </pc:picChg>
        <pc:picChg chg="mod">
          <ac:chgData name="JOHNSTON, Richard Paul" userId="eb825de2-c751-4cf2-83de-63b56d9d731c" providerId="ADAL" clId="{C01D2E1B-8B22-4EA7-801A-AA6FB7EE4BF9}" dt="2025-10-31T13:20:15.677" v="156"/>
          <ac:picMkLst>
            <pc:docMk/>
            <pc:sldMk cId="2642488564" sldId="2147475244"/>
            <ac:picMk id="18" creationId="{20F337E3-EDD3-95C2-E4F4-0BDCABF18D5D}"/>
          </ac:picMkLst>
        </pc:picChg>
        <pc:picChg chg="mod">
          <ac:chgData name="JOHNSTON, Richard Paul" userId="eb825de2-c751-4cf2-83de-63b56d9d731c" providerId="ADAL" clId="{C01D2E1B-8B22-4EA7-801A-AA6FB7EE4BF9}" dt="2025-10-31T13:20:15.677" v="156"/>
          <ac:picMkLst>
            <pc:docMk/>
            <pc:sldMk cId="2642488564" sldId="2147475244"/>
            <ac:picMk id="19" creationId="{304C2203-D991-EDC1-5822-8347116F5634}"/>
          </ac:picMkLst>
        </pc:picChg>
        <pc:picChg chg="mod">
          <ac:chgData name="JOHNSTON, Richard Paul" userId="eb825de2-c751-4cf2-83de-63b56d9d731c" providerId="ADAL" clId="{C01D2E1B-8B22-4EA7-801A-AA6FB7EE4BF9}" dt="2025-10-31T13:20:15.677" v="156"/>
          <ac:picMkLst>
            <pc:docMk/>
            <pc:sldMk cId="2642488564" sldId="2147475244"/>
            <ac:picMk id="20" creationId="{661D090D-4E9B-F0B9-F054-69EC2A12DEE0}"/>
          </ac:picMkLst>
        </pc:picChg>
        <pc:picChg chg="mod">
          <ac:chgData name="JOHNSTON, Richard Paul" userId="eb825de2-c751-4cf2-83de-63b56d9d731c" providerId="ADAL" clId="{C01D2E1B-8B22-4EA7-801A-AA6FB7EE4BF9}" dt="2025-10-31T13:20:15.677" v="156"/>
          <ac:picMkLst>
            <pc:docMk/>
            <pc:sldMk cId="2642488564" sldId="2147475244"/>
            <ac:picMk id="22" creationId="{0D730161-7962-1284-B3BE-624DBCCA70AB}"/>
          </ac:picMkLst>
        </pc:picChg>
        <pc:picChg chg="mod">
          <ac:chgData name="JOHNSTON, Richard Paul" userId="eb825de2-c751-4cf2-83de-63b56d9d731c" providerId="ADAL" clId="{C01D2E1B-8B22-4EA7-801A-AA6FB7EE4BF9}" dt="2025-10-31T13:20:15.677" v="156"/>
          <ac:picMkLst>
            <pc:docMk/>
            <pc:sldMk cId="2642488564" sldId="2147475244"/>
            <ac:picMk id="23" creationId="{AB5750EB-F081-097E-C8E4-B6D9FA1DE1F1}"/>
          </ac:picMkLst>
        </pc:picChg>
        <pc:picChg chg="mod">
          <ac:chgData name="JOHNSTON, Richard Paul" userId="eb825de2-c751-4cf2-83de-63b56d9d731c" providerId="ADAL" clId="{C01D2E1B-8B22-4EA7-801A-AA6FB7EE4BF9}" dt="2025-10-31T13:20:15.677" v="156"/>
          <ac:picMkLst>
            <pc:docMk/>
            <pc:sldMk cId="2642488564" sldId="2147475244"/>
            <ac:picMk id="25" creationId="{9706ED35-E154-3152-3A6A-5BE65494EDFB}"/>
          </ac:picMkLst>
        </pc:picChg>
        <pc:picChg chg="mod">
          <ac:chgData name="JOHNSTON, Richard Paul" userId="eb825de2-c751-4cf2-83de-63b56d9d731c" providerId="ADAL" clId="{C01D2E1B-8B22-4EA7-801A-AA6FB7EE4BF9}" dt="2025-10-31T13:20:15.677" v="156"/>
          <ac:picMkLst>
            <pc:docMk/>
            <pc:sldMk cId="2642488564" sldId="2147475244"/>
            <ac:picMk id="27" creationId="{468BE7FC-0D69-E22E-E51C-D5715C8C9401}"/>
          </ac:picMkLst>
        </pc:picChg>
        <pc:picChg chg="mod">
          <ac:chgData name="JOHNSTON, Richard Paul" userId="eb825de2-c751-4cf2-83de-63b56d9d731c" providerId="ADAL" clId="{C01D2E1B-8B22-4EA7-801A-AA6FB7EE4BF9}" dt="2025-10-31T13:20:15.677" v="156"/>
          <ac:picMkLst>
            <pc:docMk/>
            <pc:sldMk cId="2642488564" sldId="2147475244"/>
            <ac:picMk id="29" creationId="{CB1BE27B-E41F-6048-AFD1-0B74CE0FB1E6}"/>
          </ac:picMkLst>
        </pc:picChg>
        <pc:picChg chg="mod">
          <ac:chgData name="JOHNSTON, Richard Paul" userId="eb825de2-c751-4cf2-83de-63b56d9d731c" providerId="ADAL" clId="{C01D2E1B-8B22-4EA7-801A-AA6FB7EE4BF9}" dt="2025-10-31T13:20:15.677" v="156"/>
          <ac:picMkLst>
            <pc:docMk/>
            <pc:sldMk cId="2642488564" sldId="2147475244"/>
            <ac:picMk id="30" creationId="{52DF4DDB-F93E-9A0A-2643-2CBF63A8A459}"/>
          </ac:picMkLst>
        </pc:picChg>
        <pc:picChg chg="mod">
          <ac:chgData name="JOHNSTON, Richard Paul" userId="eb825de2-c751-4cf2-83de-63b56d9d731c" providerId="ADAL" clId="{C01D2E1B-8B22-4EA7-801A-AA6FB7EE4BF9}" dt="2025-10-31T13:20:15.677" v="156"/>
          <ac:picMkLst>
            <pc:docMk/>
            <pc:sldMk cId="2642488564" sldId="2147475244"/>
            <ac:picMk id="32" creationId="{8C4ED84D-D5BD-98E4-3D2A-3889C10D87A9}"/>
          </ac:picMkLst>
        </pc:picChg>
        <pc:picChg chg="mod">
          <ac:chgData name="JOHNSTON, Richard Paul" userId="eb825de2-c751-4cf2-83de-63b56d9d731c" providerId="ADAL" clId="{C01D2E1B-8B22-4EA7-801A-AA6FB7EE4BF9}" dt="2025-10-31T13:20:15.677" v="156"/>
          <ac:picMkLst>
            <pc:docMk/>
            <pc:sldMk cId="2642488564" sldId="2147475244"/>
            <ac:picMk id="34" creationId="{94E81085-F26A-D7B0-1A40-D15B67EBE7D6}"/>
          </ac:picMkLst>
        </pc:picChg>
        <pc:picChg chg="mod">
          <ac:chgData name="JOHNSTON, Richard Paul" userId="eb825de2-c751-4cf2-83de-63b56d9d731c" providerId="ADAL" clId="{C01D2E1B-8B22-4EA7-801A-AA6FB7EE4BF9}" dt="2025-10-31T13:20:15.677" v="156"/>
          <ac:picMkLst>
            <pc:docMk/>
            <pc:sldMk cId="2642488564" sldId="2147475244"/>
            <ac:picMk id="35" creationId="{D5523A0F-E110-C1D7-19FE-CCB0B3F0F32F}"/>
          </ac:picMkLst>
        </pc:picChg>
      </pc:sldChg>
      <pc:sldChg chg="addSp delSp modSp mod">
        <pc:chgData name="JOHNSTON, Richard Paul" userId="eb825de2-c751-4cf2-83de-63b56d9d731c" providerId="ADAL" clId="{C01D2E1B-8B22-4EA7-801A-AA6FB7EE4BF9}" dt="2025-10-31T13:20:12.250" v="154"/>
        <pc:sldMkLst>
          <pc:docMk/>
          <pc:sldMk cId="1672751361" sldId="2147475245"/>
        </pc:sldMkLst>
        <pc:spChg chg="mod">
          <ac:chgData name="JOHNSTON, Richard Paul" userId="eb825de2-c751-4cf2-83de-63b56d9d731c" providerId="ADAL" clId="{C01D2E1B-8B22-4EA7-801A-AA6FB7EE4BF9}" dt="2025-10-31T13:20:12.250" v="154"/>
          <ac:spMkLst>
            <pc:docMk/>
            <pc:sldMk cId="1672751361" sldId="2147475245"/>
            <ac:spMk id="8" creationId="{97FACC2C-DAED-1CDF-A6EC-C05A8138718D}"/>
          </ac:spMkLst>
        </pc:spChg>
        <pc:spChg chg="mod">
          <ac:chgData name="JOHNSTON, Richard Paul" userId="eb825de2-c751-4cf2-83de-63b56d9d731c" providerId="ADAL" clId="{C01D2E1B-8B22-4EA7-801A-AA6FB7EE4BF9}" dt="2025-10-31T13:20:12.250" v="154"/>
          <ac:spMkLst>
            <pc:docMk/>
            <pc:sldMk cId="1672751361" sldId="2147475245"/>
            <ac:spMk id="16" creationId="{11F5C775-0C62-C177-0F31-41D0C1B4DE03}"/>
          </ac:spMkLst>
        </pc:spChg>
        <pc:spChg chg="mod">
          <ac:chgData name="JOHNSTON, Richard Paul" userId="eb825de2-c751-4cf2-83de-63b56d9d731c" providerId="ADAL" clId="{C01D2E1B-8B22-4EA7-801A-AA6FB7EE4BF9}" dt="2025-10-31T13:20:12.250" v="154"/>
          <ac:spMkLst>
            <pc:docMk/>
            <pc:sldMk cId="1672751361" sldId="2147475245"/>
            <ac:spMk id="21" creationId="{B9FDD83E-60BC-BB9E-2107-4C998B4F5873}"/>
          </ac:spMkLst>
        </pc:spChg>
        <pc:spChg chg="mod">
          <ac:chgData name="JOHNSTON, Richard Paul" userId="eb825de2-c751-4cf2-83de-63b56d9d731c" providerId="ADAL" clId="{C01D2E1B-8B22-4EA7-801A-AA6FB7EE4BF9}" dt="2025-10-31T13:20:12.250" v="154"/>
          <ac:spMkLst>
            <pc:docMk/>
            <pc:sldMk cId="1672751361" sldId="2147475245"/>
            <ac:spMk id="24" creationId="{550BC3AE-0979-EB8E-05BC-45ECA55371D6}"/>
          </ac:spMkLst>
        </pc:spChg>
        <pc:spChg chg="mod">
          <ac:chgData name="JOHNSTON, Richard Paul" userId="eb825de2-c751-4cf2-83de-63b56d9d731c" providerId="ADAL" clId="{C01D2E1B-8B22-4EA7-801A-AA6FB7EE4BF9}" dt="2025-10-31T13:20:12.250" v="154"/>
          <ac:spMkLst>
            <pc:docMk/>
            <pc:sldMk cId="1672751361" sldId="2147475245"/>
            <ac:spMk id="26" creationId="{F57B2C69-689F-DB58-7093-239562FC236E}"/>
          </ac:spMkLst>
        </pc:spChg>
        <pc:spChg chg="mod">
          <ac:chgData name="JOHNSTON, Richard Paul" userId="eb825de2-c751-4cf2-83de-63b56d9d731c" providerId="ADAL" clId="{C01D2E1B-8B22-4EA7-801A-AA6FB7EE4BF9}" dt="2025-10-31T13:20:12.250" v="154"/>
          <ac:spMkLst>
            <pc:docMk/>
            <pc:sldMk cId="1672751361" sldId="2147475245"/>
            <ac:spMk id="28" creationId="{A30EE81B-BF56-CDA7-7A4D-4D2C822B85B4}"/>
          </ac:spMkLst>
        </pc:spChg>
        <pc:spChg chg="mod">
          <ac:chgData name="JOHNSTON, Richard Paul" userId="eb825de2-c751-4cf2-83de-63b56d9d731c" providerId="ADAL" clId="{C01D2E1B-8B22-4EA7-801A-AA6FB7EE4BF9}" dt="2025-10-31T13:20:12.250" v="154"/>
          <ac:spMkLst>
            <pc:docMk/>
            <pc:sldMk cId="1672751361" sldId="2147475245"/>
            <ac:spMk id="31" creationId="{BF2D8E83-7101-F6F1-3CDE-08662DBB2D7B}"/>
          </ac:spMkLst>
        </pc:spChg>
        <pc:spChg chg="mod">
          <ac:chgData name="JOHNSTON, Richard Paul" userId="eb825de2-c751-4cf2-83de-63b56d9d731c" providerId="ADAL" clId="{C01D2E1B-8B22-4EA7-801A-AA6FB7EE4BF9}" dt="2025-10-31T13:20:12.250" v="154"/>
          <ac:spMkLst>
            <pc:docMk/>
            <pc:sldMk cId="1672751361" sldId="2147475245"/>
            <ac:spMk id="33" creationId="{27D8B4B0-7010-114E-77AB-A6446D7EB61B}"/>
          </ac:spMkLst>
        </pc:spChg>
        <pc:grpChg chg="add mod">
          <ac:chgData name="JOHNSTON, Richard Paul" userId="eb825de2-c751-4cf2-83de-63b56d9d731c" providerId="ADAL" clId="{C01D2E1B-8B22-4EA7-801A-AA6FB7EE4BF9}" dt="2025-10-31T13:20:12.250" v="154"/>
          <ac:grpSpMkLst>
            <pc:docMk/>
            <pc:sldMk cId="1672751361" sldId="2147475245"/>
            <ac:grpSpMk id="6" creationId="{FABD2F56-452F-9052-AA07-162207325AE9}"/>
          </ac:grpSpMkLst>
        </pc:grpChg>
        <pc:grpChg chg="mod">
          <ac:chgData name="JOHNSTON, Richard Paul" userId="eb825de2-c751-4cf2-83de-63b56d9d731c" providerId="ADAL" clId="{C01D2E1B-8B22-4EA7-801A-AA6FB7EE4BF9}" dt="2025-10-31T13:20:12.250" v="154"/>
          <ac:grpSpMkLst>
            <pc:docMk/>
            <pc:sldMk cId="1672751361" sldId="2147475245"/>
            <ac:grpSpMk id="7" creationId="{4999C4D7-E7E8-7449-9EFA-502EC56B4CBD}"/>
          </ac:grpSpMkLst>
        </pc:grpChg>
        <pc:grpChg chg="mod">
          <ac:chgData name="JOHNSTON, Richard Paul" userId="eb825de2-c751-4cf2-83de-63b56d9d731c" providerId="ADAL" clId="{C01D2E1B-8B22-4EA7-801A-AA6FB7EE4BF9}" dt="2025-10-31T13:20:12.250" v="154"/>
          <ac:grpSpMkLst>
            <pc:docMk/>
            <pc:sldMk cId="1672751361" sldId="2147475245"/>
            <ac:grpSpMk id="9" creationId="{966D1E26-4E26-54FE-AEED-3E66436C614C}"/>
          </ac:grpSpMkLst>
        </pc:grpChg>
        <pc:grpChg chg="mod">
          <ac:chgData name="JOHNSTON, Richard Paul" userId="eb825de2-c751-4cf2-83de-63b56d9d731c" providerId="ADAL" clId="{C01D2E1B-8B22-4EA7-801A-AA6FB7EE4BF9}" dt="2025-10-31T13:20:12.250" v="154"/>
          <ac:grpSpMkLst>
            <pc:docMk/>
            <pc:sldMk cId="1672751361" sldId="2147475245"/>
            <ac:grpSpMk id="11" creationId="{0E7F5571-E4E2-1A80-0160-DF860F912BA6}"/>
          </ac:grpSpMkLst>
        </pc:grpChg>
        <pc:grpChg chg="mod">
          <ac:chgData name="JOHNSTON, Richard Paul" userId="eb825de2-c751-4cf2-83de-63b56d9d731c" providerId="ADAL" clId="{C01D2E1B-8B22-4EA7-801A-AA6FB7EE4BF9}" dt="2025-10-31T13:20:12.250" v="154"/>
          <ac:grpSpMkLst>
            <pc:docMk/>
            <pc:sldMk cId="1672751361" sldId="2147475245"/>
            <ac:grpSpMk id="12" creationId="{33106BE5-EDD8-2997-B18A-F97EC96DBCBB}"/>
          </ac:grpSpMkLst>
        </pc:grpChg>
        <pc:grpChg chg="mod">
          <ac:chgData name="JOHNSTON, Richard Paul" userId="eb825de2-c751-4cf2-83de-63b56d9d731c" providerId="ADAL" clId="{C01D2E1B-8B22-4EA7-801A-AA6FB7EE4BF9}" dt="2025-10-31T13:20:12.250" v="154"/>
          <ac:grpSpMkLst>
            <pc:docMk/>
            <pc:sldMk cId="1672751361" sldId="2147475245"/>
            <ac:grpSpMk id="13" creationId="{B7A4BA1C-8DEF-3E6D-7696-20B32E40C716}"/>
          </ac:grpSpMkLst>
        </pc:grpChg>
        <pc:grpChg chg="mod">
          <ac:chgData name="JOHNSTON, Richard Paul" userId="eb825de2-c751-4cf2-83de-63b56d9d731c" providerId="ADAL" clId="{C01D2E1B-8B22-4EA7-801A-AA6FB7EE4BF9}" dt="2025-10-31T13:20:12.250" v="154"/>
          <ac:grpSpMkLst>
            <pc:docMk/>
            <pc:sldMk cId="1672751361" sldId="2147475245"/>
            <ac:grpSpMk id="14" creationId="{C1BB6505-1A4E-54B2-DD61-3C8DF193642B}"/>
          </ac:grpSpMkLst>
        </pc:grpChg>
        <pc:grpChg chg="mod">
          <ac:chgData name="JOHNSTON, Richard Paul" userId="eb825de2-c751-4cf2-83de-63b56d9d731c" providerId="ADAL" clId="{C01D2E1B-8B22-4EA7-801A-AA6FB7EE4BF9}" dt="2025-10-31T13:20:12.250" v="154"/>
          <ac:grpSpMkLst>
            <pc:docMk/>
            <pc:sldMk cId="1672751361" sldId="2147475245"/>
            <ac:grpSpMk id="15" creationId="{D68837BA-BA2B-9165-299C-FAB893B71207}"/>
          </ac:grpSpMkLst>
        </pc:grpChg>
        <pc:picChg chg="mod">
          <ac:chgData name="JOHNSTON, Richard Paul" userId="eb825de2-c751-4cf2-83de-63b56d9d731c" providerId="ADAL" clId="{C01D2E1B-8B22-4EA7-801A-AA6FB7EE4BF9}" dt="2025-10-31T13:20:12.250" v="154"/>
          <ac:picMkLst>
            <pc:docMk/>
            <pc:sldMk cId="1672751361" sldId="2147475245"/>
            <ac:picMk id="10" creationId="{768B0E67-8E57-F773-0721-D5B12DF79900}"/>
          </ac:picMkLst>
        </pc:picChg>
        <pc:picChg chg="mod">
          <ac:chgData name="JOHNSTON, Richard Paul" userId="eb825de2-c751-4cf2-83de-63b56d9d731c" providerId="ADAL" clId="{C01D2E1B-8B22-4EA7-801A-AA6FB7EE4BF9}" dt="2025-10-31T13:20:12.250" v="154"/>
          <ac:picMkLst>
            <pc:docMk/>
            <pc:sldMk cId="1672751361" sldId="2147475245"/>
            <ac:picMk id="17" creationId="{108332CE-62C0-988A-9EE1-D55B363EAA8D}"/>
          </ac:picMkLst>
        </pc:picChg>
        <pc:picChg chg="mod">
          <ac:chgData name="JOHNSTON, Richard Paul" userId="eb825de2-c751-4cf2-83de-63b56d9d731c" providerId="ADAL" clId="{C01D2E1B-8B22-4EA7-801A-AA6FB7EE4BF9}" dt="2025-10-31T13:20:12.250" v="154"/>
          <ac:picMkLst>
            <pc:docMk/>
            <pc:sldMk cId="1672751361" sldId="2147475245"/>
            <ac:picMk id="18" creationId="{D6B95878-39EB-3DE1-B461-84FAD73D6902}"/>
          </ac:picMkLst>
        </pc:picChg>
        <pc:picChg chg="mod">
          <ac:chgData name="JOHNSTON, Richard Paul" userId="eb825de2-c751-4cf2-83de-63b56d9d731c" providerId="ADAL" clId="{C01D2E1B-8B22-4EA7-801A-AA6FB7EE4BF9}" dt="2025-10-31T13:20:12.250" v="154"/>
          <ac:picMkLst>
            <pc:docMk/>
            <pc:sldMk cId="1672751361" sldId="2147475245"/>
            <ac:picMk id="19" creationId="{84823787-C77A-0B40-21B1-8AEDC0D59781}"/>
          </ac:picMkLst>
        </pc:picChg>
        <pc:picChg chg="mod">
          <ac:chgData name="JOHNSTON, Richard Paul" userId="eb825de2-c751-4cf2-83de-63b56d9d731c" providerId="ADAL" clId="{C01D2E1B-8B22-4EA7-801A-AA6FB7EE4BF9}" dt="2025-10-31T13:20:12.250" v="154"/>
          <ac:picMkLst>
            <pc:docMk/>
            <pc:sldMk cId="1672751361" sldId="2147475245"/>
            <ac:picMk id="20" creationId="{EDD89FF1-DD5B-E86F-D058-AAC3F9D105F0}"/>
          </ac:picMkLst>
        </pc:picChg>
        <pc:picChg chg="mod">
          <ac:chgData name="JOHNSTON, Richard Paul" userId="eb825de2-c751-4cf2-83de-63b56d9d731c" providerId="ADAL" clId="{C01D2E1B-8B22-4EA7-801A-AA6FB7EE4BF9}" dt="2025-10-31T13:20:12.250" v="154"/>
          <ac:picMkLst>
            <pc:docMk/>
            <pc:sldMk cId="1672751361" sldId="2147475245"/>
            <ac:picMk id="22" creationId="{8CC39DDE-D2BD-5A7F-50FB-4C86BA6E6473}"/>
          </ac:picMkLst>
        </pc:picChg>
        <pc:picChg chg="mod">
          <ac:chgData name="JOHNSTON, Richard Paul" userId="eb825de2-c751-4cf2-83de-63b56d9d731c" providerId="ADAL" clId="{C01D2E1B-8B22-4EA7-801A-AA6FB7EE4BF9}" dt="2025-10-31T13:20:12.250" v="154"/>
          <ac:picMkLst>
            <pc:docMk/>
            <pc:sldMk cId="1672751361" sldId="2147475245"/>
            <ac:picMk id="23" creationId="{12A37955-85FF-F4A2-C072-0D59F4763D06}"/>
          </ac:picMkLst>
        </pc:picChg>
        <pc:picChg chg="mod">
          <ac:chgData name="JOHNSTON, Richard Paul" userId="eb825de2-c751-4cf2-83de-63b56d9d731c" providerId="ADAL" clId="{C01D2E1B-8B22-4EA7-801A-AA6FB7EE4BF9}" dt="2025-10-31T13:20:12.250" v="154"/>
          <ac:picMkLst>
            <pc:docMk/>
            <pc:sldMk cId="1672751361" sldId="2147475245"/>
            <ac:picMk id="25" creationId="{D77A008B-77FA-3509-7A8F-1D3D40D1E6BE}"/>
          </ac:picMkLst>
        </pc:picChg>
        <pc:picChg chg="mod">
          <ac:chgData name="JOHNSTON, Richard Paul" userId="eb825de2-c751-4cf2-83de-63b56d9d731c" providerId="ADAL" clId="{C01D2E1B-8B22-4EA7-801A-AA6FB7EE4BF9}" dt="2025-10-31T13:20:12.250" v="154"/>
          <ac:picMkLst>
            <pc:docMk/>
            <pc:sldMk cId="1672751361" sldId="2147475245"/>
            <ac:picMk id="27" creationId="{7547C646-6456-A1E8-52A7-BAEC62F7CC51}"/>
          </ac:picMkLst>
        </pc:picChg>
        <pc:picChg chg="mod">
          <ac:chgData name="JOHNSTON, Richard Paul" userId="eb825de2-c751-4cf2-83de-63b56d9d731c" providerId="ADAL" clId="{C01D2E1B-8B22-4EA7-801A-AA6FB7EE4BF9}" dt="2025-10-31T13:20:12.250" v="154"/>
          <ac:picMkLst>
            <pc:docMk/>
            <pc:sldMk cId="1672751361" sldId="2147475245"/>
            <ac:picMk id="29" creationId="{F1938130-BD27-8FAC-91BB-146CFD5EB573}"/>
          </ac:picMkLst>
        </pc:picChg>
        <pc:picChg chg="mod">
          <ac:chgData name="JOHNSTON, Richard Paul" userId="eb825de2-c751-4cf2-83de-63b56d9d731c" providerId="ADAL" clId="{C01D2E1B-8B22-4EA7-801A-AA6FB7EE4BF9}" dt="2025-10-31T13:20:12.250" v="154"/>
          <ac:picMkLst>
            <pc:docMk/>
            <pc:sldMk cId="1672751361" sldId="2147475245"/>
            <ac:picMk id="30" creationId="{70DFD4B6-0977-2CBE-6929-847BE9777171}"/>
          </ac:picMkLst>
        </pc:picChg>
        <pc:picChg chg="mod">
          <ac:chgData name="JOHNSTON, Richard Paul" userId="eb825de2-c751-4cf2-83de-63b56d9d731c" providerId="ADAL" clId="{C01D2E1B-8B22-4EA7-801A-AA6FB7EE4BF9}" dt="2025-10-31T13:20:12.250" v="154"/>
          <ac:picMkLst>
            <pc:docMk/>
            <pc:sldMk cId="1672751361" sldId="2147475245"/>
            <ac:picMk id="32" creationId="{6050ABA9-19B3-81F1-5022-649FC73EAFC5}"/>
          </ac:picMkLst>
        </pc:picChg>
        <pc:picChg chg="mod">
          <ac:chgData name="JOHNSTON, Richard Paul" userId="eb825de2-c751-4cf2-83de-63b56d9d731c" providerId="ADAL" clId="{C01D2E1B-8B22-4EA7-801A-AA6FB7EE4BF9}" dt="2025-10-31T13:20:12.250" v="154"/>
          <ac:picMkLst>
            <pc:docMk/>
            <pc:sldMk cId="1672751361" sldId="2147475245"/>
            <ac:picMk id="34" creationId="{73A60D5A-7C3E-F080-9847-0DA54A25DBEB}"/>
          </ac:picMkLst>
        </pc:picChg>
        <pc:picChg chg="mod">
          <ac:chgData name="JOHNSTON, Richard Paul" userId="eb825de2-c751-4cf2-83de-63b56d9d731c" providerId="ADAL" clId="{C01D2E1B-8B22-4EA7-801A-AA6FB7EE4BF9}" dt="2025-10-31T13:20:12.250" v="154"/>
          <ac:picMkLst>
            <pc:docMk/>
            <pc:sldMk cId="1672751361" sldId="2147475245"/>
            <ac:picMk id="35" creationId="{F0C13959-49F7-11E6-735A-708F1B10C9EF}"/>
          </ac:picMkLst>
        </pc:picChg>
      </pc:sldChg>
      <pc:sldChg chg="addSp delSp modSp mod modNotesTx">
        <pc:chgData name="JOHNSTON, Richard Paul" userId="eb825de2-c751-4cf2-83de-63b56d9d731c" providerId="ADAL" clId="{C01D2E1B-8B22-4EA7-801A-AA6FB7EE4BF9}" dt="2025-11-04T22:06:47.893" v="4883" actId="20577"/>
        <pc:sldMkLst>
          <pc:docMk/>
          <pc:sldMk cId="2394482477" sldId="2147475246"/>
        </pc:sldMkLst>
        <pc:spChg chg="mod">
          <ac:chgData name="JOHNSTON, Richard Paul" userId="eb825de2-c751-4cf2-83de-63b56d9d731c" providerId="ADAL" clId="{C01D2E1B-8B22-4EA7-801A-AA6FB7EE4BF9}" dt="2025-10-31T13:20:48.596" v="161"/>
          <ac:spMkLst>
            <pc:docMk/>
            <pc:sldMk cId="2394482477" sldId="2147475246"/>
            <ac:spMk id="8" creationId="{F10E7B30-B0F8-FF87-5E0E-A3C8F3C7782F}"/>
          </ac:spMkLst>
        </pc:spChg>
        <pc:spChg chg="mod">
          <ac:chgData name="JOHNSTON, Richard Paul" userId="eb825de2-c751-4cf2-83de-63b56d9d731c" providerId="ADAL" clId="{C01D2E1B-8B22-4EA7-801A-AA6FB7EE4BF9}" dt="2025-10-31T13:20:48.596" v="161"/>
          <ac:spMkLst>
            <pc:docMk/>
            <pc:sldMk cId="2394482477" sldId="2147475246"/>
            <ac:spMk id="16" creationId="{50D82F06-4AB3-9E8E-6335-369F115D1307}"/>
          </ac:spMkLst>
        </pc:spChg>
        <pc:spChg chg="mod">
          <ac:chgData name="JOHNSTON, Richard Paul" userId="eb825de2-c751-4cf2-83de-63b56d9d731c" providerId="ADAL" clId="{C01D2E1B-8B22-4EA7-801A-AA6FB7EE4BF9}" dt="2025-10-31T13:20:48.596" v="161"/>
          <ac:spMkLst>
            <pc:docMk/>
            <pc:sldMk cId="2394482477" sldId="2147475246"/>
            <ac:spMk id="21" creationId="{5CEB0EE4-491C-E51B-C501-68FA55320CC1}"/>
          </ac:spMkLst>
        </pc:spChg>
        <pc:spChg chg="mod">
          <ac:chgData name="JOHNSTON, Richard Paul" userId="eb825de2-c751-4cf2-83de-63b56d9d731c" providerId="ADAL" clId="{C01D2E1B-8B22-4EA7-801A-AA6FB7EE4BF9}" dt="2025-10-31T13:20:48.596" v="161"/>
          <ac:spMkLst>
            <pc:docMk/>
            <pc:sldMk cId="2394482477" sldId="2147475246"/>
            <ac:spMk id="24" creationId="{B9C64FBB-AF1A-B59F-0F1D-3ABABD187514}"/>
          </ac:spMkLst>
        </pc:spChg>
        <pc:spChg chg="mod">
          <ac:chgData name="JOHNSTON, Richard Paul" userId="eb825de2-c751-4cf2-83de-63b56d9d731c" providerId="ADAL" clId="{C01D2E1B-8B22-4EA7-801A-AA6FB7EE4BF9}" dt="2025-10-31T13:20:48.596" v="161"/>
          <ac:spMkLst>
            <pc:docMk/>
            <pc:sldMk cId="2394482477" sldId="2147475246"/>
            <ac:spMk id="26" creationId="{72AD56F8-EB97-68F0-81C8-43FCD6836CB5}"/>
          </ac:spMkLst>
        </pc:spChg>
        <pc:spChg chg="mod">
          <ac:chgData name="JOHNSTON, Richard Paul" userId="eb825de2-c751-4cf2-83de-63b56d9d731c" providerId="ADAL" clId="{C01D2E1B-8B22-4EA7-801A-AA6FB7EE4BF9}" dt="2025-10-31T13:20:48.596" v="161"/>
          <ac:spMkLst>
            <pc:docMk/>
            <pc:sldMk cId="2394482477" sldId="2147475246"/>
            <ac:spMk id="28" creationId="{AFEE73CA-DA20-E989-A647-C25E56935044}"/>
          </ac:spMkLst>
        </pc:spChg>
        <pc:spChg chg="mod">
          <ac:chgData name="JOHNSTON, Richard Paul" userId="eb825de2-c751-4cf2-83de-63b56d9d731c" providerId="ADAL" clId="{C01D2E1B-8B22-4EA7-801A-AA6FB7EE4BF9}" dt="2025-10-31T13:20:48.596" v="161"/>
          <ac:spMkLst>
            <pc:docMk/>
            <pc:sldMk cId="2394482477" sldId="2147475246"/>
            <ac:spMk id="31" creationId="{4EE4E47D-14B2-C775-BEFD-AE12514CE02C}"/>
          </ac:spMkLst>
        </pc:spChg>
        <pc:spChg chg="mod">
          <ac:chgData name="JOHNSTON, Richard Paul" userId="eb825de2-c751-4cf2-83de-63b56d9d731c" providerId="ADAL" clId="{C01D2E1B-8B22-4EA7-801A-AA6FB7EE4BF9}" dt="2025-10-31T13:20:48.596" v="161"/>
          <ac:spMkLst>
            <pc:docMk/>
            <pc:sldMk cId="2394482477" sldId="2147475246"/>
            <ac:spMk id="33" creationId="{10B2B06D-EAE6-DDBA-2842-9AF1606880E0}"/>
          </ac:spMkLst>
        </pc:spChg>
        <pc:grpChg chg="add mod">
          <ac:chgData name="JOHNSTON, Richard Paul" userId="eb825de2-c751-4cf2-83de-63b56d9d731c" providerId="ADAL" clId="{C01D2E1B-8B22-4EA7-801A-AA6FB7EE4BF9}" dt="2025-10-31T13:20:48.596" v="161"/>
          <ac:grpSpMkLst>
            <pc:docMk/>
            <pc:sldMk cId="2394482477" sldId="2147475246"/>
            <ac:grpSpMk id="6" creationId="{8678E127-FF7F-F1FC-91C5-27B8FAD9CEB7}"/>
          </ac:grpSpMkLst>
        </pc:grpChg>
        <pc:grpChg chg="mod">
          <ac:chgData name="JOHNSTON, Richard Paul" userId="eb825de2-c751-4cf2-83de-63b56d9d731c" providerId="ADAL" clId="{C01D2E1B-8B22-4EA7-801A-AA6FB7EE4BF9}" dt="2025-10-31T13:20:48.596" v="161"/>
          <ac:grpSpMkLst>
            <pc:docMk/>
            <pc:sldMk cId="2394482477" sldId="2147475246"/>
            <ac:grpSpMk id="7" creationId="{9933AC4F-2766-7B57-B7C3-5AC405DD1A67}"/>
          </ac:grpSpMkLst>
        </pc:grpChg>
        <pc:grpChg chg="mod">
          <ac:chgData name="JOHNSTON, Richard Paul" userId="eb825de2-c751-4cf2-83de-63b56d9d731c" providerId="ADAL" clId="{C01D2E1B-8B22-4EA7-801A-AA6FB7EE4BF9}" dt="2025-10-31T13:20:48.596" v="161"/>
          <ac:grpSpMkLst>
            <pc:docMk/>
            <pc:sldMk cId="2394482477" sldId="2147475246"/>
            <ac:grpSpMk id="9" creationId="{0DC5441A-DBBC-AE9E-C66D-A22254083FF7}"/>
          </ac:grpSpMkLst>
        </pc:grpChg>
        <pc:grpChg chg="mod">
          <ac:chgData name="JOHNSTON, Richard Paul" userId="eb825de2-c751-4cf2-83de-63b56d9d731c" providerId="ADAL" clId="{C01D2E1B-8B22-4EA7-801A-AA6FB7EE4BF9}" dt="2025-10-31T13:20:48.596" v="161"/>
          <ac:grpSpMkLst>
            <pc:docMk/>
            <pc:sldMk cId="2394482477" sldId="2147475246"/>
            <ac:grpSpMk id="11" creationId="{52539FFD-A7BB-69F6-01BF-FF520471068C}"/>
          </ac:grpSpMkLst>
        </pc:grpChg>
        <pc:grpChg chg="mod">
          <ac:chgData name="JOHNSTON, Richard Paul" userId="eb825de2-c751-4cf2-83de-63b56d9d731c" providerId="ADAL" clId="{C01D2E1B-8B22-4EA7-801A-AA6FB7EE4BF9}" dt="2025-10-31T13:20:48.596" v="161"/>
          <ac:grpSpMkLst>
            <pc:docMk/>
            <pc:sldMk cId="2394482477" sldId="2147475246"/>
            <ac:grpSpMk id="12" creationId="{C133AC1E-4437-8C62-2086-2F57738090CE}"/>
          </ac:grpSpMkLst>
        </pc:grpChg>
        <pc:grpChg chg="mod">
          <ac:chgData name="JOHNSTON, Richard Paul" userId="eb825de2-c751-4cf2-83de-63b56d9d731c" providerId="ADAL" clId="{C01D2E1B-8B22-4EA7-801A-AA6FB7EE4BF9}" dt="2025-10-31T13:20:48.596" v="161"/>
          <ac:grpSpMkLst>
            <pc:docMk/>
            <pc:sldMk cId="2394482477" sldId="2147475246"/>
            <ac:grpSpMk id="13" creationId="{DFD9EB65-E6F7-7C25-1C59-2C12CD6398C0}"/>
          </ac:grpSpMkLst>
        </pc:grpChg>
        <pc:grpChg chg="mod">
          <ac:chgData name="JOHNSTON, Richard Paul" userId="eb825de2-c751-4cf2-83de-63b56d9d731c" providerId="ADAL" clId="{C01D2E1B-8B22-4EA7-801A-AA6FB7EE4BF9}" dt="2025-10-31T13:20:48.596" v="161"/>
          <ac:grpSpMkLst>
            <pc:docMk/>
            <pc:sldMk cId="2394482477" sldId="2147475246"/>
            <ac:grpSpMk id="14" creationId="{AB16A940-54E3-86DF-7E97-FEDF98EF7913}"/>
          </ac:grpSpMkLst>
        </pc:grpChg>
        <pc:grpChg chg="mod">
          <ac:chgData name="JOHNSTON, Richard Paul" userId="eb825de2-c751-4cf2-83de-63b56d9d731c" providerId="ADAL" clId="{C01D2E1B-8B22-4EA7-801A-AA6FB7EE4BF9}" dt="2025-10-31T13:20:48.596" v="161"/>
          <ac:grpSpMkLst>
            <pc:docMk/>
            <pc:sldMk cId="2394482477" sldId="2147475246"/>
            <ac:grpSpMk id="15" creationId="{F0D6A02A-AE2E-EABD-C5B8-483F8FAB6BB3}"/>
          </ac:grpSpMkLst>
        </pc:grpChg>
        <pc:picChg chg="mod">
          <ac:chgData name="JOHNSTON, Richard Paul" userId="eb825de2-c751-4cf2-83de-63b56d9d731c" providerId="ADAL" clId="{C01D2E1B-8B22-4EA7-801A-AA6FB7EE4BF9}" dt="2025-10-31T13:20:48.596" v="161"/>
          <ac:picMkLst>
            <pc:docMk/>
            <pc:sldMk cId="2394482477" sldId="2147475246"/>
            <ac:picMk id="10" creationId="{AE8D5189-AABC-0A36-2182-396E8CAD6B04}"/>
          </ac:picMkLst>
        </pc:picChg>
        <pc:picChg chg="mod">
          <ac:chgData name="JOHNSTON, Richard Paul" userId="eb825de2-c751-4cf2-83de-63b56d9d731c" providerId="ADAL" clId="{C01D2E1B-8B22-4EA7-801A-AA6FB7EE4BF9}" dt="2025-10-31T13:20:48.596" v="161"/>
          <ac:picMkLst>
            <pc:docMk/>
            <pc:sldMk cId="2394482477" sldId="2147475246"/>
            <ac:picMk id="17" creationId="{05D6359A-AA2F-5FEF-1304-7411917252D8}"/>
          </ac:picMkLst>
        </pc:picChg>
        <pc:picChg chg="mod">
          <ac:chgData name="JOHNSTON, Richard Paul" userId="eb825de2-c751-4cf2-83de-63b56d9d731c" providerId="ADAL" clId="{C01D2E1B-8B22-4EA7-801A-AA6FB7EE4BF9}" dt="2025-10-31T13:20:48.596" v="161"/>
          <ac:picMkLst>
            <pc:docMk/>
            <pc:sldMk cId="2394482477" sldId="2147475246"/>
            <ac:picMk id="18" creationId="{70FBB335-019D-A045-3F75-22683995A925}"/>
          </ac:picMkLst>
        </pc:picChg>
        <pc:picChg chg="mod">
          <ac:chgData name="JOHNSTON, Richard Paul" userId="eb825de2-c751-4cf2-83de-63b56d9d731c" providerId="ADAL" clId="{C01D2E1B-8B22-4EA7-801A-AA6FB7EE4BF9}" dt="2025-10-31T13:20:48.596" v="161"/>
          <ac:picMkLst>
            <pc:docMk/>
            <pc:sldMk cId="2394482477" sldId="2147475246"/>
            <ac:picMk id="19" creationId="{56581D0A-DFBD-5D49-76A5-67DAD719ECA6}"/>
          </ac:picMkLst>
        </pc:picChg>
        <pc:picChg chg="mod">
          <ac:chgData name="JOHNSTON, Richard Paul" userId="eb825de2-c751-4cf2-83de-63b56d9d731c" providerId="ADAL" clId="{C01D2E1B-8B22-4EA7-801A-AA6FB7EE4BF9}" dt="2025-10-31T13:20:48.596" v="161"/>
          <ac:picMkLst>
            <pc:docMk/>
            <pc:sldMk cId="2394482477" sldId="2147475246"/>
            <ac:picMk id="20" creationId="{F61C065C-A644-4511-29ED-2259DF071B4D}"/>
          </ac:picMkLst>
        </pc:picChg>
        <pc:picChg chg="mod">
          <ac:chgData name="JOHNSTON, Richard Paul" userId="eb825de2-c751-4cf2-83de-63b56d9d731c" providerId="ADAL" clId="{C01D2E1B-8B22-4EA7-801A-AA6FB7EE4BF9}" dt="2025-10-31T13:20:48.596" v="161"/>
          <ac:picMkLst>
            <pc:docMk/>
            <pc:sldMk cId="2394482477" sldId="2147475246"/>
            <ac:picMk id="22" creationId="{7D67F923-C496-94F0-7D9D-CF007635D2A6}"/>
          </ac:picMkLst>
        </pc:picChg>
        <pc:picChg chg="mod">
          <ac:chgData name="JOHNSTON, Richard Paul" userId="eb825de2-c751-4cf2-83de-63b56d9d731c" providerId="ADAL" clId="{C01D2E1B-8B22-4EA7-801A-AA6FB7EE4BF9}" dt="2025-10-31T13:20:48.596" v="161"/>
          <ac:picMkLst>
            <pc:docMk/>
            <pc:sldMk cId="2394482477" sldId="2147475246"/>
            <ac:picMk id="23" creationId="{EE2CF2C5-00D6-D971-9B1A-59D7EF635D39}"/>
          </ac:picMkLst>
        </pc:picChg>
        <pc:picChg chg="mod">
          <ac:chgData name="JOHNSTON, Richard Paul" userId="eb825de2-c751-4cf2-83de-63b56d9d731c" providerId="ADAL" clId="{C01D2E1B-8B22-4EA7-801A-AA6FB7EE4BF9}" dt="2025-10-31T13:20:48.596" v="161"/>
          <ac:picMkLst>
            <pc:docMk/>
            <pc:sldMk cId="2394482477" sldId="2147475246"/>
            <ac:picMk id="25" creationId="{D55BB6B7-936B-E8FD-666C-DF4963C80E0F}"/>
          </ac:picMkLst>
        </pc:picChg>
        <pc:picChg chg="mod">
          <ac:chgData name="JOHNSTON, Richard Paul" userId="eb825de2-c751-4cf2-83de-63b56d9d731c" providerId="ADAL" clId="{C01D2E1B-8B22-4EA7-801A-AA6FB7EE4BF9}" dt="2025-10-31T13:20:48.596" v="161"/>
          <ac:picMkLst>
            <pc:docMk/>
            <pc:sldMk cId="2394482477" sldId="2147475246"/>
            <ac:picMk id="27" creationId="{E6737844-F33E-1D00-FAF3-C84E9137D97F}"/>
          </ac:picMkLst>
        </pc:picChg>
        <pc:picChg chg="mod">
          <ac:chgData name="JOHNSTON, Richard Paul" userId="eb825de2-c751-4cf2-83de-63b56d9d731c" providerId="ADAL" clId="{C01D2E1B-8B22-4EA7-801A-AA6FB7EE4BF9}" dt="2025-10-31T13:20:48.596" v="161"/>
          <ac:picMkLst>
            <pc:docMk/>
            <pc:sldMk cId="2394482477" sldId="2147475246"/>
            <ac:picMk id="29" creationId="{95CB178A-0304-BDEF-7E0F-50D56D73FA5A}"/>
          </ac:picMkLst>
        </pc:picChg>
        <pc:picChg chg="mod">
          <ac:chgData name="JOHNSTON, Richard Paul" userId="eb825de2-c751-4cf2-83de-63b56d9d731c" providerId="ADAL" clId="{C01D2E1B-8B22-4EA7-801A-AA6FB7EE4BF9}" dt="2025-10-31T13:20:48.596" v="161"/>
          <ac:picMkLst>
            <pc:docMk/>
            <pc:sldMk cId="2394482477" sldId="2147475246"/>
            <ac:picMk id="30" creationId="{C15C4AAF-1031-F890-D65A-8E132365DD9E}"/>
          </ac:picMkLst>
        </pc:picChg>
        <pc:picChg chg="mod">
          <ac:chgData name="JOHNSTON, Richard Paul" userId="eb825de2-c751-4cf2-83de-63b56d9d731c" providerId="ADAL" clId="{C01D2E1B-8B22-4EA7-801A-AA6FB7EE4BF9}" dt="2025-10-31T13:20:48.596" v="161"/>
          <ac:picMkLst>
            <pc:docMk/>
            <pc:sldMk cId="2394482477" sldId="2147475246"/>
            <ac:picMk id="32" creationId="{2FB4C8B1-248A-869B-E3DA-4F19059E1639}"/>
          </ac:picMkLst>
        </pc:picChg>
        <pc:picChg chg="mod">
          <ac:chgData name="JOHNSTON, Richard Paul" userId="eb825de2-c751-4cf2-83de-63b56d9d731c" providerId="ADAL" clId="{C01D2E1B-8B22-4EA7-801A-AA6FB7EE4BF9}" dt="2025-10-31T13:20:48.596" v="161"/>
          <ac:picMkLst>
            <pc:docMk/>
            <pc:sldMk cId="2394482477" sldId="2147475246"/>
            <ac:picMk id="34" creationId="{C6DB9EE1-3265-A21A-E373-C3526D8B492F}"/>
          </ac:picMkLst>
        </pc:picChg>
        <pc:picChg chg="mod">
          <ac:chgData name="JOHNSTON, Richard Paul" userId="eb825de2-c751-4cf2-83de-63b56d9d731c" providerId="ADAL" clId="{C01D2E1B-8B22-4EA7-801A-AA6FB7EE4BF9}" dt="2025-10-31T13:20:48.596" v="161"/>
          <ac:picMkLst>
            <pc:docMk/>
            <pc:sldMk cId="2394482477" sldId="2147475246"/>
            <ac:picMk id="35" creationId="{C3FDAD9E-8B82-2342-D687-B75445456127}"/>
          </ac:picMkLst>
        </pc:picChg>
      </pc:sldChg>
      <pc:sldChg chg="addSp delSp modSp mod modNotesTx">
        <pc:chgData name="JOHNSTON, Richard Paul" userId="eb825de2-c751-4cf2-83de-63b56d9d731c" providerId="ADAL" clId="{C01D2E1B-8B22-4EA7-801A-AA6FB7EE4BF9}" dt="2025-11-04T22:08:56.491" v="5361" actId="20577"/>
        <pc:sldMkLst>
          <pc:docMk/>
          <pc:sldMk cId="2860314691" sldId="2147475247"/>
        </pc:sldMkLst>
        <pc:spChg chg="mod">
          <ac:chgData name="JOHNSTON, Richard Paul" userId="eb825de2-c751-4cf2-83de-63b56d9d731c" providerId="ADAL" clId="{C01D2E1B-8B22-4EA7-801A-AA6FB7EE4BF9}" dt="2025-10-31T13:20:50.332" v="162"/>
          <ac:spMkLst>
            <pc:docMk/>
            <pc:sldMk cId="2860314691" sldId="2147475247"/>
            <ac:spMk id="8" creationId="{B1D8DC5E-68B0-1C2F-177E-0CB6EF244A5D}"/>
          </ac:spMkLst>
        </pc:spChg>
        <pc:spChg chg="mod">
          <ac:chgData name="JOHNSTON, Richard Paul" userId="eb825de2-c751-4cf2-83de-63b56d9d731c" providerId="ADAL" clId="{C01D2E1B-8B22-4EA7-801A-AA6FB7EE4BF9}" dt="2025-10-31T13:20:50.332" v="162"/>
          <ac:spMkLst>
            <pc:docMk/>
            <pc:sldMk cId="2860314691" sldId="2147475247"/>
            <ac:spMk id="16" creationId="{C539F09E-E97E-2140-0DE4-14A5423487CA}"/>
          </ac:spMkLst>
        </pc:spChg>
        <pc:spChg chg="mod">
          <ac:chgData name="JOHNSTON, Richard Paul" userId="eb825de2-c751-4cf2-83de-63b56d9d731c" providerId="ADAL" clId="{C01D2E1B-8B22-4EA7-801A-AA6FB7EE4BF9}" dt="2025-10-31T13:20:50.332" v="162"/>
          <ac:spMkLst>
            <pc:docMk/>
            <pc:sldMk cId="2860314691" sldId="2147475247"/>
            <ac:spMk id="21" creationId="{B44660CA-8EC4-0F2D-DE7D-80B7814B07FE}"/>
          </ac:spMkLst>
        </pc:spChg>
        <pc:spChg chg="mod">
          <ac:chgData name="JOHNSTON, Richard Paul" userId="eb825de2-c751-4cf2-83de-63b56d9d731c" providerId="ADAL" clId="{C01D2E1B-8B22-4EA7-801A-AA6FB7EE4BF9}" dt="2025-10-31T13:20:50.332" v="162"/>
          <ac:spMkLst>
            <pc:docMk/>
            <pc:sldMk cId="2860314691" sldId="2147475247"/>
            <ac:spMk id="24" creationId="{2F929044-DD01-921D-5E62-6A001C254E1D}"/>
          </ac:spMkLst>
        </pc:spChg>
        <pc:spChg chg="mod">
          <ac:chgData name="JOHNSTON, Richard Paul" userId="eb825de2-c751-4cf2-83de-63b56d9d731c" providerId="ADAL" clId="{C01D2E1B-8B22-4EA7-801A-AA6FB7EE4BF9}" dt="2025-10-31T13:20:50.332" v="162"/>
          <ac:spMkLst>
            <pc:docMk/>
            <pc:sldMk cId="2860314691" sldId="2147475247"/>
            <ac:spMk id="26" creationId="{95277406-363B-2160-BD37-E202C1A39EF2}"/>
          </ac:spMkLst>
        </pc:spChg>
        <pc:spChg chg="mod">
          <ac:chgData name="JOHNSTON, Richard Paul" userId="eb825de2-c751-4cf2-83de-63b56d9d731c" providerId="ADAL" clId="{C01D2E1B-8B22-4EA7-801A-AA6FB7EE4BF9}" dt="2025-10-31T13:20:50.332" v="162"/>
          <ac:spMkLst>
            <pc:docMk/>
            <pc:sldMk cId="2860314691" sldId="2147475247"/>
            <ac:spMk id="28" creationId="{2664A065-F241-9EDB-0379-CFB06AF89554}"/>
          </ac:spMkLst>
        </pc:spChg>
        <pc:spChg chg="mod">
          <ac:chgData name="JOHNSTON, Richard Paul" userId="eb825de2-c751-4cf2-83de-63b56d9d731c" providerId="ADAL" clId="{C01D2E1B-8B22-4EA7-801A-AA6FB7EE4BF9}" dt="2025-10-31T13:20:50.332" v="162"/>
          <ac:spMkLst>
            <pc:docMk/>
            <pc:sldMk cId="2860314691" sldId="2147475247"/>
            <ac:spMk id="31" creationId="{E1A4E1E9-3BB7-220F-9269-4705A3DD145E}"/>
          </ac:spMkLst>
        </pc:spChg>
        <pc:spChg chg="mod">
          <ac:chgData name="JOHNSTON, Richard Paul" userId="eb825de2-c751-4cf2-83de-63b56d9d731c" providerId="ADAL" clId="{C01D2E1B-8B22-4EA7-801A-AA6FB7EE4BF9}" dt="2025-10-31T13:20:50.332" v="162"/>
          <ac:spMkLst>
            <pc:docMk/>
            <pc:sldMk cId="2860314691" sldId="2147475247"/>
            <ac:spMk id="33" creationId="{B30D4419-77EF-B860-8C8A-B49001897012}"/>
          </ac:spMkLst>
        </pc:spChg>
        <pc:grpChg chg="add mod">
          <ac:chgData name="JOHNSTON, Richard Paul" userId="eb825de2-c751-4cf2-83de-63b56d9d731c" providerId="ADAL" clId="{C01D2E1B-8B22-4EA7-801A-AA6FB7EE4BF9}" dt="2025-10-31T13:20:50.332" v="162"/>
          <ac:grpSpMkLst>
            <pc:docMk/>
            <pc:sldMk cId="2860314691" sldId="2147475247"/>
            <ac:grpSpMk id="6" creationId="{A0926895-2B20-BF41-0D2D-B03C00F9C58C}"/>
          </ac:grpSpMkLst>
        </pc:grpChg>
        <pc:grpChg chg="mod">
          <ac:chgData name="JOHNSTON, Richard Paul" userId="eb825de2-c751-4cf2-83de-63b56d9d731c" providerId="ADAL" clId="{C01D2E1B-8B22-4EA7-801A-AA6FB7EE4BF9}" dt="2025-10-31T13:20:50.332" v="162"/>
          <ac:grpSpMkLst>
            <pc:docMk/>
            <pc:sldMk cId="2860314691" sldId="2147475247"/>
            <ac:grpSpMk id="7" creationId="{0919A679-2836-40B6-5552-D49BC9B8168B}"/>
          </ac:grpSpMkLst>
        </pc:grpChg>
        <pc:grpChg chg="mod">
          <ac:chgData name="JOHNSTON, Richard Paul" userId="eb825de2-c751-4cf2-83de-63b56d9d731c" providerId="ADAL" clId="{C01D2E1B-8B22-4EA7-801A-AA6FB7EE4BF9}" dt="2025-10-31T13:20:50.332" v="162"/>
          <ac:grpSpMkLst>
            <pc:docMk/>
            <pc:sldMk cId="2860314691" sldId="2147475247"/>
            <ac:grpSpMk id="9" creationId="{32214579-A06F-1F69-0BC5-E7D6B79BCF36}"/>
          </ac:grpSpMkLst>
        </pc:grpChg>
        <pc:grpChg chg="mod">
          <ac:chgData name="JOHNSTON, Richard Paul" userId="eb825de2-c751-4cf2-83de-63b56d9d731c" providerId="ADAL" clId="{C01D2E1B-8B22-4EA7-801A-AA6FB7EE4BF9}" dt="2025-10-31T13:20:50.332" v="162"/>
          <ac:grpSpMkLst>
            <pc:docMk/>
            <pc:sldMk cId="2860314691" sldId="2147475247"/>
            <ac:grpSpMk id="11" creationId="{B1D25B0C-99E4-7F5A-C439-0DEDDC114676}"/>
          </ac:grpSpMkLst>
        </pc:grpChg>
        <pc:grpChg chg="mod">
          <ac:chgData name="JOHNSTON, Richard Paul" userId="eb825de2-c751-4cf2-83de-63b56d9d731c" providerId="ADAL" clId="{C01D2E1B-8B22-4EA7-801A-AA6FB7EE4BF9}" dt="2025-10-31T13:20:50.332" v="162"/>
          <ac:grpSpMkLst>
            <pc:docMk/>
            <pc:sldMk cId="2860314691" sldId="2147475247"/>
            <ac:grpSpMk id="12" creationId="{DFCC7FB1-AC08-7DBB-DACB-F85C8C782E12}"/>
          </ac:grpSpMkLst>
        </pc:grpChg>
        <pc:grpChg chg="mod">
          <ac:chgData name="JOHNSTON, Richard Paul" userId="eb825de2-c751-4cf2-83de-63b56d9d731c" providerId="ADAL" clId="{C01D2E1B-8B22-4EA7-801A-AA6FB7EE4BF9}" dt="2025-10-31T13:20:50.332" v="162"/>
          <ac:grpSpMkLst>
            <pc:docMk/>
            <pc:sldMk cId="2860314691" sldId="2147475247"/>
            <ac:grpSpMk id="13" creationId="{B3C55B9A-EBA3-4134-8CD0-17BAB9B37275}"/>
          </ac:grpSpMkLst>
        </pc:grpChg>
        <pc:grpChg chg="mod">
          <ac:chgData name="JOHNSTON, Richard Paul" userId="eb825de2-c751-4cf2-83de-63b56d9d731c" providerId="ADAL" clId="{C01D2E1B-8B22-4EA7-801A-AA6FB7EE4BF9}" dt="2025-10-31T13:20:50.332" v="162"/>
          <ac:grpSpMkLst>
            <pc:docMk/>
            <pc:sldMk cId="2860314691" sldId="2147475247"/>
            <ac:grpSpMk id="14" creationId="{EE262188-18E5-88E5-8C32-DABACB67075B}"/>
          </ac:grpSpMkLst>
        </pc:grpChg>
        <pc:grpChg chg="mod">
          <ac:chgData name="JOHNSTON, Richard Paul" userId="eb825de2-c751-4cf2-83de-63b56d9d731c" providerId="ADAL" clId="{C01D2E1B-8B22-4EA7-801A-AA6FB7EE4BF9}" dt="2025-10-31T13:20:50.332" v="162"/>
          <ac:grpSpMkLst>
            <pc:docMk/>
            <pc:sldMk cId="2860314691" sldId="2147475247"/>
            <ac:grpSpMk id="15" creationId="{7ACC7879-7289-9552-E50A-39D16CB020EE}"/>
          </ac:grpSpMkLst>
        </pc:grpChg>
        <pc:picChg chg="mod">
          <ac:chgData name="JOHNSTON, Richard Paul" userId="eb825de2-c751-4cf2-83de-63b56d9d731c" providerId="ADAL" clId="{C01D2E1B-8B22-4EA7-801A-AA6FB7EE4BF9}" dt="2025-10-31T13:20:50.332" v="162"/>
          <ac:picMkLst>
            <pc:docMk/>
            <pc:sldMk cId="2860314691" sldId="2147475247"/>
            <ac:picMk id="10" creationId="{82CDC5C3-A102-6BF3-F0E2-D95B831786CF}"/>
          </ac:picMkLst>
        </pc:picChg>
        <pc:picChg chg="mod">
          <ac:chgData name="JOHNSTON, Richard Paul" userId="eb825de2-c751-4cf2-83de-63b56d9d731c" providerId="ADAL" clId="{C01D2E1B-8B22-4EA7-801A-AA6FB7EE4BF9}" dt="2025-10-31T13:20:50.332" v="162"/>
          <ac:picMkLst>
            <pc:docMk/>
            <pc:sldMk cId="2860314691" sldId="2147475247"/>
            <ac:picMk id="17" creationId="{1E6A95FE-E1A9-768B-4EC3-A95814965B94}"/>
          </ac:picMkLst>
        </pc:picChg>
        <pc:picChg chg="mod">
          <ac:chgData name="JOHNSTON, Richard Paul" userId="eb825de2-c751-4cf2-83de-63b56d9d731c" providerId="ADAL" clId="{C01D2E1B-8B22-4EA7-801A-AA6FB7EE4BF9}" dt="2025-10-31T13:20:50.332" v="162"/>
          <ac:picMkLst>
            <pc:docMk/>
            <pc:sldMk cId="2860314691" sldId="2147475247"/>
            <ac:picMk id="18" creationId="{DC41D483-AEB2-135D-843E-D01550ACF29B}"/>
          </ac:picMkLst>
        </pc:picChg>
        <pc:picChg chg="mod">
          <ac:chgData name="JOHNSTON, Richard Paul" userId="eb825de2-c751-4cf2-83de-63b56d9d731c" providerId="ADAL" clId="{C01D2E1B-8B22-4EA7-801A-AA6FB7EE4BF9}" dt="2025-10-31T13:20:50.332" v="162"/>
          <ac:picMkLst>
            <pc:docMk/>
            <pc:sldMk cId="2860314691" sldId="2147475247"/>
            <ac:picMk id="19" creationId="{EAD75AD2-DCBD-E529-250A-71DC91D46A77}"/>
          </ac:picMkLst>
        </pc:picChg>
        <pc:picChg chg="mod">
          <ac:chgData name="JOHNSTON, Richard Paul" userId="eb825de2-c751-4cf2-83de-63b56d9d731c" providerId="ADAL" clId="{C01D2E1B-8B22-4EA7-801A-AA6FB7EE4BF9}" dt="2025-10-31T13:20:50.332" v="162"/>
          <ac:picMkLst>
            <pc:docMk/>
            <pc:sldMk cId="2860314691" sldId="2147475247"/>
            <ac:picMk id="20" creationId="{E7C97F30-0ED3-B94A-2238-42D3AD6F3A35}"/>
          </ac:picMkLst>
        </pc:picChg>
        <pc:picChg chg="mod">
          <ac:chgData name="JOHNSTON, Richard Paul" userId="eb825de2-c751-4cf2-83de-63b56d9d731c" providerId="ADAL" clId="{C01D2E1B-8B22-4EA7-801A-AA6FB7EE4BF9}" dt="2025-10-31T13:20:50.332" v="162"/>
          <ac:picMkLst>
            <pc:docMk/>
            <pc:sldMk cId="2860314691" sldId="2147475247"/>
            <ac:picMk id="22" creationId="{C68D283B-FCED-10A8-DD0C-2EE3F9296820}"/>
          </ac:picMkLst>
        </pc:picChg>
        <pc:picChg chg="mod">
          <ac:chgData name="JOHNSTON, Richard Paul" userId="eb825de2-c751-4cf2-83de-63b56d9d731c" providerId="ADAL" clId="{C01D2E1B-8B22-4EA7-801A-AA6FB7EE4BF9}" dt="2025-10-31T13:20:50.332" v="162"/>
          <ac:picMkLst>
            <pc:docMk/>
            <pc:sldMk cId="2860314691" sldId="2147475247"/>
            <ac:picMk id="23" creationId="{79C92578-169B-28AC-0912-8E597CB708B8}"/>
          </ac:picMkLst>
        </pc:picChg>
        <pc:picChg chg="mod">
          <ac:chgData name="JOHNSTON, Richard Paul" userId="eb825de2-c751-4cf2-83de-63b56d9d731c" providerId="ADAL" clId="{C01D2E1B-8B22-4EA7-801A-AA6FB7EE4BF9}" dt="2025-10-31T13:20:50.332" v="162"/>
          <ac:picMkLst>
            <pc:docMk/>
            <pc:sldMk cId="2860314691" sldId="2147475247"/>
            <ac:picMk id="25" creationId="{B7F4B6E6-60FD-3D58-7272-80A683B7BB04}"/>
          </ac:picMkLst>
        </pc:picChg>
        <pc:picChg chg="mod">
          <ac:chgData name="JOHNSTON, Richard Paul" userId="eb825de2-c751-4cf2-83de-63b56d9d731c" providerId="ADAL" clId="{C01D2E1B-8B22-4EA7-801A-AA6FB7EE4BF9}" dt="2025-10-31T13:20:50.332" v="162"/>
          <ac:picMkLst>
            <pc:docMk/>
            <pc:sldMk cId="2860314691" sldId="2147475247"/>
            <ac:picMk id="27" creationId="{911C7744-6648-46FC-6C72-026D14C7D6CF}"/>
          </ac:picMkLst>
        </pc:picChg>
        <pc:picChg chg="mod">
          <ac:chgData name="JOHNSTON, Richard Paul" userId="eb825de2-c751-4cf2-83de-63b56d9d731c" providerId="ADAL" clId="{C01D2E1B-8B22-4EA7-801A-AA6FB7EE4BF9}" dt="2025-10-31T13:20:50.332" v="162"/>
          <ac:picMkLst>
            <pc:docMk/>
            <pc:sldMk cId="2860314691" sldId="2147475247"/>
            <ac:picMk id="29" creationId="{CEF8F873-DE87-C502-9278-7AEA51EC0650}"/>
          </ac:picMkLst>
        </pc:picChg>
        <pc:picChg chg="mod">
          <ac:chgData name="JOHNSTON, Richard Paul" userId="eb825de2-c751-4cf2-83de-63b56d9d731c" providerId="ADAL" clId="{C01D2E1B-8B22-4EA7-801A-AA6FB7EE4BF9}" dt="2025-10-31T13:20:50.332" v="162"/>
          <ac:picMkLst>
            <pc:docMk/>
            <pc:sldMk cId="2860314691" sldId="2147475247"/>
            <ac:picMk id="30" creationId="{797B8535-812E-BE7D-D3FF-79465E213B05}"/>
          </ac:picMkLst>
        </pc:picChg>
        <pc:picChg chg="mod">
          <ac:chgData name="JOHNSTON, Richard Paul" userId="eb825de2-c751-4cf2-83de-63b56d9d731c" providerId="ADAL" clId="{C01D2E1B-8B22-4EA7-801A-AA6FB7EE4BF9}" dt="2025-10-31T13:20:50.332" v="162"/>
          <ac:picMkLst>
            <pc:docMk/>
            <pc:sldMk cId="2860314691" sldId="2147475247"/>
            <ac:picMk id="32" creationId="{E281519B-5E70-7311-E769-9AD2BB9D2C27}"/>
          </ac:picMkLst>
        </pc:picChg>
        <pc:picChg chg="mod">
          <ac:chgData name="JOHNSTON, Richard Paul" userId="eb825de2-c751-4cf2-83de-63b56d9d731c" providerId="ADAL" clId="{C01D2E1B-8B22-4EA7-801A-AA6FB7EE4BF9}" dt="2025-10-31T13:20:50.332" v="162"/>
          <ac:picMkLst>
            <pc:docMk/>
            <pc:sldMk cId="2860314691" sldId="2147475247"/>
            <ac:picMk id="34" creationId="{A8D9C22B-DE17-5E44-B754-66A65303EDCA}"/>
          </ac:picMkLst>
        </pc:picChg>
        <pc:picChg chg="mod">
          <ac:chgData name="JOHNSTON, Richard Paul" userId="eb825de2-c751-4cf2-83de-63b56d9d731c" providerId="ADAL" clId="{C01D2E1B-8B22-4EA7-801A-AA6FB7EE4BF9}" dt="2025-10-31T13:20:50.332" v="162"/>
          <ac:picMkLst>
            <pc:docMk/>
            <pc:sldMk cId="2860314691" sldId="2147475247"/>
            <ac:picMk id="35" creationId="{E31C42A1-608E-613F-B55B-94EE2B640AC3}"/>
          </ac:picMkLst>
        </pc:picChg>
      </pc:sldChg>
      <pc:sldChg chg="addSp delSp modSp mod modNotesTx">
        <pc:chgData name="JOHNSTON, Richard Paul" userId="eb825de2-c751-4cf2-83de-63b56d9d731c" providerId="ADAL" clId="{C01D2E1B-8B22-4EA7-801A-AA6FB7EE4BF9}" dt="2025-11-04T22:05:15.082" v="4649" actId="20577"/>
        <pc:sldMkLst>
          <pc:docMk/>
          <pc:sldMk cId="3061749465" sldId="2147475248"/>
        </pc:sldMkLst>
        <pc:spChg chg="mod">
          <ac:chgData name="JOHNSTON, Richard Paul" userId="eb825de2-c751-4cf2-83de-63b56d9d731c" providerId="ADAL" clId="{C01D2E1B-8B22-4EA7-801A-AA6FB7EE4BF9}" dt="2025-10-31T13:20:31.195" v="158" actId="208"/>
          <ac:spMkLst>
            <pc:docMk/>
            <pc:sldMk cId="3061749465" sldId="2147475248"/>
            <ac:spMk id="8" creationId="{39DDF9F2-6BF6-A0F4-B2CC-DA8775FF0DDF}"/>
          </ac:spMkLst>
        </pc:spChg>
        <pc:spChg chg="mod">
          <ac:chgData name="JOHNSTON, Richard Paul" userId="eb825de2-c751-4cf2-83de-63b56d9d731c" providerId="ADAL" clId="{C01D2E1B-8B22-4EA7-801A-AA6FB7EE4BF9}" dt="2025-10-31T13:20:17.629" v="157"/>
          <ac:spMkLst>
            <pc:docMk/>
            <pc:sldMk cId="3061749465" sldId="2147475248"/>
            <ac:spMk id="16" creationId="{DEE2719C-138C-BFEB-3C41-DC3603DC7C73}"/>
          </ac:spMkLst>
        </pc:spChg>
        <pc:spChg chg="mod">
          <ac:chgData name="JOHNSTON, Richard Paul" userId="eb825de2-c751-4cf2-83de-63b56d9d731c" providerId="ADAL" clId="{C01D2E1B-8B22-4EA7-801A-AA6FB7EE4BF9}" dt="2025-10-31T13:20:17.629" v="157"/>
          <ac:spMkLst>
            <pc:docMk/>
            <pc:sldMk cId="3061749465" sldId="2147475248"/>
            <ac:spMk id="21" creationId="{07504C10-7169-AD4D-6040-8FC1B2AF2FBA}"/>
          </ac:spMkLst>
        </pc:spChg>
        <pc:spChg chg="mod">
          <ac:chgData name="JOHNSTON, Richard Paul" userId="eb825de2-c751-4cf2-83de-63b56d9d731c" providerId="ADAL" clId="{C01D2E1B-8B22-4EA7-801A-AA6FB7EE4BF9}" dt="2025-10-31T13:20:17.629" v="157"/>
          <ac:spMkLst>
            <pc:docMk/>
            <pc:sldMk cId="3061749465" sldId="2147475248"/>
            <ac:spMk id="24" creationId="{B587966E-3F3A-0F43-6475-83F7E2BDED78}"/>
          </ac:spMkLst>
        </pc:spChg>
        <pc:spChg chg="mod">
          <ac:chgData name="JOHNSTON, Richard Paul" userId="eb825de2-c751-4cf2-83de-63b56d9d731c" providerId="ADAL" clId="{C01D2E1B-8B22-4EA7-801A-AA6FB7EE4BF9}" dt="2025-10-31T13:20:17.629" v="157"/>
          <ac:spMkLst>
            <pc:docMk/>
            <pc:sldMk cId="3061749465" sldId="2147475248"/>
            <ac:spMk id="26" creationId="{7BB1EF68-C4B1-2FB5-FB69-4BD6A6D758B7}"/>
          </ac:spMkLst>
        </pc:spChg>
        <pc:spChg chg="mod">
          <ac:chgData name="JOHNSTON, Richard Paul" userId="eb825de2-c751-4cf2-83de-63b56d9d731c" providerId="ADAL" clId="{C01D2E1B-8B22-4EA7-801A-AA6FB7EE4BF9}" dt="2025-10-31T13:20:17.629" v="157"/>
          <ac:spMkLst>
            <pc:docMk/>
            <pc:sldMk cId="3061749465" sldId="2147475248"/>
            <ac:spMk id="28" creationId="{7B37C38F-90A0-6500-A485-EB2C077C50A6}"/>
          </ac:spMkLst>
        </pc:spChg>
        <pc:spChg chg="mod">
          <ac:chgData name="JOHNSTON, Richard Paul" userId="eb825de2-c751-4cf2-83de-63b56d9d731c" providerId="ADAL" clId="{C01D2E1B-8B22-4EA7-801A-AA6FB7EE4BF9}" dt="2025-10-31T13:20:37.591" v="159" actId="208"/>
          <ac:spMkLst>
            <pc:docMk/>
            <pc:sldMk cId="3061749465" sldId="2147475248"/>
            <ac:spMk id="31" creationId="{774FFB75-E97C-B63F-0C16-91197D603978}"/>
          </ac:spMkLst>
        </pc:spChg>
        <pc:spChg chg="mod">
          <ac:chgData name="JOHNSTON, Richard Paul" userId="eb825de2-c751-4cf2-83de-63b56d9d731c" providerId="ADAL" clId="{C01D2E1B-8B22-4EA7-801A-AA6FB7EE4BF9}" dt="2025-10-31T13:20:17.629" v="157"/>
          <ac:spMkLst>
            <pc:docMk/>
            <pc:sldMk cId="3061749465" sldId="2147475248"/>
            <ac:spMk id="33" creationId="{8F47876A-2F29-7F53-9461-E4C48AEE4EC2}"/>
          </ac:spMkLst>
        </pc:spChg>
        <pc:grpChg chg="add mod">
          <ac:chgData name="JOHNSTON, Richard Paul" userId="eb825de2-c751-4cf2-83de-63b56d9d731c" providerId="ADAL" clId="{C01D2E1B-8B22-4EA7-801A-AA6FB7EE4BF9}" dt="2025-10-31T13:20:17.629" v="157"/>
          <ac:grpSpMkLst>
            <pc:docMk/>
            <pc:sldMk cId="3061749465" sldId="2147475248"/>
            <ac:grpSpMk id="6" creationId="{3F3F8349-94D4-0399-2FE5-19FB36AECD67}"/>
          </ac:grpSpMkLst>
        </pc:grpChg>
        <pc:grpChg chg="mod">
          <ac:chgData name="JOHNSTON, Richard Paul" userId="eb825de2-c751-4cf2-83de-63b56d9d731c" providerId="ADAL" clId="{C01D2E1B-8B22-4EA7-801A-AA6FB7EE4BF9}" dt="2025-10-31T13:20:17.629" v="157"/>
          <ac:grpSpMkLst>
            <pc:docMk/>
            <pc:sldMk cId="3061749465" sldId="2147475248"/>
            <ac:grpSpMk id="7" creationId="{7D9C7E30-EE58-9773-285E-9279519B0ECD}"/>
          </ac:grpSpMkLst>
        </pc:grpChg>
        <pc:grpChg chg="mod">
          <ac:chgData name="JOHNSTON, Richard Paul" userId="eb825de2-c751-4cf2-83de-63b56d9d731c" providerId="ADAL" clId="{C01D2E1B-8B22-4EA7-801A-AA6FB7EE4BF9}" dt="2025-10-31T13:20:17.629" v="157"/>
          <ac:grpSpMkLst>
            <pc:docMk/>
            <pc:sldMk cId="3061749465" sldId="2147475248"/>
            <ac:grpSpMk id="9" creationId="{66377FE3-D8C8-AF08-1DA5-0E00ED8522ED}"/>
          </ac:grpSpMkLst>
        </pc:grpChg>
        <pc:grpChg chg="mod">
          <ac:chgData name="JOHNSTON, Richard Paul" userId="eb825de2-c751-4cf2-83de-63b56d9d731c" providerId="ADAL" clId="{C01D2E1B-8B22-4EA7-801A-AA6FB7EE4BF9}" dt="2025-10-31T13:20:17.629" v="157"/>
          <ac:grpSpMkLst>
            <pc:docMk/>
            <pc:sldMk cId="3061749465" sldId="2147475248"/>
            <ac:grpSpMk id="11" creationId="{8AD186C3-D0F5-ED5C-C9C1-F0F540458042}"/>
          </ac:grpSpMkLst>
        </pc:grpChg>
        <pc:grpChg chg="mod">
          <ac:chgData name="JOHNSTON, Richard Paul" userId="eb825de2-c751-4cf2-83de-63b56d9d731c" providerId="ADAL" clId="{C01D2E1B-8B22-4EA7-801A-AA6FB7EE4BF9}" dt="2025-10-31T13:20:17.629" v="157"/>
          <ac:grpSpMkLst>
            <pc:docMk/>
            <pc:sldMk cId="3061749465" sldId="2147475248"/>
            <ac:grpSpMk id="12" creationId="{37F6C3A4-DC9D-CCAB-67CE-823415E012B0}"/>
          </ac:grpSpMkLst>
        </pc:grpChg>
        <pc:grpChg chg="mod">
          <ac:chgData name="JOHNSTON, Richard Paul" userId="eb825de2-c751-4cf2-83de-63b56d9d731c" providerId="ADAL" clId="{C01D2E1B-8B22-4EA7-801A-AA6FB7EE4BF9}" dt="2025-10-31T13:20:17.629" v="157"/>
          <ac:grpSpMkLst>
            <pc:docMk/>
            <pc:sldMk cId="3061749465" sldId="2147475248"/>
            <ac:grpSpMk id="13" creationId="{B8828864-0822-8CB9-D0CC-440D0639A2AC}"/>
          </ac:grpSpMkLst>
        </pc:grpChg>
        <pc:grpChg chg="mod">
          <ac:chgData name="JOHNSTON, Richard Paul" userId="eb825de2-c751-4cf2-83de-63b56d9d731c" providerId="ADAL" clId="{C01D2E1B-8B22-4EA7-801A-AA6FB7EE4BF9}" dt="2025-10-31T13:20:17.629" v="157"/>
          <ac:grpSpMkLst>
            <pc:docMk/>
            <pc:sldMk cId="3061749465" sldId="2147475248"/>
            <ac:grpSpMk id="14" creationId="{56F72C54-1E82-30EA-3147-E507C8EF2CED}"/>
          </ac:grpSpMkLst>
        </pc:grpChg>
        <pc:grpChg chg="mod">
          <ac:chgData name="JOHNSTON, Richard Paul" userId="eb825de2-c751-4cf2-83de-63b56d9d731c" providerId="ADAL" clId="{C01D2E1B-8B22-4EA7-801A-AA6FB7EE4BF9}" dt="2025-10-31T13:20:17.629" v="157"/>
          <ac:grpSpMkLst>
            <pc:docMk/>
            <pc:sldMk cId="3061749465" sldId="2147475248"/>
            <ac:grpSpMk id="15" creationId="{1503D25B-75DA-953A-B789-8E6927405EAC}"/>
          </ac:grpSpMkLst>
        </pc:grpChg>
        <pc:picChg chg="mod">
          <ac:chgData name="JOHNSTON, Richard Paul" userId="eb825de2-c751-4cf2-83de-63b56d9d731c" providerId="ADAL" clId="{C01D2E1B-8B22-4EA7-801A-AA6FB7EE4BF9}" dt="2025-10-31T13:20:17.629" v="157"/>
          <ac:picMkLst>
            <pc:docMk/>
            <pc:sldMk cId="3061749465" sldId="2147475248"/>
            <ac:picMk id="10" creationId="{A5618A71-9051-3002-F884-A8919D1B5DF1}"/>
          </ac:picMkLst>
        </pc:picChg>
        <pc:picChg chg="mod">
          <ac:chgData name="JOHNSTON, Richard Paul" userId="eb825de2-c751-4cf2-83de-63b56d9d731c" providerId="ADAL" clId="{C01D2E1B-8B22-4EA7-801A-AA6FB7EE4BF9}" dt="2025-10-31T13:20:17.629" v="157"/>
          <ac:picMkLst>
            <pc:docMk/>
            <pc:sldMk cId="3061749465" sldId="2147475248"/>
            <ac:picMk id="17" creationId="{7D4F3BC7-442F-410B-3FD4-142F1711983F}"/>
          </ac:picMkLst>
        </pc:picChg>
        <pc:picChg chg="mod">
          <ac:chgData name="JOHNSTON, Richard Paul" userId="eb825de2-c751-4cf2-83de-63b56d9d731c" providerId="ADAL" clId="{C01D2E1B-8B22-4EA7-801A-AA6FB7EE4BF9}" dt="2025-10-31T13:20:17.629" v="157"/>
          <ac:picMkLst>
            <pc:docMk/>
            <pc:sldMk cId="3061749465" sldId="2147475248"/>
            <ac:picMk id="18" creationId="{64E1E792-A310-D7CC-C429-A0A7ABA957FB}"/>
          </ac:picMkLst>
        </pc:picChg>
        <pc:picChg chg="mod">
          <ac:chgData name="JOHNSTON, Richard Paul" userId="eb825de2-c751-4cf2-83de-63b56d9d731c" providerId="ADAL" clId="{C01D2E1B-8B22-4EA7-801A-AA6FB7EE4BF9}" dt="2025-10-31T13:20:17.629" v="157"/>
          <ac:picMkLst>
            <pc:docMk/>
            <pc:sldMk cId="3061749465" sldId="2147475248"/>
            <ac:picMk id="19" creationId="{945C4ED4-E3BC-C7C2-59C4-BB6E0E7E6490}"/>
          </ac:picMkLst>
        </pc:picChg>
        <pc:picChg chg="mod">
          <ac:chgData name="JOHNSTON, Richard Paul" userId="eb825de2-c751-4cf2-83de-63b56d9d731c" providerId="ADAL" clId="{C01D2E1B-8B22-4EA7-801A-AA6FB7EE4BF9}" dt="2025-10-31T13:20:17.629" v="157"/>
          <ac:picMkLst>
            <pc:docMk/>
            <pc:sldMk cId="3061749465" sldId="2147475248"/>
            <ac:picMk id="20" creationId="{D3D0E77A-2979-C4BA-54BB-28271EB3B5EE}"/>
          </ac:picMkLst>
        </pc:picChg>
        <pc:picChg chg="mod">
          <ac:chgData name="JOHNSTON, Richard Paul" userId="eb825de2-c751-4cf2-83de-63b56d9d731c" providerId="ADAL" clId="{C01D2E1B-8B22-4EA7-801A-AA6FB7EE4BF9}" dt="2025-10-31T13:20:17.629" v="157"/>
          <ac:picMkLst>
            <pc:docMk/>
            <pc:sldMk cId="3061749465" sldId="2147475248"/>
            <ac:picMk id="22" creationId="{2D8979D0-1E8D-714B-20C9-DC6426736DC8}"/>
          </ac:picMkLst>
        </pc:picChg>
        <pc:picChg chg="mod">
          <ac:chgData name="JOHNSTON, Richard Paul" userId="eb825de2-c751-4cf2-83de-63b56d9d731c" providerId="ADAL" clId="{C01D2E1B-8B22-4EA7-801A-AA6FB7EE4BF9}" dt="2025-10-31T13:20:17.629" v="157"/>
          <ac:picMkLst>
            <pc:docMk/>
            <pc:sldMk cId="3061749465" sldId="2147475248"/>
            <ac:picMk id="23" creationId="{8B314432-790E-4096-A371-F80B858DBB3F}"/>
          </ac:picMkLst>
        </pc:picChg>
        <pc:picChg chg="mod">
          <ac:chgData name="JOHNSTON, Richard Paul" userId="eb825de2-c751-4cf2-83de-63b56d9d731c" providerId="ADAL" clId="{C01D2E1B-8B22-4EA7-801A-AA6FB7EE4BF9}" dt="2025-10-31T13:20:17.629" v="157"/>
          <ac:picMkLst>
            <pc:docMk/>
            <pc:sldMk cId="3061749465" sldId="2147475248"/>
            <ac:picMk id="25" creationId="{FFE997D1-7569-797F-9CF0-55EAB4F7CD0E}"/>
          </ac:picMkLst>
        </pc:picChg>
        <pc:picChg chg="mod">
          <ac:chgData name="JOHNSTON, Richard Paul" userId="eb825de2-c751-4cf2-83de-63b56d9d731c" providerId="ADAL" clId="{C01D2E1B-8B22-4EA7-801A-AA6FB7EE4BF9}" dt="2025-10-31T13:20:17.629" v="157"/>
          <ac:picMkLst>
            <pc:docMk/>
            <pc:sldMk cId="3061749465" sldId="2147475248"/>
            <ac:picMk id="27" creationId="{A65EE07E-B8CE-7A10-DE0E-B5C97C515119}"/>
          </ac:picMkLst>
        </pc:picChg>
        <pc:picChg chg="mod">
          <ac:chgData name="JOHNSTON, Richard Paul" userId="eb825de2-c751-4cf2-83de-63b56d9d731c" providerId="ADAL" clId="{C01D2E1B-8B22-4EA7-801A-AA6FB7EE4BF9}" dt="2025-10-31T13:20:17.629" v="157"/>
          <ac:picMkLst>
            <pc:docMk/>
            <pc:sldMk cId="3061749465" sldId="2147475248"/>
            <ac:picMk id="29" creationId="{7370CE6F-3FDB-E261-9C88-C889ED861BEF}"/>
          </ac:picMkLst>
        </pc:picChg>
        <pc:picChg chg="mod">
          <ac:chgData name="JOHNSTON, Richard Paul" userId="eb825de2-c751-4cf2-83de-63b56d9d731c" providerId="ADAL" clId="{C01D2E1B-8B22-4EA7-801A-AA6FB7EE4BF9}" dt="2025-10-31T13:20:17.629" v="157"/>
          <ac:picMkLst>
            <pc:docMk/>
            <pc:sldMk cId="3061749465" sldId="2147475248"/>
            <ac:picMk id="30" creationId="{6CFC3544-BB61-CC50-A325-26497FF8F894}"/>
          </ac:picMkLst>
        </pc:picChg>
        <pc:picChg chg="mod">
          <ac:chgData name="JOHNSTON, Richard Paul" userId="eb825de2-c751-4cf2-83de-63b56d9d731c" providerId="ADAL" clId="{C01D2E1B-8B22-4EA7-801A-AA6FB7EE4BF9}" dt="2025-10-31T13:20:17.629" v="157"/>
          <ac:picMkLst>
            <pc:docMk/>
            <pc:sldMk cId="3061749465" sldId="2147475248"/>
            <ac:picMk id="32" creationId="{CEDCD8DB-7C3B-6123-95F6-40D3D10D659C}"/>
          </ac:picMkLst>
        </pc:picChg>
        <pc:picChg chg="mod">
          <ac:chgData name="JOHNSTON, Richard Paul" userId="eb825de2-c751-4cf2-83de-63b56d9d731c" providerId="ADAL" clId="{C01D2E1B-8B22-4EA7-801A-AA6FB7EE4BF9}" dt="2025-10-31T13:20:17.629" v="157"/>
          <ac:picMkLst>
            <pc:docMk/>
            <pc:sldMk cId="3061749465" sldId="2147475248"/>
            <ac:picMk id="34" creationId="{7E7CA103-C75E-D6AB-4707-767ECA6FD188}"/>
          </ac:picMkLst>
        </pc:picChg>
        <pc:picChg chg="mod">
          <ac:chgData name="JOHNSTON, Richard Paul" userId="eb825de2-c751-4cf2-83de-63b56d9d731c" providerId="ADAL" clId="{C01D2E1B-8B22-4EA7-801A-AA6FB7EE4BF9}" dt="2025-10-31T13:20:17.629" v="157"/>
          <ac:picMkLst>
            <pc:docMk/>
            <pc:sldMk cId="3061749465" sldId="2147475248"/>
            <ac:picMk id="35" creationId="{1E6B8DC8-E66E-909B-5A5B-14361C674FAD}"/>
          </ac:picMkLst>
        </pc:picChg>
      </pc:sldChg>
      <pc:sldChg chg="addSp delSp modSp mod modNotesTx">
        <pc:chgData name="JOHNSTON, Richard Paul" userId="eb825de2-c751-4cf2-83de-63b56d9d731c" providerId="ADAL" clId="{C01D2E1B-8B22-4EA7-801A-AA6FB7EE4BF9}" dt="2025-11-04T22:05:50.022" v="4745" actId="20577"/>
        <pc:sldMkLst>
          <pc:docMk/>
          <pc:sldMk cId="1379211327" sldId="2147475249"/>
        </pc:sldMkLst>
        <pc:spChg chg="mod">
          <ac:chgData name="JOHNSTON, Richard Paul" userId="eb825de2-c751-4cf2-83de-63b56d9d731c" providerId="ADAL" clId="{C01D2E1B-8B22-4EA7-801A-AA6FB7EE4BF9}" dt="2025-10-31T13:20:47.281" v="160"/>
          <ac:spMkLst>
            <pc:docMk/>
            <pc:sldMk cId="1379211327" sldId="2147475249"/>
            <ac:spMk id="8" creationId="{524475B9-6FD2-C7F3-36DA-6484A9FA1C26}"/>
          </ac:spMkLst>
        </pc:spChg>
        <pc:spChg chg="mod">
          <ac:chgData name="JOHNSTON, Richard Paul" userId="eb825de2-c751-4cf2-83de-63b56d9d731c" providerId="ADAL" clId="{C01D2E1B-8B22-4EA7-801A-AA6FB7EE4BF9}" dt="2025-10-31T13:20:47.281" v="160"/>
          <ac:spMkLst>
            <pc:docMk/>
            <pc:sldMk cId="1379211327" sldId="2147475249"/>
            <ac:spMk id="16" creationId="{2555B2C2-1644-BD82-0F03-98A7394BF6C1}"/>
          </ac:spMkLst>
        </pc:spChg>
        <pc:spChg chg="mod">
          <ac:chgData name="JOHNSTON, Richard Paul" userId="eb825de2-c751-4cf2-83de-63b56d9d731c" providerId="ADAL" clId="{C01D2E1B-8B22-4EA7-801A-AA6FB7EE4BF9}" dt="2025-10-31T13:20:47.281" v="160"/>
          <ac:spMkLst>
            <pc:docMk/>
            <pc:sldMk cId="1379211327" sldId="2147475249"/>
            <ac:spMk id="21" creationId="{9111BB97-446B-9FAC-BEC5-757E1690710B}"/>
          </ac:spMkLst>
        </pc:spChg>
        <pc:spChg chg="mod">
          <ac:chgData name="JOHNSTON, Richard Paul" userId="eb825de2-c751-4cf2-83de-63b56d9d731c" providerId="ADAL" clId="{C01D2E1B-8B22-4EA7-801A-AA6FB7EE4BF9}" dt="2025-10-31T13:20:47.281" v="160"/>
          <ac:spMkLst>
            <pc:docMk/>
            <pc:sldMk cId="1379211327" sldId="2147475249"/>
            <ac:spMk id="24" creationId="{370DB9AC-B1DF-1093-C388-5B3901528CAE}"/>
          </ac:spMkLst>
        </pc:spChg>
        <pc:spChg chg="mod">
          <ac:chgData name="JOHNSTON, Richard Paul" userId="eb825de2-c751-4cf2-83de-63b56d9d731c" providerId="ADAL" clId="{C01D2E1B-8B22-4EA7-801A-AA6FB7EE4BF9}" dt="2025-10-31T13:20:47.281" v="160"/>
          <ac:spMkLst>
            <pc:docMk/>
            <pc:sldMk cId="1379211327" sldId="2147475249"/>
            <ac:spMk id="26" creationId="{2A6AC3CE-C815-37CE-9B5F-3014B48E4F79}"/>
          </ac:spMkLst>
        </pc:spChg>
        <pc:spChg chg="mod">
          <ac:chgData name="JOHNSTON, Richard Paul" userId="eb825de2-c751-4cf2-83de-63b56d9d731c" providerId="ADAL" clId="{C01D2E1B-8B22-4EA7-801A-AA6FB7EE4BF9}" dt="2025-10-31T13:20:47.281" v="160"/>
          <ac:spMkLst>
            <pc:docMk/>
            <pc:sldMk cId="1379211327" sldId="2147475249"/>
            <ac:spMk id="28" creationId="{1F751A9B-8EF7-3E8B-6A71-9E38CD644A2E}"/>
          </ac:spMkLst>
        </pc:spChg>
        <pc:spChg chg="mod">
          <ac:chgData name="JOHNSTON, Richard Paul" userId="eb825de2-c751-4cf2-83de-63b56d9d731c" providerId="ADAL" clId="{C01D2E1B-8B22-4EA7-801A-AA6FB7EE4BF9}" dt="2025-10-31T13:20:47.281" v="160"/>
          <ac:spMkLst>
            <pc:docMk/>
            <pc:sldMk cId="1379211327" sldId="2147475249"/>
            <ac:spMk id="31" creationId="{82FBEAD9-20FF-CCA0-AA81-9451D134B0BE}"/>
          </ac:spMkLst>
        </pc:spChg>
        <pc:spChg chg="mod">
          <ac:chgData name="JOHNSTON, Richard Paul" userId="eb825de2-c751-4cf2-83de-63b56d9d731c" providerId="ADAL" clId="{C01D2E1B-8B22-4EA7-801A-AA6FB7EE4BF9}" dt="2025-10-31T13:20:47.281" v="160"/>
          <ac:spMkLst>
            <pc:docMk/>
            <pc:sldMk cId="1379211327" sldId="2147475249"/>
            <ac:spMk id="33" creationId="{64DEB00F-8132-9AFF-1F2A-D3ADCF7644B0}"/>
          </ac:spMkLst>
        </pc:spChg>
        <pc:grpChg chg="add mod">
          <ac:chgData name="JOHNSTON, Richard Paul" userId="eb825de2-c751-4cf2-83de-63b56d9d731c" providerId="ADAL" clId="{C01D2E1B-8B22-4EA7-801A-AA6FB7EE4BF9}" dt="2025-10-31T13:20:47.281" v="160"/>
          <ac:grpSpMkLst>
            <pc:docMk/>
            <pc:sldMk cId="1379211327" sldId="2147475249"/>
            <ac:grpSpMk id="6" creationId="{E16FF4EC-1615-687D-B3A5-6ED55042A055}"/>
          </ac:grpSpMkLst>
        </pc:grpChg>
        <pc:grpChg chg="mod">
          <ac:chgData name="JOHNSTON, Richard Paul" userId="eb825de2-c751-4cf2-83de-63b56d9d731c" providerId="ADAL" clId="{C01D2E1B-8B22-4EA7-801A-AA6FB7EE4BF9}" dt="2025-10-31T13:20:47.281" v="160"/>
          <ac:grpSpMkLst>
            <pc:docMk/>
            <pc:sldMk cId="1379211327" sldId="2147475249"/>
            <ac:grpSpMk id="7" creationId="{AA9AE240-4B22-5569-61F0-6B73792E11E7}"/>
          </ac:grpSpMkLst>
        </pc:grpChg>
        <pc:grpChg chg="mod">
          <ac:chgData name="JOHNSTON, Richard Paul" userId="eb825de2-c751-4cf2-83de-63b56d9d731c" providerId="ADAL" clId="{C01D2E1B-8B22-4EA7-801A-AA6FB7EE4BF9}" dt="2025-10-31T13:20:47.281" v="160"/>
          <ac:grpSpMkLst>
            <pc:docMk/>
            <pc:sldMk cId="1379211327" sldId="2147475249"/>
            <ac:grpSpMk id="9" creationId="{8FAD9591-CE30-6C26-C1DB-FE00727D7E4A}"/>
          </ac:grpSpMkLst>
        </pc:grpChg>
        <pc:grpChg chg="mod">
          <ac:chgData name="JOHNSTON, Richard Paul" userId="eb825de2-c751-4cf2-83de-63b56d9d731c" providerId="ADAL" clId="{C01D2E1B-8B22-4EA7-801A-AA6FB7EE4BF9}" dt="2025-10-31T13:20:47.281" v="160"/>
          <ac:grpSpMkLst>
            <pc:docMk/>
            <pc:sldMk cId="1379211327" sldId="2147475249"/>
            <ac:grpSpMk id="11" creationId="{06B558DC-FB19-A485-A160-9231C90E147B}"/>
          </ac:grpSpMkLst>
        </pc:grpChg>
        <pc:grpChg chg="mod">
          <ac:chgData name="JOHNSTON, Richard Paul" userId="eb825de2-c751-4cf2-83de-63b56d9d731c" providerId="ADAL" clId="{C01D2E1B-8B22-4EA7-801A-AA6FB7EE4BF9}" dt="2025-10-31T13:20:47.281" v="160"/>
          <ac:grpSpMkLst>
            <pc:docMk/>
            <pc:sldMk cId="1379211327" sldId="2147475249"/>
            <ac:grpSpMk id="12" creationId="{9DFAB123-3512-C082-3447-5EB84943AC6E}"/>
          </ac:grpSpMkLst>
        </pc:grpChg>
        <pc:grpChg chg="mod">
          <ac:chgData name="JOHNSTON, Richard Paul" userId="eb825de2-c751-4cf2-83de-63b56d9d731c" providerId="ADAL" clId="{C01D2E1B-8B22-4EA7-801A-AA6FB7EE4BF9}" dt="2025-10-31T13:20:47.281" v="160"/>
          <ac:grpSpMkLst>
            <pc:docMk/>
            <pc:sldMk cId="1379211327" sldId="2147475249"/>
            <ac:grpSpMk id="13" creationId="{F235942F-D4B3-F2AA-FC56-AEB2F2E3EE70}"/>
          </ac:grpSpMkLst>
        </pc:grpChg>
        <pc:grpChg chg="mod">
          <ac:chgData name="JOHNSTON, Richard Paul" userId="eb825de2-c751-4cf2-83de-63b56d9d731c" providerId="ADAL" clId="{C01D2E1B-8B22-4EA7-801A-AA6FB7EE4BF9}" dt="2025-10-31T13:20:47.281" v="160"/>
          <ac:grpSpMkLst>
            <pc:docMk/>
            <pc:sldMk cId="1379211327" sldId="2147475249"/>
            <ac:grpSpMk id="14" creationId="{9378EF1D-6AF1-7D00-7733-13CC1905826C}"/>
          </ac:grpSpMkLst>
        </pc:grpChg>
        <pc:grpChg chg="mod">
          <ac:chgData name="JOHNSTON, Richard Paul" userId="eb825de2-c751-4cf2-83de-63b56d9d731c" providerId="ADAL" clId="{C01D2E1B-8B22-4EA7-801A-AA6FB7EE4BF9}" dt="2025-10-31T13:20:47.281" v="160"/>
          <ac:grpSpMkLst>
            <pc:docMk/>
            <pc:sldMk cId="1379211327" sldId="2147475249"/>
            <ac:grpSpMk id="15" creationId="{57FA20C5-107B-6B2A-E673-1AC04A72E050}"/>
          </ac:grpSpMkLst>
        </pc:grpChg>
        <pc:picChg chg="mod">
          <ac:chgData name="JOHNSTON, Richard Paul" userId="eb825de2-c751-4cf2-83de-63b56d9d731c" providerId="ADAL" clId="{C01D2E1B-8B22-4EA7-801A-AA6FB7EE4BF9}" dt="2025-10-31T13:20:47.281" v="160"/>
          <ac:picMkLst>
            <pc:docMk/>
            <pc:sldMk cId="1379211327" sldId="2147475249"/>
            <ac:picMk id="10" creationId="{F20EC3A0-0F61-BFE3-675D-FBE96024E6B2}"/>
          </ac:picMkLst>
        </pc:picChg>
        <pc:picChg chg="mod">
          <ac:chgData name="JOHNSTON, Richard Paul" userId="eb825de2-c751-4cf2-83de-63b56d9d731c" providerId="ADAL" clId="{C01D2E1B-8B22-4EA7-801A-AA6FB7EE4BF9}" dt="2025-10-31T13:20:47.281" v="160"/>
          <ac:picMkLst>
            <pc:docMk/>
            <pc:sldMk cId="1379211327" sldId="2147475249"/>
            <ac:picMk id="17" creationId="{10F2CF61-F3BB-89D3-2093-53C0206F1511}"/>
          </ac:picMkLst>
        </pc:picChg>
        <pc:picChg chg="mod">
          <ac:chgData name="JOHNSTON, Richard Paul" userId="eb825de2-c751-4cf2-83de-63b56d9d731c" providerId="ADAL" clId="{C01D2E1B-8B22-4EA7-801A-AA6FB7EE4BF9}" dt="2025-10-31T13:20:47.281" v="160"/>
          <ac:picMkLst>
            <pc:docMk/>
            <pc:sldMk cId="1379211327" sldId="2147475249"/>
            <ac:picMk id="18" creationId="{C42E3F7F-E551-7356-A50C-A47DA45D0225}"/>
          </ac:picMkLst>
        </pc:picChg>
        <pc:picChg chg="mod">
          <ac:chgData name="JOHNSTON, Richard Paul" userId="eb825de2-c751-4cf2-83de-63b56d9d731c" providerId="ADAL" clId="{C01D2E1B-8B22-4EA7-801A-AA6FB7EE4BF9}" dt="2025-10-31T13:20:47.281" v="160"/>
          <ac:picMkLst>
            <pc:docMk/>
            <pc:sldMk cId="1379211327" sldId="2147475249"/>
            <ac:picMk id="19" creationId="{05358D52-9B86-70CA-40C9-9BBF1415A0FF}"/>
          </ac:picMkLst>
        </pc:picChg>
        <pc:picChg chg="mod">
          <ac:chgData name="JOHNSTON, Richard Paul" userId="eb825de2-c751-4cf2-83de-63b56d9d731c" providerId="ADAL" clId="{C01D2E1B-8B22-4EA7-801A-AA6FB7EE4BF9}" dt="2025-10-31T13:20:47.281" v="160"/>
          <ac:picMkLst>
            <pc:docMk/>
            <pc:sldMk cId="1379211327" sldId="2147475249"/>
            <ac:picMk id="20" creationId="{1A6CA2B5-7829-EBE1-63C4-5FFA9E884B7F}"/>
          </ac:picMkLst>
        </pc:picChg>
        <pc:picChg chg="mod">
          <ac:chgData name="JOHNSTON, Richard Paul" userId="eb825de2-c751-4cf2-83de-63b56d9d731c" providerId="ADAL" clId="{C01D2E1B-8B22-4EA7-801A-AA6FB7EE4BF9}" dt="2025-10-31T13:20:47.281" v="160"/>
          <ac:picMkLst>
            <pc:docMk/>
            <pc:sldMk cId="1379211327" sldId="2147475249"/>
            <ac:picMk id="22" creationId="{5EC398EB-5909-6E90-7FD5-9BD65E1E6C2C}"/>
          </ac:picMkLst>
        </pc:picChg>
        <pc:picChg chg="mod">
          <ac:chgData name="JOHNSTON, Richard Paul" userId="eb825de2-c751-4cf2-83de-63b56d9d731c" providerId="ADAL" clId="{C01D2E1B-8B22-4EA7-801A-AA6FB7EE4BF9}" dt="2025-10-31T13:20:47.281" v="160"/>
          <ac:picMkLst>
            <pc:docMk/>
            <pc:sldMk cId="1379211327" sldId="2147475249"/>
            <ac:picMk id="23" creationId="{939465C0-2249-8EEB-38FC-6B406B1BFD84}"/>
          </ac:picMkLst>
        </pc:picChg>
        <pc:picChg chg="mod">
          <ac:chgData name="JOHNSTON, Richard Paul" userId="eb825de2-c751-4cf2-83de-63b56d9d731c" providerId="ADAL" clId="{C01D2E1B-8B22-4EA7-801A-AA6FB7EE4BF9}" dt="2025-10-31T13:20:47.281" v="160"/>
          <ac:picMkLst>
            <pc:docMk/>
            <pc:sldMk cId="1379211327" sldId="2147475249"/>
            <ac:picMk id="25" creationId="{F4E1474E-5FDC-F466-1836-0B31D7A56FCB}"/>
          </ac:picMkLst>
        </pc:picChg>
        <pc:picChg chg="mod">
          <ac:chgData name="JOHNSTON, Richard Paul" userId="eb825de2-c751-4cf2-83de-63b56d9d731c" providerId="ADAL" clId="{C01D2E1B-8B22-4EA7-801A-AA6FB7EE4BF9}" dt="2025-10-31T13:20:47.281" v="160"/>
          <ac:picMkLst>
            <pc:docMk/>
            <pc:sldMk cId="1379211327" sldId="2147475249"/>
            <ac:picMk id="27" creationId="{6CCAB00E-2541-BC64-AEAC-0AD2C98DE00F}"/>
          </ac:picMkLst>
        </pc:picChg>
        <pc:picChg chg="mod">
          <ac:chgData name="JOHNSTON, Richard Paul" userId="eb825de2-c751-4cf2-83de-63b56d9d731c" providerId="ADAL" clId="{C01D2E1B-8B22-4EA7-801A-AA6FB7EE4BF9}" dt="2025-10-31T13:20:47.281" v="160"/>
          <ac:picMkLst>
            <pc:docMk/>
            <pc:sldMk cId="1379211327" sldId="2147475249"/>
            <ac:picMk id="29" creationId="{E4A3404D-AAF0-F058-7566-347A9B64FD49}"/>
          </ac:picMkLst>
        </pc:picChg>
        <pc:picChg chg="mod">
          <ac:chgData name="JOHNSTON, Richard Paul" userId="eb825de2-c751-4cf2-83de-63b56d9d731c" providerId="ADAL" clId="{C01D2E1B-8B22-4EA7-801A-AA6FB7EE4BF9}" dt="2025-10-31T13:20:47.281" v="160"/>
          <ac:picMkLst>
            <pc:docMk/>
            <pc:sldMk cId="1379211327" sldId="2147475249"/>
            <ac:picMk id="30" creationId="{9761B87A-43E5-DA1A-9365-EA6ECA114BD2}"/>
          </ac:picMkLst>
        </pc:picChg>
        <pc:picChg chg="mod">
          <ac:chgData name="JOHNSTON, Richard Paul" userId="eb825de2-c751-4cf2-83de-63b56d9d731c" providerId="ADAL" clId="{C01D2E1B-8B22-4EA7-801A-AA6FB7EE4BF9}" dt="2025-10-31T13:20:47.281" v="160"/>
          <ac:picMkLst>
            <pc:docMk/>
            <pc:sldMk cId="1379211327" sldId="2147475249"/>
            <ac:picMk id="32" creationId="{9F2E29F5-32BD-07B7-005A-0E7E96FFD7AF}"/>
          </ac:picMkLst>
        </pc:picChg>
        <pc:picChg chg="mod">
          <ac:chgData name="JOHNSTON, Richard Paul" userId="eb825de2-c751-4cf2-83de-63b56d9d731c" providerId="ADAL" clId="{C01D2E1B-8B22-4EA7-801A-AA6FB7EE4BF9}" dt="2025-10-31T13:20:47.281" v="160"/>
          <ac:picMkLst>
            <pc:docMk/>
            <pc:sldMk cId="1379211327" sldId="2147475249"/>
            <ac:picMk id="34" creationId="{92ADF50A-CF1A-8F04-62C7-8964EADF446D}"/>
          </ac:picMkLst>
        </pc:picChg>
        <pc:picChg chg="mod">
          <ac:chgData name="JOHNSTON, Richard Paul" userId="eb825de2-c751-4cf2-83de-63b56d9d731c" providerId="ADAL" clId="{C01D2E1B-8B22-4EA7-801A-AA6FB7EE4BF9}" dt="2025-10-31T13:20:47.281" v="160"/>
          <ac:picMkLst>
            <pc:docMk/>
            <pc:sldMk cId="1379211327" sldId="2147475249"/>
            <ac:picMk id="35" creationId="{D3CBBFF1-25B1-6FC2-6BBF-6F53F899488B}"/>
          </ac:picMkLst>
        </pc:picChg>
      </pc:sldChg>
      <pc:sldChg chg="addSp delSp modSp add mod ord modNotesTx">
        <pc:chgData name="JOHNSTON, Richard Paul" userId="eb825de2-c751-4cf2-83de-63b56d9d731c" providerId="ADAL" clId="{C01D2E1B-8B22-4EA7-801A-AA6FB7EE4BF9}" dt="2025-11-04T22:11:46.617" v="5986" actId="20577"/>
        <pc:sldMkLst>
          <pc:docMk/>
          <pc:sldMk cId="2233695811" sldId="2147475258"/>
        </pc:sldMkLst>
        <pc:spChg chg="add mod">
          <ac:chgData name="JOHNSTON, Richard Paul" userId="eb825de2-c751-4cf2-83de-63b56d9d731c" providerId="ADAL" clId="{C01D2E1B-8B22-4EA7-801A-AA6FB7EE4BF9}" dt="2025-11-01T23:29:02.514" v="1834" actId="207"/>
          <ac:spMkLst>
            <pc:docMk/>
            <pc:sldMk cId="2233695811" sldId="2147475258"/>
            <ac:spMk id="2" creationId="{F50C1F03-BE3E-C3CB-08C4-8EF3DF0F5594}"/>
          </ac:spMkLst>
        </pc:spChg>
        <pc:spChg chg="add mod">
          <ac:chgData name="JOHNSTON, Richard Paul" userId="eb825de2-c751-4cf2-83de-63b56d9d731c" providerId="ADAL" clId="{C01D2E1B-8B22-4EA7-801A-AA6FB7EE4BF9}" dt="2025-11-01T23:29:02.514" v="1834" actId="207"/>
          <ac:spMkLst>
            <pc:docMk/>
            <pc:sldMk cId="2233695811" sldId="2147475258"/>
            <ac:spMk id="4" creationId="{88BC225B-EF9D-7950-A054-695543C3A650}"/>
          </ac:spMkLst>
        </pc:spChg>
        <pc:spChg chg="add mod">
          <ac:chgData name="JOHNSTON, Richard Paul" userId="eb825de2-c751-4cf2-83de-63b56d9d731c" providerId="ADAL" clId="{C01D2E1B-8B22-4EA7-801A-AA6FB7EE4BF9}" dt="2025-11-01T23:29:02.514" v="1834" actId="207"/>
          <ac:spMkLst>
            <pc:docMk/>
            <pc:sldMk cId="2233695811" sldId="2147475258"/>
            <ac:spMk id="6" creationId="{11525DB2-E126-11E5-F76A-119472E88C97}"/>
          </ac:spMkLst>
        </pc:spChg>
        <pc:spChg chg="add mod">
          <ac:chgData name="JOHNSTON, Richard Paul" userId="eb825de2-c751-4cf2-83de-63b56d9d731c" providerId="ADAL" clId="{C01D2E1B-8B22-4EA7-801A-AA6FB7EE4BF9}" dt="2025-11-01T23:29:02.514" v="1834" actId="207"/>
          <ac:spMkLst>
            <pc:docMk/>
            <pc:sldMk cId="2233695811" sldId="2147475258"/>
            <ac:spMk id="8" creationId="{6542F02F-C0BB-4B47-6CD7-9744956C0E8F}"/>
          </ac:spMkLst>
        </pc:spChg>
        <pc:spChg chg="add mod">
          <ac:chgData name="JOHNSTON, Richard Paul" userId="eb825de2-c751-4cf2-83de-63b56d9d731c" providerId="ADAL" clId="{C01D2E1B-8B22-4EA7-801A-AA6FB7EE4BF9}" dt="2025-11-01T23:29:02.514" v="1834" actId="207"/>
          <ac:spMkLst>
            <pc:docMk/>
            <pc:sldMk cId="2233695811" sldId="2147475258"/>
            <ac:spMk id="10" creationId="{A21038D2-05A6-55BE-12A2-2FF91BD7075E}"/>
          </ac:spMkLst>
        </pc:spChg>
        <pc:spChg chg="add mod">
          <ac:chgData name="JOHNSTON, Richard Paul" userId="eb825de2-c751-4cf2-83de-63b56d9d731c" providerId="ADAL" clId="{C01D2E1B-8B22-4EA7-801A-AA6FB7EE4BF9}" dt="2025-11-01T23:29:02.514" v="1834" actId="207"/>
          <ac:spMkLst>
            <pc:docMk/>
            <pc:sldMk cId="2233695811" sldId="2147475258"/>
            <ac:spMk id="12" creationId="{918FAE70-0376-4F98-CFD7-7C4E94E4F4B6}"/>
          </ac:spMkLst>
        </pc:spChg>
        <pc:spChg chg="add mod">
          <ac:chgData name="JOHNSTON, Richard Paul" userId="eb825de2-c751-4cf2-83de-63b56d9d731c" providerId="ADAL" clId="{C01D2E1B-8B22-4EA7-801A-AA6FB7EE4BF9}" dt="2025-11-01T23:29:02.514" v="1834" actId="207"/>
          <ac:spMkLst>
            <pc:docMk/>
            <pc:sldMk cId="2233695811" sldId="2147475258"/>
            <ac:spMk id="14" creationId="{56FA98AB-5E36-4E9B-9EC2-7B1038BC57EA}"/>
          </ac:spMkLst>
        </pc:spChg>
        <pc:spChg chg="add mod">
          <ac:chgData name="JOHNSTON, Richard Paul" userId="eb825de2-c751-4cf2-83de-63b56d9d731c" providerId="ADAL" clId="{C01D2E1B-8B22-4EA7-801A-AA6FB7EE4BF9}" dt="2025-11-01T23:29:02.514" v="1834" actId="207"/>
          <ac:spMkLst>
            <pc:docMk/>
            <pc:sldMk cId="2233695811" sldId="2147475258"/>
            <ac:spMk id="16" creationId="{805970F4-C6AF-D1A0-4BFD-14DBFB133A36}"/>
          </ac:spMkLst>
        </pc:spChg>
        <pc:spChg chg="add mod">
          <ac:chgData name="JOHNSTON, Richard Paul" userId="eb825de2-c751-4cf2-83de-63b56d9d731c" providerId="ADAL" clId="{C01D2E1B-8B22-4EA7-801A-AA6FB7EE4BF9}" dt="2025-11-01T23:29:02.514" v="1834" actId="207"/>
          <ac:spMkLst>
            <pc:docMk/>
            <pc:sldMk cId="2233695811" sldId="2147475258"/>
            <ac:spMk id="18" creationId="{51E741EC-A4C5-E625-5249-78668B9B561F}"/>
          </ac:spMkLst>
        </pc:spChg>
        <pc:spChg chg="add mod">
          <ac:chgData name="JOHNSTON, Richard Paul" userId="eb825de2-c751-4cf2-83de-63b56d9d731c" providerId="ADAL" clId="{C01D2E1B-8B22-4EA7-801A-AA6FB7EE4BF9}" dt="2025-11-01T23:29:02.514" v="1834" actId="207"/>
          <ac:spMkLst>
            <pc:docMk/>
            <pc:sldMk cId="2233695811" sldId="2147475258"/>
            <ac:spMk id="20" creationId="{C223C941-A08F-E5ED-43ED-293A0643AB01}"/>
          </ac:spMkLst>
        </pc:spChg>
        <pc:spChg chg="add mod">
          <ac:chgData name="JOHNSTON, Richard Paul" userId="eb825de2-c751-4cf2-83de-63b56d9d731c" providerId="ADAL" clId="{C01D2E1B-8B22-4EA7-801A-AA6FB7EE4BF9}" dt="2025-11-01T23:29:02.514" v="1834" actId="207"/>
          <ac:spMkLst>
            <pc:docMk/>
            <pc:sldMk cId="2233695811" sldId="2147475258"/>
            <ac:spMk id="22" creationId="{C7FEF693-56D3-0724-52A0-7C96153D11A0}"/>
          </ac:spMkLst>
        </pc:spChg>
        <pc:spChg chg="add mod">
          <ac:chgData name="JOHNSTON, Richard Paul" userId="eb825de2-c751-4cf2-83de-63b56d9d731c" providerId="ADAL" clId="{C01D2E1B-8B22-4EA7-801A-AA6FB7EE4BF9}" dt="2025-11-01T23:29:02.514" v="1834" actId="207"/>
          <ac:spMkLst>
            <pc:docMk/>
            <pc:sldMk cId="2233695811" sldId="2147475258"/>
            <ac:spMk id="24" creationId="{8B22D167-D7D1-79AF-A70B-5ECBA26130B0}"/>
          </ac:spMkLst>
        </pc:spChg>
        <pc:spChg chg="add mod">
          <ac:chgData name="JOHNSTON, Richard Paul" userId="eb825de2-c751-4cf2-83de-63b56d9d731c" providerId="ADAL" clId="{C01D2E1B-8B22-4EA7-801A-AA6FB7EE4BF9}" dt="2025-11-01T23:29:02.514" v="1834" actId="207"/>
          <ac:spMkLst>
            <pc:docMk/>
            <pc:sldMk cId="2233695811" sldId="2147475258"/>
            <ac:spMk id="26" creationId="{AC1F1C0F-9076-8CDE-7146-FCA67D88F199}"/>
          </ac:spMkLst>
        </pc:spChg>
        <pc:spChg chg="add mod">
          <ac:chgData name="JOHNSTON, Richard Paul" userId="eb825de2-c751-4cf2-83de-63b56d9d731c" providerId="ADAL" clId="{C01D2E1B-8B22-4EA7-801A-AA6FB7EE4BF9}" dt="2025-11-01T23:29:02.514" v="1834" actId="207"/>
          <ac:spMkLst>
            <pc:docMk/>
            <pc:sldMk cId="2233695811" sldId="2147475258"/>
            <ac:spMk id="28" creationId="{529AF3EF-8D7A-96DD-8885-E1C2FDF64F74}"/>
          </ac:spMkLst>
        </pc:spChg>
        <pc:spChg chg="mod">
          <ac:chgData name="JOHNSTON, Richard Paul" userId="eb825de2-c751-4cf2-83de-63b56d9d731c" providerId="ADAL" clId="{C01D2E1B-8B22-4EA7-801A-AA6FB7EE4BF9}" dt="2025-11-01T23:29:02.514" v="1834" actId="207"/>
          <ac:spMkLst>
            <pc:docMk/>
            <pc:sldMk cId="2233695811" sldId="2147475258"/>
            <ac:spMk id="30" creationId="{55B557E4-6D82-8B07-40DA-0244E13D038B}"/>
          </ac:spMkLst>
        </pc:spChg>
        <pc:spChg chg="add mod">
          <ac:chgData name="JOHNSTON, Richard Paul" userId="eb825de2-c751-4cf2-83de-63b56d9d731c" providerId="ADAL" clId="{C01D2E1B-8B22-4EA7-801A-AA6FB7EE4BF9}" dt="2025-11-01T23:29:02.514" v="1834" actId="207"/>
          <ac:spMkLst>
            <pc:docMk/>
            <pc:sldMk cId="2233695811" sldId="2147475258"/>
            <ac:spMk id="31" creationId="{6CAEA2A8-DE77-4159-6803-34548B1D1F93}"/>
          </ac:spMkLst>
        </pc:spChg>
        <pc:spChg chg="add mod">
          <ac:chgData name="JOHNSTON, Richard Paul" userId="eb825de2-c751-4cf2-83de-63b56d9d731c" providerId="ADAL" clId="{C01D2E1B-8B22-4EA7-801A-AA6FB7EE4BF9}" dt="2025-11-01T23:29:02.514" v="1834" actId="207"/>
          <ac:spMkLst>
            <pc:docMk/>
            <pc:sldMk cId="2233695811" sldId="2147475258"/>
            <ac:spMk id="32" creationId="{D49A9223-85DC-26B4-D037-55163E6D3764}"/>
          </ac:spMkLst>
        </pc:spChg>
        <pc:spChg chg="add mod">
          <ac:chgData name="JOHNSTON, Richard Paul" userId="eb825de2-c751-4cf2-83de-63b56d9d731c" providerId="ADAL" clId="{C01D2E1B-8B22-4EA7-801A-AA6FB7EE4BF9}" dt="2025-11-01T23:29:02.514" v="1834" actId="207"/>
          <ac:spMkLst>
            <pc:docMk/>
            <pc:sldMk cId="2233695811" sldId="2147475258"/>
            <ac:spMk id="33" creationId="{15BCC2DA-9E41-0F51-B45A-FB246F375DE3}"/>
          </ac:spMkLst>
        </pc:spChg>
        <pc:spChg chg="add mod ord">
          <ac:chgData name="JOHNSTON, Richard Paul" userId="eb825de2-c751-4cf2-83de-63b56d9d731c" providerId="ADAL" clId="{C01D2E1B-8B22-4EA7-801A-AA6FB7EE4BF9}" dt="2025-11-01T23:29:02.514" v="1834" actId="207"/>
          <ac:spMkLst>
            <pc:docMk/>
            <pc:sldMk cId="2233695811" sldId="2147475258"/>
            <ac:spMk id="34" creationId="{83DA439A-8548-5E0A-93AF-93048C126645}"/>
          </ac:spMkLst>
        </pc:spChg>
        <pc:spChg chg="mod">
          <ac:chgData name="JOHNSTON, Richard Paul" userId="eb825de2-c751-4cf2-83de-63b56d9d731c" providerId="ADAL" clId="{C01D2E1B-8B22-4EA7-801A-AA6FB7EE4BF9}" dt="2025-11-01T23:32:49.841" v="1872" actId="1076"/>
          <ac:spMkLst>
            <pc:docMk/>
            <pc:sldMk cId="2233695811" sldId="2147475258"/>
            <ac:spMk id="35" creationId="{EEB12CA6-D7E2-0227-CB57-8EDF9A52F828}"/>
          </ac:spMkLst>
        </pc:spChg>
        <pc:spChg chg="mod">
          <ac:chgData name="JOHNSTON, Richard Paul" userId="eb825de2-c751-4cf2-83de-63b56d9d731c" providerId="ADAL" clId="{C01D2E1B-8B22-4EA7-801A-AA6FB7EE4BF9}" dt="2025-11-01T23:29:02.514" v="1834" actId="207"/>
          <ac:spMkLst>
            <pc:docMk/>
            <pc:sldMk cId="2233695811" sldId="2147475258"/>
            <ac:spMk id="36" creationId="{2C37B393-21A7-91B7-C624-470DF31BEC88}"/>
          </ac:spMkLst>
        </pc:spChg>
        <pc:spChg chg="add mod">
          <ac:chgData name="JOHNSTON, Richard Paul" userId="eb825de2-c751-4cf2-83de-63b56d9d731c" providerId="ADAL" clId="{C01D2E1B-8B22-4EA7-801A-AA6FB7EE4BF9}" dt="2025-11-01T23:29:02.514" v="1834" actId="207"/>
          <ac:spMkLst>
            <pc:docMk/>
            <pc:sldMk cId="2233695811" sldId="2147475258"/>
            <ac:spMk id="37" creationId="{2FC8BB57-9C63-0582-4CD7-BD1A871140D3}"/>
          </ac:spMkLst>
        </pc:spChg>
        <pc:spChg chg="add del mod">
          <ac:chgData name="JOHNSTON, Richard Paul" userId="eb825de2-c751-4cf2-83de-63b56d9d731c" providerId="ADAL" clId="{C01D2E1B-8B22-4EA7-801A-AA6FB7EE4BF9}" dt="2025-11-01T23:31:30.625" v="1855" actId="478"/>
          <ac:spMkLst>
            <pc:docMk/>
            <pc:sldMk cId="2233695811" sldId="2147475258"/>
            <ac:spMk id="38" creationId="{3D839DE7-F451-A867-8E50-99E231C5319D}"/>
          </ac:spMkLst>
        </pc:spChg>
        <pc:spChg chg="add mod">
          <ac:chgData name="JOHNSTON, Richard Paul" userId="eb825de2-c751-4cf2-83de-63b56d9d731c" providerId="ADAL" clId="{C01D2E1B-8B22-4EA7-801A-AA6FB7EE4BF9}" dt="2025-11-01T23:29:02.514" v="1834" actId="207"/>
          <ac:spMkLst>
            <pc:docMk/>
            <pc:sldMk cId="2233695811" sldId="2147475258"/>
            <ac:spMk id="39" creationId="{07F5FBA9-E68C-9A48-91CD-5D50E9978A98}"/>
          </ac:spMkLst>
        </pc:spChg>
        <pc:spChg chg="mod">
          <ac:chgData name="JOHNSTON, Richard Paul" userId="eb825de2-c751-4cf2-83de-63b56d9d731c" providerId="ADAL" clId="{C01D2E1B-8B22-4EA7-801A-AA6FB7EE4BF9}" dt="2025-11-01T23:29:02.514" v="1834" actId="207"/>
          <ac:spMkLst>
            <pc:docMk/>
            <pc:sldMk cId="2233695811" sldId="2147475258"/>
            <ac:spMk id="40" creationId="{25BA0FCE-32D7-3A2A-160C-E6BE59E894C8}"/>
          </ac:spMkLst>
        </pc:spChg>
        <pc:spChg chg="add mod">
          <ac:chgData name="JOHNSTON, Richard Paul" userId="eb825de2-c751-4cf2-83de-63b56d9d731c" providerId="ADAL" clId="{C01D2E1B-8B22-4EA7-801A-AA6FB7EE4BF9}" dt="2025-11-01T23:29:02.514" v="1834" actId="207"/>
          <ac:spMkLst>
            <pc:docMk/>
            <pc:sldMk cId="2233695811" sldId="2147475258"/>
            <ac:spMk id="41" creationId="{33904D7F-0066-0FA4-EFED-7FE9B231243D}"/>
          </ac:spMkLst>
        </pc:spChg>
        <pc:spChg chg="mod">
          <ac:chgData name="JOHNSTON, Richard Paul" userId="eb825de2-c751-4cf2-83de-63b56d9d731c" providerId="ADAL" clId="{C01D2E1B-8B22-4EA7-801A-AA6FB7EE4BF9}" dt="2025-11-01T23:29:02.514" v="1834" actId="207"/>
          <ac:spMkLst>
            <pc:docMk/>
            <pc:sldMk cId="2233695811" sldId="2147475258"/>
            <ac:spMk id="42" creationId="{AA67915D-ACBB-A551-7539-38D2F1E404B0}"/>
          </ac:spMkLst>
        </pc:spChg>
        <pc:spChg chg="mod">
          <ac:chgData name="JOHNSTON, Richard Paul" userId="eb825de2-c751-4cf2-83de-63b56d9d731c" providerId="ADAL" clId="{C01D2E1B-8B22-4EA7-801A-AA6FB7EE4BF9}" dt="2025-11-01T23:29:02.514" v="1834" actId="207"/>
          <ac:spMkLst>
            <pc:docMk/>
            <pc:sldMk cId="2233695811" sldId="2147475258"/>
            <ac:spMk id="43" creationId="{E3EFA390-2033-A81C-233F-8BC0F3E594DB}"/>
          </ac:spMkLst>
        </pc:spChg>
        <pc:spChg chg="add mod">
          <ac:chgData name="JOHNSTON, Richard Paul" userId="eb825de2-c751-4cf2-83de-63b56d9d731c" providerId="ADAL" clId="{C01D2E1B-8B22-4EA7-801A-AA6FB7EE4BF9}" dt="2025-11-01T23:29:02.514" v="1834" actId="207"/>
          <ac:spMkLst>
            <pc:docMk/>
            <pc:sldMk cId="2233695811" sldId="2147475258"/>
            <ac:spMk id="44" creationId="{B26C41BD-CC72-B6DD-A2EA-5DB1B6BB3444}"/>
          </ac:spMkLst>
        </pc:spChg>
        <pc:spChg chg="add mod">
          <ac:chgData name="JOHNSTON, Richard Paul" userId="eb825de2-c751-4cf2-83de-63b56d9d731c" providerId="ADAL" clId="{C01D2E1B-8B22-4EA7-801A-AA6FB7EE4BF9}" dt="2025-11-01T23:29:02.514" v="1834" actId="207"/>
          <ac:spMkLst>
            <pc:docMk/>
            <pc:sldMk cId="2233695811" sldId="2147475258"/>
            <ac:spMk id="45" creationId="{65D1E715-F5E2-0131-4D2D-83C7ACDC53C7}"/>
          </ac:spMkLst>
        </pc:spChg>
        <pc:spChg chg="add mod">
          <ac:chgData name="JOHNSTON, Richard Paul" userId="eb825de2-c751-4cf2-83de-63b56d9d731c" providerId="ADAL" clId="{C01D2E1B-8B22-4EA7-801A-AA6FB7EE4BF9}" dt="2025-11-01T23:29:02.514" v="1834" actId="207"/>
          <ac:spMkLst>
            <pc:docMk/>
            <pc:sldMk cId="2233695811" sldId="2147475258"/>
            <ac:spMk id="46" creationId="{8ED1A730-129C-33BE-4FD9-DB73C82C959E}"/>
          </ac:spMkLst>
        </pc:spChg>
        <pc:spChg chg="mod">
          <ac:chgData name="JOHNSTON, Richard Paul" userId="eb825de2-c751-4cf2-83de-63b56d9d731c" providerId="ADAL" clId="{C01D2E1B-8B22-4EA7-801A-AA6FB7EE4BF9}" dt="2025-11-01T23:29:02.514" v="1834" actId="207"/>
          <ac:spMkLst>
            <pc:docMk/>
            <pc:sldMk cId="2233695811" sldId="2147475258"/>
            <ac:spMk id="47" creationId="{E829926C-49FE-A6E4-FE89-0F240F7367E9}"/>
          </ac:spMkLst>
        </pc:spChg>
        <pc:spChg chg="mod">
          <ac:chgData name="JOHNSTON, Richard Paul" userId="eb825de2-c751-4cf2-83de-63b56d9d731c" providerId="ADAL" clId="{C01D2E1B-8B22-4EA7-801A-AA6FB7EE4BF9}" dt="2025-11-01T23:29:02.514" v="1834" actId="207"/>
          <ac:spMkLst>
            <pc:docMk/>
            <pc:sldMk cId="2233695811" sldId="2147475258"/>
            <ac:spMk id="48" creationId="{C5C9E753-1812-07E3-BD2F-36291D8199AC}"/>
          </ac:spMkLst>
        </pc:spChg>
        <pc:spChg chg="mod">
          <ac:chgData name="JOHNSTON, Richard Paul" userId="eb825de2-c751-4cf2-83de-63b56d9d731c" providerId="ADAL" clId="{C01D2E1B-8B22-4EA7-801A-AA6FB7EE4BF9}" dt="2025-11-01T23:29:02.514" v="1834" actId="207"/>
          <ac:spMkLst>
            <pc:docMk/>
            <pc:sldMk cId="2233695811" sldId="2147475258"/>
            <ac:spMk id="49" creationId="{AE09C378-9981-180F-3AFE-6CB698BDA52A}"/>
          </ac:spMkLst>
        </pc:spChg>
        <pc:spChg chg="add mod">
          <ac:chgData name="JOHNSTON, Richard Paul" userId="eb825de2-c751-4cf2-83de-63b56d9d731c" providerId="ADAL" clId="{C01D2E1B-8B22-4EA7-801A-AA6FB7EE4BF9}" dt="2025-11-01T23:29:02.514" v="1834" actId="207"/>
          <ac:spMkLst>
            <pc:docMk/>
            <pc:sldMk cId="2233695811" sldId="2147475258"/>
            <ac:spMk id="50" creationId="{891851F0-1FC6-0FA2-A21C-C2FED95734E1}"/>
          </ac:spMkLst>
        </pc:spChg>
        <pc:spChg chg="add mod">
          <ac:chgData name="JOHNSTON, Richard Paul" userId="eb825de2-c751-4cf2-83de-63b56d9d731c" providerId="ADAL" clId="{C01D2E1B-8B22-4EA7-801A-AA6FB7EE4BF9}" dt="2025-11-01T23:29:02.514" v="1834" actId="207"/>
          <ac:spMkLst>
            <pc:docMk/>
            <pc:sldMk cId="2233695811" sldId="2147475258"/>
            <ac:spMk id="51" creationId="{89F313BC-F927-9287-B62B-3CC584083D6A}"/>
          </ac:spMkLst>
        </pc:spChg>
        <pc:spChg chg="mod">
          <ac:chgData name="JOHNSTON, Richard Paul" userId="eb825de2-c751-4cf2-83de-63b56d9d731c" providerId="ADAL" clId="{C01D2E1B-8B22-4EA7-801A-AA6FB7EE4BF9}" dt="2025-11-01T23:32:49.841" v="1872" actId="1076"/>
          <ac:spMkLst>
            <pc:docMk/>
            <pc:sldMk cId="2233695811" sldId="2147475258"/>
            <ac:spMk id="52" creationId="{38FC9F12-BBD4-5B2F-2DD2-A28C28CFFEAD}"/>
          </ac:spMkLst>
        </pc:spChg>
        <pc:spChg chg="mod">
          <ac:chgData name="JOHNSTON, Richard Paul" userId="eb825de2-c751-4cf2-83de-63b56d9d731c" providerId="ADAL" clId="{C01D2E1B-8B22-4EA7-801A-AA6FB7EE4BF9}" dt="2025-11-01T23:32:49.841" v="1872" actId="1076"/>
          <ac:spMkLst>
            <pc:docMk/>
            <pc:sldMk cId="2233695811" sldId="2147475258"/>
            <ac:spMk id="53" creationId="{D14359B5-63F0-A175-3DE7-BDE4714587C1}"/>
          </ac:spMkLst>
        </pc:spChg>
        <pc:spChg chg="mod">
          <ac:chgData name="JOHNSTON, Richard Paul" userId="eb825de2-c751-4cf2-83de-63b56d9d731c" providerId="ADAL" clId="{C01D2E1B-8B22-4EA7-801A-AA6FB7EE4BF9}" dt="2025-11-01T23:32:11.216" v="1868" actId="1076"/>
          <ac:spMkLst>
            <pc:docMk/>
            <pc:sldMk cId="2233695811" sldId="2147475258"/>
            <ac:spMk id="54" creationId="{909D2770-FF1F-E346-A38F-BB276E66A2AE}"/>
          </ac:spMkLst>
        </pc:spChg>
        <pc:spChg chg="mod">
          <ac:chgData name="JOHNSTON, Richard Paul" userId="eb825de2-c751-4cf2-83de-63b56d9d731c" providerId="ADAL" clId="{C01D2E1B-8B22-4EA7-801A-AA6FB7EE4BF9}" dt="2025-11-01T23:32:23.654" v="1870" actId="1076"/>
          <ac:spMkLst>
            <pc:docMk/>
            <pc:sldMk cId="2233695811" sldId="2147475258"/>
            <ac:spMk id="55" creationId="{88347A0D-6C71-FEF5-9EFA-2DD814388114}"/>
          </ac:spMkLst>
        </pc:spChg>
        <pc:spChg chg="mod">
          <ac:chgData name="JOHNSTON, Richard Paul" userId="eb825de2-c751-4cf2-83de-63b56d9d731c" providerId="ADAL" clId="{C01D2E1B-8B22-4EA7-801A-AA6FB7EE4BF9}" dt="2025-11-01T23:32:17.934" v="1869" actId="1076"/>
          <ac:spMkLst>
            <pc:docMk/>
            <pc:sldMk cId="2233695811" sldId="2147475258"/>
            <ac:spMk id="56" creationId="{C013049B-8D26-C62A-8BDF-97B7FA4E6AA8}"/>
          </ac:spMkLst>
        </pc:spChg>
        <pc:spChg chg="mod">
          <ac:chgData name="JOHNSTON, Richard Paul" userId="eb825de2-c751-4cf2-83de-63b56d9d731c" providerId="ADAL" clId="{C01D2E1B-8B22-4EA7-801A-AA6FB7EE4BF9}" dt="2025-11-01T23:29:02.514" v="1834" actId="207"/>
          <ac:spMkLst>
            <pc:docMk/>
            <pc:sldMk cId="2233695811" sldId="2147475258"/>
            <ac:spMk id="57" creationId="{14B7C415-2F0F-4F7C-D5D3-1B6D829C14E5}"/>
          </ac:spMkLst>
        </pc:spChg>
        <pc:spChg chg="add mod">
          <ac:chgData name="JOHNSTON, Richard Paul" userId="eb825de2-c751-4cf2-83de-63b56d9d731c" providerId="ADAL" clId="{C01D2E1B-8B22-4EA7-801A-AA6FB7EE4BF9}" dt="2025-11-01T23:29:02.514" v="1834" actId="207"/>
          <ac:spMkLst>
            <pc:docMk/>
            <pc:sldMk cId="2233695811" sldId="2147475258"/>
            <ac:spMk id="58" creationId="{E5EE4CAE-B5AF-C0FC-4968-58FCF64DD163}"/>
          </ac:spMkLst>
        </pc:spChg>
        <pc:spChg chg="add mod">
          <ac:chgData name="JOHNSTON, Richard Paul" userId="eb825de2-c751-4cf2-83de-63b56d9d731c" providerId="ADAL" clId="{C01D2E1B-8B22-4EA7-801A-AA6FB7EE4BF9}" dt="2025-11-01T23:29:02.514" v="1834" actId="207"/>
          <ac:spMkLst>
            <pc:docMk/>
            <pc:sldMk cId="2233695811" sldId="2147475258"/>
            <ac:spMk id="59" creationId="{0DB7B92B-32A2-1237-D32E-28353E558BE3}"/>
          </ac:spMkLst>
        </pc:spChg>
        <pc:spChg chg="add mod">
          <ac:chgData name="JOHNSTON, Richard Paul" userId="eb825de2-c751-4cf2-83de-63b56d9d731c" providerId="ADAL" clId="{C01D2E1B-8B22-4EA7-801A-AA6FB7EE4BF9}" dt="2025-11-01T23:29:02.514" v="1834" actId="207"/>
          <ac:spMkLst>
            <pc:docMk/>
            <pc:sldMk cId="2233695811" sldId="2147475258"/>
            <ac:spMk id="61" creationId="{5802BA1D-D85A-A064-FDC8-6186BE08A505}"/>
          </ac:spMkLst>
        </pc:spChg>
        <pc:spChg chg="add mod">
          <ac:chgData name="JOHNSTON, Richard Paul" userId="eb825de2-c751-4cf2-83de-63b56d9d731c" providerId="ADAL" clId="{C01D2E1B-8B22-4EA7-801A-AA6FB7EE4BF9}" dt="2025-11-01T23:29:02.514" v="1834" actId="207"/>
          <ac:spMkLst>
            <pc:docMk/>
            <pc:sldMk cId="2233695811" sldId="2147475258"/>
            <ac:spMk id="67" creationId="{CB29D0FB-AF17-63AC-89CE-F25BF3263642}"/>
          </ac:spMkLst>
        </pc:spChg>
        <pc:spChg chg="add mod">
          <ac:chgData name="JOHNSTON, Richard Paul" userId="eb825de2-c751-4cf2-83de-63b56d9d731c" providerId="ADAL" clId="{C01D2E1B-8B22-4EA7-801A-AA6FB7EE4BF9}" dt="2025-11-01T23:29:02.514" v="1834" actId="207"/>
          <ac:spMkLst>
            <pc:docMk/>
            <pc:sldMk cId="2233695811" sldId="2147475258"/>
            <ac:spMk id="68" creationId="{7A96823A-F3D3-E759-1300-CEF00124D383}"/>
          </ac:spMkLst>
        </pc:spChg>
        <pc:spChg chg="add del mod">
          <ac:chgData name="JOHNSTON, Richard Paul" userId="eb825de2-c751-4cf2-83de-63b56d9d731c" providerId="ADAL" clId="{C01D2E1B-8B22-4EA7-801A-AA6FB7EE4BF9}" dt="2025-11-01T23:31:55.831" v="1866" actId="478"/>
          <ac:spMkLst>
            <pc:docMk/>
            <pc:sldMk cId="2233695811" sldId="2147475258"/>
            <ac:spMk id="69" creationId="{7175C712-3F65-6EBB-FF93-0DADF8A4967B}"/>
          </ac:spMkLst>
        </pc:spChg>
        <pc:spChg chg="add mod">
          <ac:chgData name="JOHNSTON, Richard Paul" userId="eb825de2-c751-4cf2-83de-63b56d9d731c" providerId="ADAL" clId="{C01D2E1B-8B22-4EA7-801A-AA6FB7EE4BF9}" dt="2025-11-01T23:29:02.514" v="1834" actId="207"/>
          <ac:spMkLst>
            <pc:docMk/>
            <pc:sldMk cId="2233695811" sldId="2147475258"/>
            <ac:spMk id="70" creationId="{8C27E53A-5EAC-4E91-C714-A37C1E51E6EC}"/>
          </ac:spMkLst>
        </pc:spChg>
        <pc:spChg chg="add mod">
          <ac:chgData name="JOHNSTON, Richard Paul" userId="eb825de2-c751-4cf2-83de-63b56d9d731c" providerId="ADAL" clId="{C01D2E1B-8B22-4EA7-801A-AA6FB7EE4BF9}" dt="2025-11-01T23:29:02.514" v="1834" actId="207"/>
          <ac:spMkLst>
            <pc:docMk/>
            <pc:sldMk cId="2233695811" sldId="2147475258"/>
            <ac:spMk id="71" creationId="{44BC74FB-4AAD-0F6E-CEFC-F081AB93CBDB}"/>
          </ac:spMkLst>
        </pc:spChg>
        <pc:spChg chg="add mod">
          <ac:chgData name="JOHNSTON, Richard Paul" userId="eb825de2-c751-4cf2-83de-63b56d9d731c" providerId="ADAL" clId="{C01D2E1B-8B22-4EA7-801A-AA6FB7EE4BF9}" dt="2025-11-01T23:29:02.514" v="1834" actId="207"/>
          <ac:spMkLst>
            <pc:docMk/>
            <pc:sldMk cId="2233695811" sldId="2147475258"/>
            <ac:spMk id="72" creationId="{11D723D0-D208-3925-2757-2C163F6B2C0A}"/>
          </ac:spMkLst>
        </pc:spChg>
        <pc:spChg chg="add mod">
          <ac:chgData name="JOHNSTON, Richard Paul" userId="eb825de2-c751-4cf2-83de-63b56d9d731c" providerId="ADAL" clId="{C01D2E1B-8B22-4EA7-801A-AA6FB7EE4BF9}" dt="2025-11-01T23:29:02.514" v="1834" actId="207"/>
          <ac:spMkLst>
            <pc:docMk/>
            <pc:sldMk cId="2233695811" sldId="2147475258"/>
            <ac:spMk id="73" creationId="{8AEABA39-E996-E64D-FB78-EB0D4B6389A2}"/>
          </ac:spMkLst>
        </pc:spChg>
        <pc:spChg chg="add mod">
          <ac:chgData name="JOHNSTON, Richard Paul" userId="eb825de2-c751-4cf2-83de-63b56d9d731c" providerId="ADAL" clId="{C01D2E1B-8B22-4EA7-801A-AA6FB7EE4BF9}" dt="2025-11-01T23:29:02.514" v="1834" actId="207"/>
          <ac:spMkLst>
            <pc:docMk/>
            <pc:sldMk cId="2233695811" sldId="2147475258"/>
            <ac:spMk id="74" creationId="{F8A1A8AF-B432-2B0E-3877-CF0C42ECCED5}"/>
          </ac:spMkLst>
        </pc:spChg>
        <pc:spChg chg="add mod">
          <ac:chgData name="JOHNSTON, Richard Paul" userId="eb825de2-c751-4cf2-83de-63b56d9d731c" providerId="ADAL" clId="{C01D2E1B-8B22-4EA7-801A-AA6FB7EE4BF9}" dt="2025-11-01T23:29:02.514" v="1834" actId="207"/>
          <ac:spMkLst>
            <pc:docMk/>
            <pc:sldMk cId="2233695811" sldId="2147475258"/>
            <ac:spMk id="75" creationId="{33BD751C-79F6-234B-2D71-360C5450E4D5}"/>
          </ac:spMkLst>
        </pc:spChg>
        <pc:spChg chg="add mod">
          <ac:chgData name="JOHNSTON, Richard Paul" userId="eb825de2-c751-4cf2-83de-63b56d9d731c" providerId="ADAL" clId="{C01D2E1B-8B22-4EA7-801A-AA6FB7EE4BF9}" dt="2025-11-01T23:29:02.514" v="1834" actId="207"/>
          <ac:spMkLst>
            <pc:docMk/>
            <pc:sldMk cId="2233695811" sldId="2147475258"/>
            <ac:spMk id="76" creationId="{68755F0C-4B25-6C4A-1B45-E3759AB0E04D}"/>
          </ac:spMkLst>
        </pc:spChg>
        <pc:spChg chg="add mod">
          <ac:chgData name="JOHNSTON, Richard Paul" userId="eb825de2-c751-4cf2-83de-63b56d9d731c" providerId="ADAL" clId="{C01D2E1B-8B22-4EA7-801A-AA6FB7EE4BF9}" dt="2025-11-01T23:32:55.675" v="1876" actId="1038"/>
          <ac:spMkLst>
            <pc:docMk/>
            <pc:sldMk cId="2233695811" sldId="2147475258"/>
            <ac:spMk id="78" creationId="{F54AF76C-DB0A-2CC2-5083-12AC801C7847}"/>
          </ac:spMkLst>
        </pc:spChg>
        <pc:spChg chg="add mod">
          <ac:chgData name="JOHNSTON, Richard Paul" userId="eb825de2-c751-4cf2-83de-63b56d9d731c" providerId="ADAL" clId="{C01D2E1B-8B22-4EA7-801A-AA6FB7EE4BF9}" dt="2025-11-01T23:29:02.514" v="1834" actId="207"/>
          <ac:spMkLst>
            <pc:docMk/>
            <pc:sldMk cId="2233695811" sldId="2147475258"/>
            <ac:spMk id="79" creationId="{F688EF53-E9F9-E635-F9B6-D149AF89F4A8}"/>
          </ac:spMkLst>
        </pc:spChg>
        <pc:spChg chg="add mod">
          <ac:chgData name="JOHNSTON, Richard Paul" userId="eb825de2-c751-4cf2-83de-63b56d9d731c" providerId="ADAL" clId="{C01D2E1B-8B22-4EA7-801A-AA6FB7EE4BF9}" dt="2025-11-01T23:28:58.599" v="1833" actId="207"/>
          <ac:spMkLst>
            <pc:docMk/>
            <pc:sldMk cId="2233695811" sldId="2147475258"/>
            <ac:spMk id="80" creationId="{96F1A23E-58F1-F4B6-76AC-9F726811D8D1}"/>
          </ac:spMkLst>
        </pc:spChg>
        <pc:spChg chg="mod">
          <ac:chgData name="JOHNSTON, Richard Paul" userId="eb825de2-c751-4cf2-83de-63b56d9d731c" providerId="ADAL" clId="{C01D2E1B-8B22-4EA7-801A-AA6FB7EE4BF9}" dt="2025-11-01T23:29:02.514" v="1834" actId="207"/>
          <ac:spMkLst>
            <pc:docMk/>
            <pc:sldMk cId="2233695811" sldId="2147475258"/>
            <ac:spMk id="83" creationId="{67CCBA12-4987-9AB3-B748-EDF375B56B8C}"/>
          </ac:spMkLst>
        </pc:spChg>
        <pc:spChg chg="add mod">
          <ac:chgData name="JOHNSTON, Richard Paul" userId="eb825de2-c751-4cf2-83de-63b56d9d731c" providerId="ADAL" clId="{C01D2E1B-8B22-4EA7-801A-AA6FB7EE4BF9}" dt="2025-11-01T23:29:09.152" v="1835" actId="207"/>
          <ac:spMkLst>
            <pc:docMk/>
            <pc:sldMk cId="2233695811" sldId="2147475258"/>
            <ac:spMk id="84" creationId="{5C277EB9-9916-A7F2-41EB-0726F505372F}"/>
          </ac:spMkLst>
        </pc:spChg>
        <pc:spChg chg="add mod">
          <ac:chgData name="JOHNSTON, Richard Paul" userId="eb825de2-c751-4cf2-83de-63b56d9d731c" providerId="ADAL" clId="{C01D2E1B-8B22-4EA7-801A-AA6FB7EE4BF9}" dt="2025-11-01T23:30:24.181" v="1845" actId="1076"/>
          <ac:spMkLst>
            <pc:docMk/>
            <pc:sldMk cId="2233695811" sldId="2147475258"/>
            <ac:spMk id="86" creationId="{7FDF60FD-9C4F-068B-B909-4151D161271E}"/>
          </ac:spMkLst>
        </pc:spChg>
        <pc:spChg chg="add mod">
          <ac:chgData name="JOHNSTON, Richard Paul" userId="eb825de2-c751-4cf2-83de-63b56d9d731c" providerId="ADAL" clId="{C01D2E1B-8B22-4EA7-801A-AA6FB7EE4BF9}" dt="2025-11-01T23:30:19.481" v="1844" actId="1076"/>
          <ac:spMkLst>
            <pc:docMk/>
            <pc:sldMk cId="2233695811" sldId="2147475258"/>
            <ac:spMk id="87" creationId="{654146AD-C19B-ACE6-A3D1-53A82E0547D3}"/>
          </ac:spMkLst>
        </pc:spChg>
        <pc:spChg chg="add mod">
          <ac:chgData name="JOHNSTON, Richard Paul" userId="eb825de2-c751-4cf2-83de-63b56d9d731c" providerId="ADAL" clId="{C01D2E1B-8B22-4EA7-801A-AA6FB7EE4BF9}" dt="2025-11-01T23:29:12.502" v="1836" actId="207"/>
          <ac:spMkLst>
            <pc:docMk/>
            <pc:sldMk cId="2233695811" sldId="2147475258"/>
            <ac:spMk id="89" creationId="{58B8C399-B634-A1F8-68F3-AC802673FC77}"/>
          </ac:spMkLst>
        </pc:spChg>
        <pc:spChg chg="add mod">
          <ac:chgData name="JOHNSTON, Richard Paul" userId="eb825de2-c751-4cf2-83de-63b56d9d731c" providerId="ADAL" clId="{C01D2E1B-8B22-4EA7-801A-AA6FB7EE4BF9}" dt="2025-11-01T23:29:51.423" v="1841" actId="207"/>
          <ac:spMkLst>
            <pc:docMk/>
            <pc:sldMk cId="2233695811" sldId="2147475258"/>
            <ac:spMk id="90" creationId="{15D7ACB4-FCB1-99CF-2764-6248BA71C717}"/>
          </ac:spMkLst>
        </pc:spChg>
        <pc:spChg chg="add mod">
          <ac:chgData name="JOHNSTON, Richard Paul" userId="eb825de2-c751-4cf2-83de-63b56d9d731c" providerId="ADAL" clId="{C01D2E1B-8B22-4EA7-801A-AA6FB7EE4BF9}" dt="2025-11-01T23:30:11.916" v="1843" actId="207"/>
          <ac:spMkLst>
            <pc:docMk/>
            <pc:sldMk cId="2233695811" sldId="2147475258"/>
            <ac:spMk id="91" creationId="{328DD409-9BE6-E5BA-8269-6275C14E6AA5}"/>
          </ac:spMkLst>
        </pc:spChg>
        <pc:spChg chg="add mod">
          <ac:chgData name="JOHNSTON, Richard Paul" userId="eb825de2-c751-4cf2-83de-63b56d9d731c" providerId="ADAL" clId="{C01D2E1B-8B22-4EA7-801A-AA6FB7EE4BF9}" dt="2025-11-01T23:30:43.335" v="1847" actId="207"/>
          <ac:spMkLst>
            <pc:docMk/>
            <pc:sldMk cId="2233695811" sldId="2147475258"/>
            <ac:spMk id="93" creationId="{24350040-3639-A79A-D0B7-9056EADED7CA}"/>
          </ac:spMkLst>
        </pc:spChg>
        <pc:spChg chg="mod">
          <ac:chgData name="JOHNSTON, Richard Paul" userId="eb825de2-c751-4cf2-83de-63b56d9d731c" providerId="ADAL" clId="{C01D2E1B-8B22-4EA7-801A-AA6FB7EE4BF9}" dt="2025-11-01T23:29:02.514" v="1834" actId="207"/>
          <ac:spMkLst>
            <pc:docMk/>
            <pc:sldMk cId="2233695811" sldId="2147475258"/>
            <ac:spMk id="96" creationId="{0E6C81BB-2C33-928A-6B3A-4ADD9AAF687B}"/>
          </ac:spMkLst>
        </pc:spChg>
        <pc:spChg chg="mod">
          <ac:chgData name="JOHNSTON, Richard Paul" userId="eb825de2-c751-4cf2-83de-63b56d9d731c" providerId="ADAL" clId="{C01D2E1B-8B22-4EA7-801A-AA6FB7EE4BF9}" dt="2025-11-01T23:29:02.514" v="1834" actId="207"/>
          <ac:spMkLst>
            <pc:docMk/>
            <pc:sldMk cId="2233695811" sldId="2147475258"/>
            <ac:spMk id="110" creationId="{B2F9FB63-BE25-E504-09E9-3889A020191F}"/>
          </ac:spMkLst>
        </pc:spChg>
      </pc:sldChg>
      <pc:sldChg chg="addSp delSp modSp new mod modNotesTx">
        <pc:chgData name="JOHNSTON, Richard Paul" userId="eb825de2-c751-4cf2-83de-63b56d9d731c" providerId="ADAL" clId="{C01D2E1B-8B22-4EA7-801A-AA6FB7EE4BF9}" dt="2025-11-05T07:51:28.125" v="5997" actId="478"/>
        <pc:sldMkLst>
          <pc:docMk/>
          <pc:sldMk cId="32681169" sldId="2147475259"/>
        </pc:sldMkLst>
        <pc:spChg chg="mod">
          <ac:chgData name="JOHNSTON, Richard Paul" userId="eb825de2-c751-4cf2-83de-63b56d9d731c" providerId="ADAL" clId="{C01D2E1B-8B22-4EA7-801A-AA6FB7EE4BF9}" dt="2025-10-31T13:40:08.575" v="312" actId="20577"/>
          <ac:spMkLst>
            <pc:docMk/>
            <pc:sldMk cId="32681169" sldId="2147475259"/>
            <ac:spMk id="2" creationId="{87170845-840E-9EC3-F361-99FFD503A312}"/>
          </ac:spMkLst>
        </pc:spChg>
        <pc:spChg chg="add mod">
          <ac:chgData name="JOHNSTON, Richard Paul" userId="eb825de2-c751-4cf2-83de-63b56d9d731c" providerId="ADAL" clId="{C01D2E1B-8B22-4EA7-801A-AA6FB7EE4BF9}" dt="2025-11-01T22:49:45.170" v="1001" actId="2085"/>
          <ac:spMkLst>
            <pc:docMk/>
            <pc:sldMk cId="32681169" sldId="2147475259"/>
            <ac:spMk id="7" creationId="{59BD3320-CFB5-0C0D-3F6B-A2363F6F3600}"/>
          </ac:spMkLst>
        </pc:spChg>
        <pc:spChg chg="add mod">
          <ac:chgData name="JOHNSTON, Richard Paul" userId="eb825de2-c751-4cf2-83de-63b56d9d731c" providerId="ADAL" clId="{C01D2E1B-8B22-4EA7-801A-AA6FB7EE4BF9}" dt="2025-11-01T22:39:36.782" v="875" actId="1076"/>
          <ac:spMkLst>
            <pc:docMk/>
            <pc:sldMk cId="32681169" sldId="2147475259"/>
            <ac:spMk id="10" creationId="{D9FAB767-3F8C-B695-BC06-C56E3FC87A9A}"/>
          </ac:spMkLst>
        </pc:spChg>
        <pc:spChg chg="add mod ord">
          <ac:chgData name="JOHNSTON, Richard Paul" userId="eb825de2-c751-4cf2-83de-63b56d9d731c" providerId="ADAL" clId="{C01D2E1B-8B22-4EA7-801A-AA6FB7EE4BF9}" dt="2025-11-01T23:14:18.774" v="1470" actId="166"/>
          <ac:spMkLst>
            <pc:docMk/>
            <pc:sldMk cId="32681169" sldId="2147475259"/>
            <ac:spMk id="11" creationId="{CDC20F7A-39A4-77ED-809C-B7934811B8A9}"/>
          </ac:spMkLst>
        </pc:spChg>
        <pc:spChg chg="add mod">
          <ac:chgData name="JOHNSTON, Richard Paul" userId="eb825de2-c751-4cf2-83de-63b56d9d731c" providerId="ADAL" clId="{C01D2E1B-8B22-4EA7-801A-AA6FB7EE4BF9}" dt="2025-11-01T22:54:05.880" v="1055" actId="20577"/>
          <ac:spMkLst>
            <pc:docMk/>
            <pc:sldMk cId="32681169" sldId="2147475259"/>
            <ac:spMk id="12" creationId="{7AAA6F9E-A177-47DE-A2DD-C38CAA70BFCB}"/>
          </ac:spMkLst>
        </pc:spChg>
        <pc:spChg chg="mod topLvl">
          <ac:chgData name="JOHNSTON, Richard Paul" userId="eb825de2-c751-4cf2-83de-63b56d9d731c" providerId="ADAL" clId="{C01D2E1B-8B22-4EA7-801A-AA6FB7EE4BF9}" dt="2025-11-01T22:43:43.382" v="909" actId="164"/>
          <ac:spMkLst>
            <pc:docMk/>
            <pc:sldMk cId="32681169" sldId="2147475259"/>
            <ac:spMk id="18" creationId="{B6D9F6C0-2875-0524-347F-29BC2D042541}"/>
          </ac:spMkLst>
        </pc:spChg>
        <pc:spChg chg="add mod">
          <ac:chgData name="JOHNSTON, Richard Paul" userId="eb825de2-c751-4cf2-83de-63b56d9d731c" providerId="ADAL" clId="{C01D2E1B-8B22-4EA7-801A-AA6FB7EE4BF9}" dt="2025-11-02T00:15:08.996" v="1927" actId="14100"/>
          <ac:spMkLst>
            <pc:docMk/>
            <pc:sldMk cId="32681169" sldId="2147475259"/>
            <ac:spMk id="19" creationId="{230285A5-258C-4A3C-FC06-F2D8D1A2CBD8}"/>
          </ac:spMkLst>
        </pc:spChg>
        <pc:spChg chg="add mod">
          <ac:chgData name="JOHNSTON, Richard Paul" userId="eb825de2-c751-4cf2-83de-63b56d9d731c" providerId="ADAL" clId="{C01D2E1B-8B22-4EA7-801A-AA6FB7EE4BF9}" dt="2025-11-01T22:44:36.485" v="922" actId="1037"/>
          <ac:spMkLst>
            <pc:docMk/>
            <pc:sldMk cId="32681169" sldId="2147475259"/>
            <ac:spMk id="27" creationId="{7C953719-5E45-A968-F9C1-18AEF1B7B626}"/>
          </ac:spMkLst>
        </pc:spChg>
        <pc:spChg chg="add mod">
          <ac:chgData name="JOHNSTON, Richard Paul" userId="eb825de2-c751-4cf2-83de-63b56d9d731c" providerId="ADAL" clId="{C01D2E1B-8B22-4EA7-801A-AA6FB7EE4BF9}" dt="2025-11-01T22:53:38.896" v="1050" actId="1076"/>
          <ac:spMkLst>
            <pc:docMk/>
            <pc:sldMk cId="32681169" sldId="2147475259"/>
            <ac:spMk id="32" creationId="{1409EC3E-D68A-90AB-D97F-334E91DFE2D3}"/>
          </ac:spMkLst>
        </pc:spChg>
        <pc:spChg chg="add mod">
          <ac:chgData name="JOHNSTON, Richard Paul" userId="eb825de2-c751-4cf2-83de-63b56d9d731c" providerId="ADAL" clId="{C01D2E1B-8B22-4EA7-801A-AA6FB7EE4BF9}" dt="2025-11-01T22:45:03.460" v="925" actId="1076"/>
          <ac:spMkLst>
            <pc:docMk/>
            <pc:sldMk cId="32681169" sldId="2147475259"/>
            <ac:spMk id="40" creationId="{2B336EB2-9B09-1FAC-5B46-5CA215C15E7A}"/>
          </ac:spMkLst>
        </pc:spChg>
        <pc:spChg chg="add mod">
          <ac:chgData name="JOHNSTON, Richard Paul" userId="eb825de2-c751-4cf2-83de-63b56d9d731c" providerId="ADAL" clId="{C01D2E1B-8B22-4EA7-801A-AA6FB7EE4BF9}" dt="2025-11-02T00:14:56.413" v="1924" actId="1076"/>
          <ac:spMkLst>
            <pc:docMk/>
            <pc:sldMk cId="32681169" sldId="2147475259"/>
            <ac:spMk id="50" creationId="{FEEC406A-5E05-6933-D325-6011C612A963}"/>
          </ac:spMkLst>
        </pc:spChg>
        <pc:spChg chg="add mod">
          <ac:chgData name="JOHNSTON, Richard Paul" userId="eb825de2-c751-4cf2-83de-63b56d9d731c" providerId="ADAL" clId="{C01D2E1B-8B22-4EA7-801A-AA6FB7EE4BF9}" dt="2025-11-02T00:15:03.839" v="1926" actId="14100"/>
          <ac:spMkLst>
            <pc:docMk/>
            <pc:sldMk cId="32681169" sldId="2147475259"/>
            <ac:spMk id="57" creationId="{6504D3A6-344C-F454-0810-079A1D83DBBE}"/>
          </ac:spMkLst>
        </pc:spChg>
        <pc:spChg chg="add mod">
          <ac:chgData name="JOHNSTON, Richard Paul" userId="eb825de2-c751-4cf2-83de-63b56d9d731c" providerId="ADAL" clId="{C01D2E1B-8B22-4EA7-801A-AA6FB7EE4BF9}" dt="2025-11-01T22:48:19.060" v="965" actId="1076"/>
          <ac:spMkLst>
            <pc:docMk/>
            <pc:sldMk cId="32681169" sldId="2147475259"/>
            <ac:spMk id="69" creationId="{6AF0EA5E-FE4B-CACC-38DC-E0B09E88988F}"/>
          </ac:spMkLst>
        </pc:spChg>
        <pc:spChg chg="mod topLvl">
          <ac:chgData name="JOHNSTON, Richard Paul" userId="eb825de2-c751-4cf2-83de-63b56d9d731c" providerId="ADAL" clId="{C01D2E1B-8B22-4EA7-801A-AA6FB7EE4BF9}" dt="2025-11-01T22:43:04.271" v="905" actId="164"/>
          <ac:spMkLst>
            <pc:docMk/>
            <pc:sldMk cId="32681169" sldId="2147475259"/>
            <ac:spMk id="77" creationId="{3875B3BD-0053-1309-2652-42AA48D9E29E}"/>
          </ac:spMkLst>
        </pc:spChg>
        <pc:spChg chg="mod topLvl">
          <ac:chgData name="JOHNSTON, Richard Paul" userId="eb825de2-c751-4cf2-83de-63b56d9d731c" providerId="ADAL" clId="{C01D2E1B-8B22-4EA7-801A-AA6FB7EE4BF9}" dt="2025-11-01T22:42:23.402" v="900" actId="164"/>
          <ac:spMkLst>
            <pc:docMk/>
            <pc:sldMk cId="32681169" sldId="2147475259"/>
            <ac:spMk id="80" creationId="{A0E80F12-B575-6850-E9A9-0FF6A08C4975}"/>
          </ac:spMkLst>
        </pc:spChg>
        <pc:spChg chg="add mod">
          <ac:chgData name="JOHNSTON, Richard Paul" userId="eb825de2-c751-4cf2-83de-63b56d9d731c" providerId="ADAL" clId="{C01D2E1B-8B22-4EA7-801A-AA6FB7EE4BF9}" dt="2025-11-01T23:13:09.856" v="1459" actId="20577"/>
          <ac:spMkLst>
            <pc:docMk/>
            <pc:sldMk cId="32681169" sldId="2147475259"/>
            <ac:spMk id="81" creationId="{6AD10254-A25F-DBED-39AB-66CACFEBA3E4}"/>
          </ac:spMkLst>
        </pc:spChg>
        <pc:spChg chg="mod">
          <ac:chgData name="JOHNSTON, Richard Paul" userId="eb825de2-c751-4cf2-83de-63b56d9d731c" providerId="ADAL" clId="{C01D2E1B-8B22-4EA7-801A-AA6FB7EE4BF9}" dt="2025-11-01T22:42:28.834" v="901" actId="571"/>
          <ac:spMkLst>
            <pc:docMk/>
            <pc:sldMk cId="32681169" sldId="2147475259"/>
            <ac:spMk id="89" creationId="{FD5F8959-2F33-14BF-4441-C44914E35BBF}"/>
          </ac:spMkLst>
        </pc:spChg>
        <pc:spChg chg="mod">
          <ac:chgData name="JOHNSTON, Richard Paul" userId="eb825de2-c751-4cf2-83de-63b56d9d731c" providerId="ADAL" clId="{C01D2E1B-8B22-4EA7-801A-AA6FB7EE4BF9}" dt="2025-11-01T22:43:08.822" v="906" actId="571"/>
          <ac:spMkLst>
            <pc:docMk/>
            <pc:sldMk cId="32681169" sldId="2147475259"/>
            <ac:spMk id="93" creationId="{E9F613DA-3D49-60DC-1F06-E5F3B7CC894B}"/>
          </ac:spMkLst>
        </pc:spChg>
        <pc:spChg chg="mod">
          <ac:chgData name="JOHNSTON, Richard Paul" userId="eb825de2-c751-4cf2-83de-63b56d9d731c" providerId="ADAL" clId="{C01D2E1B-8B22-4EA7-801A-AA6FB7EE4BF9}" dt="2025-11-01T22:43:54.550" v="912" actId="208"/>
          <ac:spMkLst>
            <pc:docMk/>
            <pc:sldMk cId="32681169" sldId="2147475259"/>
            <ac:spMk id="97" creationId="{22EC240B-794B-0677-8BD2-62CAEB9300EB}"/>
          </ac:spMkLst>
        </pc:spChg>
        <pc:spChg chg="mod">
          <ac:chgData name="JOHNSTON, Richard Paul" userId="eb825de2-c751-4cf2-83de-63b56d9d731c" providerId="ADAL" clId="{C01D2E1B-8B22-4EA7-801A-AA6FB7EE4BF9}" dt="2025-11-01T22:45:08.848" v="927" actId="208"/>
          <ac:spMkLst>
            <pc:docMk/>
            <pc:sldMk cId="32681169" sldId="2147475259"/>
            <ac:spMk id="100" creationId="{9B3F9364-7E48-C3BE-BC6D-01D5EE47840A}"/>
          </ac:spMkLst>
        </pc:spChg>
        <pc:spChg chg="mod">
          <ac:chgData name="JOHNSTON, Richard Paul" userId="eb825de2-c751-4cf2-83de-63b56d9d731c" providerId="ADAL" clId="{C01D2E1B-8B22-4EA7-801A-AA6FB7EE4BF9}" dt="2025-11-01T22:45:42.650" v="931" actId="571"/>
          <ac:spMkLst>
            <pc:docMk/>
            <pc:sldMk cId="32681169" sldId="2147475259"/>
            <ac:spMk id="103" creationId="{9562AC36-5DFA-0C76-8418-8B7FC8C19220}"/>
          </ac:spMkLst>
        </pc:spChg>
        <pc:spChg chg="add mod">
          <ac:chgData name="JOHNSTON, Richard Paul" userId="eb825de2-c751-4cf2-83de-63b56d9d731c" providerId="ADAL" clId="{C01D2E1B-8B22-4EA7-801A-AA6FB7EE4BF9}" dt="2025-11-01T22:53:38.896" v="1050" actId="1076"/>
          <ac:spMkLst>
            <pc:docMk/>
            <pc:sldMk cId="32681169" sldId="2147475259"/>
            <ac:spMk id="104" creationId="{379B5535-CDFF-1EB4-3FF0-8E001FB93166}"/>
          </ac:spMkLst>
        </pc:spChg>
        <pc:spChg chg="mod">
          <ac:chgData name="JOHNSTON, Richard Paul" userId="eb825de2-c751-4cf2-83de-63b56d9d731c" providerId="ADAL" clId="{C01D2E1B-8B22-4EA7-801A-AA6FB7EE4BF9}" dt="2025-11-01T22:46:15.027" v="939" actId="208"/>
          <ac:spMkLst>
            <pc:docMk/>
            <pc:sldMk cId="32681169" sldId="2147475259"/>
            <ac:spMk id="107" creationId="{D1ABDFF5-4EA1-D3A7-89FD-B9A0C8DFFB09}"/>
          </ac:spMkLst>
        </pc:spChg>
        <pc:spChg chg="mod">
          <ac:chgData name="JOHNSTON, Richard Paul" userId="eb825de2-c751-4cf2-83de-63b56d9d731c" providerId="ADAL" clId="{C01D2E1B-8B22-4EA7-801A-AA6FB7EE4BF9}" dt="2025-11-01T22:46:35.700" v="940" actId="571"/>
          <ac:spMkLst>
            <pc:docMk/>
            <pc:sldMk cId="32681169" sldId="2147475259"/>
            <ac:spMk id="110" creationId="{EBC47340-1463-81E9-E5A4-4B7B7ECBC038}"/>
          </ac:spMkLst>
        </pc:spChg>
        <pc:spChg chg="add mod">
          <ac:chgData name="JOHNSTON, Richard Paul" userId="eb825de2-c751-4cf2-83de-63b56d9d731c" providerId="ADAL" clId="{C01D2E1B-8B22-4EA7-801A-AA6FB7EE4BF9}" dt="2025-11-01T22:46:59.996" v="952" actId="20577"/>
          <ac:spMkLst>
            <pc:docMk/>
            <pc:sldMk cId="32681169" sldId="2147475259"/>
            <ac:spMk id="111" creationId="{3FFCD64E-75D2-9F79-5154-4536733FFE58}"/>
          </ac:spMkLst>
        </pc:spChg>
        <pc:spChg chg="add mod">
          <ac:chgData name="JOHNSTON, Richard Paul" userId="eb825de2-c751-4cf2-83de-63b56d9d731c" providerId="ADAL" clId="{C01D2E1B-8B22-4EA7-801A-AA6FB7EE4BF9}" dt="2025-11-01T22:53:38.896" v="1050" actId="1076"/>
          <ac:spMkLst>
            <pc:docMk/>
            <pc:sldMk cId="32681169" sldId="2147475259"/>
            <ac:spMk id="112" creationId="{8775FE0B-5871-E027-D92B-3B06996D59D1}"/>
          </ac:spMkLst>
        </pc:spChg>
        <pc:spChg chg="mod">
          <ac:chgData name="JOHNSTON, Richard Paul" userId="eb825de2-c751-4cf2-83de-63b56d9d731c" providerId="ADAL" clId="{C01D2E1B-8B22-4EA7-801A-AA6FB7EE4BF9}" dt="2025-11-01T22:47:39.311" v="959" actId="571"/>
          <ac:spMkLst>
            <pc:docMk/>
            <pc:sldMk cId="32681169" sldId="2147475259"/>
            <ac:spMk id="115" creationId="{46DA3725-4526-D00D-4F63-DFDA963CFE30}"/>
          </ac:spMkLst>
        </pc:spChg>
        <pc:spChg chg="mod">
          <ac:chgData name="JOHNSTON, Richard Paul" userId="eb825de2-c751-4cf2-83de-63b56d9d731c" providerId="ADAL" clId="{C01D2E1B-8B22-4EA7-801A-AA6FB7EE4BF9}" dt="2025-11-01T23:13:59.550" v="1467" actId="208"/>
          <ac:spMkLst>
            <pc:docMk/>
            <pc:sldMk cId="32681169" sldId="2147475259"/>
            <ac:spMk id="118" creationId="{3B74D853-2B44-A53F-149C-F983C4E5D33D}"/>
          </ac:spMkLst>
        </pc:spChg>
        <pc:spChg chg="add mod">
          <ac:chgData name="JOHNSTON, Richard Paul" userId="eb825de2-c751-4cf2-83de-63b56d9d731c" providerId="ADAL" clId="{C01D2E1B-8B22-4EA7-801A-AA6FB7EE4BF9}" dt="2025-11-01T22:53:56.803" v="1052" actId="14100"/>
          <ac:spMkLst>
            <pc:docMk/>
            <pc:sldMk cId="32681169" sldId="2147475259"/>
            <ac:spMk id="119" creationId="{EEF2D903-F69B-6154-8B1B-48263C45C840}"/>
          </ac:spMkLst>
        </pc:spChg>
        <pc:spChg chg="mod">
          <ac:chgData name="JOHNSTON, Richard Paul" userId="eb825de2-c751-4cf2-83de-63b56d9d731c" providerId="ADAL" clId="{C01D2E1B-8B22-4EA7-801A-AA6FB7EE4BF9}" dt="2025-11-01T22:51:01.391" v="1008" actId="208"/>
          <ac:spMkLst>
            <pc:docMk/>
            <pc:sldMk cId="32681169" sldId="2147475259"/>
            <ac:spMk id="123" creationId="{594722EE-3E0B-A46C-FB77-4097086A3556}"/>
          </ac:spMkLst>
        </pc:spChg>
        <pc:spChg chg="add mod">
          <ac:chgData name="JOHNSTON, Richard Paul" userId="eb825de2-c751-4cf2-83de-63b56d9d731c" providerId="ADAL" clId="{C01D2E1B-8B22-4EA7-801A-AA6FB7EE4BF9}" dt="2025-11-01T22:53:51.133" v="1051" actId="1076"/>
          <ac:spMkLst>
            <pc:docMk/>
            <pc:sldMk cId="32681169" sldId="2147475259"/>
            <ac:spMk id="124" creationId="{D7E645F4-F342-D2BD-8A4B-6A704434BF3E}"/>
          </ac:spMkLst>
        </pc:spChg>
        <pc:spChg chg="add mod">
          <ac:chgData name="JOHNSTON, Richard Paul" userId="eb825de2-c751-4cf2-83de-63b56d9d731c" providerId="ADAL" clId="{C01D2E1B-8B22-4EA7-801A-AA6FB7EE4BF9}" dt="2025-11-01T22:54:42.600" v="1091" actId="20577"/>
          <ac:spMkLst>
            <pc:docMk/>
            <pc:sldMk cId="32681169" sldId="2147475259"/>
            <ac:spMk id="141" creationId="{FF39DC4C-D71D-5799-9CA6-98F2C63DD8C9}"/>
          </ac:spMkLst>
        </pc:spChg>
        <pc:spChg chg="add mod">
          <ac:chgData name="JOHNSTON, Richard Paul" userId="eb825de2-c751-4cf2-83de-63b56d9d731c" providerId="ADAL" clId="{C01D2E1B-8B22-4EA7-801A-AA6FB7EE4BF9}" dt="2025-11-01T23:36:05.892" v="1888" actId="1038"/>
          <ac:spMkLst>
            <pc:docMk/>
            <pc:sldMk cId="32681169" sldId="2147475259"/>
            <ac:spMk id="143" creationId="{F0D10BBD-B3D0-840D-31DF-DFB5DD4E6A8C}"/>
          </ac:spMkLst>
        </pc:spChg>
        <pc:spChg chg="add del mod">
          <ac:chgData name="JOHNSTON, Richard Paul" userId="eb825de2-c751-4cf2-83de-63b56d9d731c" providerId="ADAL" clId="{C01D2E1B-8B22-4EA7-801A-AA6FB7EE4BF9}" dt="2025-11-05T07:51:28.125" v="5997" actId="478"/>
          <ac:spMkLst>
            <pc:docMk/>
            <pc:sldMk cId="32681169" sldId="2147475259"/>
            <ac:spMk id="144" creationId="{BCC024CD-7CA2-B93F-3879-E9E99E899DDD}"/>
          </ac:spMkLst>
        </pc:spChg>
        <pc:spChg chg="add mod">
          <ac:chgData name="JOHNSTON, Richard Paul" userId="eb825de2-c751-4cf2-83de-63b56d9d731c" providerId="ADAL" clId="{C01D2E1B-8B22-4EA7-801A-AA6FB7EE4BF9}" dt="2025-11-01T23:35:57.805" v="1885" actId="1037"/>
          <ac:spMkLst>
            <pc:docMk/>
            <pc:sldMk cId="32681169" sldId="2147475259"/>
            <ac:spMk id="145" creationId="{247C380C-7756-AAFC-2E26-8032D7A4D928}"/>
          </ac:spMkLst>
        </pc:spChg>
        <pc:spChg chg="add mod">
          <ac:chgData name="JOHNSTON, Richard Paul" userId="eb825de2-c751-4cf2-83de-63b56d9d731c" providerId="ADAL" clId="{C01D2E1B-8B22-4EA7-801A-AA6FB7EE4BF9}" dt="2025-11-02T00:16:08.198" v="1941" actId="207"/>
          <ac:spMkLst>
            <pc:docMk/>
            <pc:sldMk cId="32681169" sldId="2147475259"/>
            <ac:spMk id="146" creationId="{951397FE-2E0E-216D-2B50-467E91D70C92}"/>
          </ac:spMkLst>
        </pc:spChg>
        <pc:grpChg chg="add mod">
          <ac:chgData name="JOHNSTON, Richard Paul" userId="eb825de2-c751-4cf2-83de-63b56d9d731c" providerId="ADAL" clId="{C01D2E1B-8B22-4EA7-801A-AA6FB7EE4BF9}" dt="2025-11-01T22:42:23.402" v="900" actId="164"/>
          <ac:grpSpMkLst>
            <pc:docMk/>
            <pc:sldMk cId="32681169" sldId="2147475259"/>
            <ac:grpSpMk id="86" creationId="{8636D7E6-687F-7C01-5E77-7DD51A436D16}"/>
          </ac:grpSpMkLst>
        </pc:grpChg>
        <pc:grpChg chg="add mod">
          <ac:chgData name="JOHNSTON, Richard Paul" userId="eb825de2-c751-4cf2-83de-63b56d9d731c" providerId="ADAL" clId="{C01D2E1B-8B22-4EA7-801A-AA6FB7EE4BF9}" dt="2025-11-01T22:44:36.485" v="922" actId="1037"/>
          <ac:grpSpMkLst>
            <pc:docMk/>
            <pc:sldMk cId="32681169" sldId="2147475259"/>
            <ac:grpSpMk id="87" creationId="{3AA6258A-3C68-B0E6-C5FA-219FB064921E}"/>
          </ac:grpSpMkLst>
        </pc:grpChg>
        <pc:grpChg chg="add mod">
          <ac:chgData name="JOHNSTON, Richard Paul" userId="eb825de2-c751-4cf2-83de-63b56d9d731c" providerId="ADAL" clId="{C01D2E1B-8B22-4EA7-801A-AA6FB7EE4BF9}" dt="2025-11-01T23:13:06.906" v="1452" actId="1076"/>
          <ac:grpSpMkLst>
            <pc:docMk/>
            <pc:sldMk cId="32681169" sldId="2147475259"/>
            <ac:grpSpMk id="90" creationId="{1FEA65A5-083B-7EE5-8802-7D57C6164EB0}"/>
          </ac:grpSpMkLst>
        </pc:grpChg>
        <pc:grpChg chg="add mod">
          <ac:chgData name="JOHNSTON, Richard Paul" userId="eb825de2-c751-4cf2-83de-63b56d9d731c" providerId="ADAL" clId="{C01D2E1B-8B22-4EA7-801A-AA6FB7EE4BF9}" dt="2025-11-01T22:53:38.896" v="1050" actId="1076"/>
          <ac:grpSpMkLst>
            <pc:docMk/>
            <pc:sldMk cId="32681169" sldId="2147475259"/>
            <ac:grpSpMk id="91" creationId="{FA60144C-EA76-AC9D-D9FE-CE02CB741398}"/>
          </ac:grpSpMkLst>
        </pc:grpChg>
        <pc:grpChg chg="add mod">
          <ac:chgData name="JOHNSTON, Richard Paul" userId="eb825de2-c751-4cf2-83de-63b56d9d731c" providerId="ADAL" clId="{C01D2E1B-8B22-4EA7-801A-AA6FB7EE4BF9}" dt="2025-11-01T22:43:43.382" v="909" actId="164"/>
          <ac:grpSpMkLst>
            <pc:docMk/>
            <pc:sldMk cId="32681169" sldId="2147475259"/>
            <ac:grpSpMk id="94" creationId="{618A311C-E92E-44E9-BE16-B5F29FEE6796}"/>
          </ac:grpSpMkLst>
        </pc:grpChg>
        <pc:grpChg chg="add mod">
          <ac:chgData name="JOHNSTON, Richard Paul" userId="eb825de2-c751-4cf2-83de-63b56d9d731c" providerId="ADAL" clId="{C01D2E1B-8B22-4EA7-801A-AA6FB7EE4BF9}" dt="2025-11-01T23:34:45.229" v="1878" actId="1076"/>
          <ac:grpSpMkLst>
            <pc:docMk/>
            <pc:sldMk cId="32681169" sldId="2147475259"/>
            <ac:grpSpMk id="95" creationId="{4FDA1A13-3194-16C2-5355-C534AB8C971E}"/>
          </ac:grpSpMkLst>
        </pc:grpChg>
        <pc:grpChg chg="add mod">
          <ac:chgData name="JOHNSTON, Richard Paul" userId="eb825de2-c751-4cf2-83de-63b56d9d731c" providerId="ADAL" clId="{C01D2E1B-8B22-4EA7-801A-AA6FB7EE4BF9}" dt="2025-11-01T22:45:07.509" v="926" actId="207"/>
          <ac:grpSpMkLst>
            <pc:docMk/>
            <pc:sldMk cId="32681169" sldId="2147475259"/>
            <ac:grpSpMk id="98" creationId="{66AF0C09-04A7-034B-F329-960884376436}"/>
          </ac:grpSpMkLst>
        </pc:grpChg>
        <pc:grpChg chg="add mod">
          <ac:chgData name="JOHNSTON, Richard Paul" userId="eb825de2-c751-4cf2-83de-63b56d9d731c" providerId="ADAL" clId="{C01D2E1B-8B22-4EA7-801A-AA6FB7EE4BF9}" dt="2025-11-01T22:45:42.650" v="931" actId="571"/>
          <ac:grpSpMkLst>
            <pc:docMk/>
            <pc:sldMk cId="32681169" sldId="2147475259"/>
            <ac:grpSpMk id="101" creationId="{D0C2F2E8-DB1C-4D08-B237-F6AD25A7629A}"/>
          </ac:grpSpMkLst>
        </pc:grpChg>
        <pc:grpChg chg="add mod">
          <ac:chgData name="JOHNSTON, Richard Paul" userId="eb825de2-c751-4cf2-83de-63b56d9d731c" providerId="ADAL" clId="{C01D2E1B-8B22-4EA7-801A-AA6FB7EE4BF9}" dt="2025-11-01T22:53:38.896" v="1050" actId="1076"/>
          <ac:grpSpMkLst>
            <pc:docMk/>
            <pc:sldMk cId="32681169" sldId="2147475259"/>
            <ac:grpSpMk id="105" creationId="{B6B6C66B-C97F-22F2-52B7-DD1CE378C326}"/>
          </ac:grpSpMkLst>
        </pc:grpChg>
        <pc:grpChg chg="add mod ord">
          <ac:chgData name="JOHNSTON, Richard Paul" userId="eb825de2-c751-4cf2-83de-63b56d9d731c" providerId="ADAL" clId="{C01D2E1B-8B22-4EA7-801A-AA6FB7EE4BF9}" dt="2025-11-01T22:46:41.259" v="941" actId="167"/>
          <ac:grpSpMkLst>
            <pc:docMk/>
            <pc:sldMk cId="32681169" sldId="2147475259"/>
            <ac:grpSpMk id="108" creationId="{82773CC5-47AC-44D6-163D-FC88CAE4479C}"/>
          </ac:grpSpMkLst>
        </pc:grpChg>
        <pc:grpChg chg="add mod">
          <ac:chgData name="JOHNSTON, Richard Paul" userId="eb825de2-c751-4cf2-83de-63b56d9d731c" providerId="ADAL" clId="{C01D2E1B-8B22-4EA7-801A-AA6FB7EE4BF9}" dt="2025-11-01T22:53:38.896" v="1050" actId="1076"/>
          <ac:grpSpMkLst>
            <pc:docMk/>
            <pc:sldMk cId="32681169" sldId="2147475259"/>
            <ac:grpSpMk id="113" creationId="{7AF40EE2-387F-B6D0-D009-DB0F25BF235C}"/>
          </ac:grpSpMkLst>
        </pc:grpChg>
        <pc:grpChg chg="add mod">
          <ac:chgData name="JOHNSTON, Richard Paul" userId="eb825de2-c751-4cf2-83de-63b56d9d731c" providerId="ADAL" clId="{C01D2E1B-8B22-4EA7-801A-AA6FB7EE4BF9}" dt="2025-11-01T23:13:55.728" v="1466" actId="207"/>
          <ac:grpSpMkLst>
            <pc:docMk/>
            <pc:sldMk cId="32681169" sldId="2147475259"/>
            <ac:grpSpMk id="116" creationId="{41564111-CBF4-C137-1E0E-A8164CCDD41F}"/>
          </ac:grpSpMkLst>
        </pc:grpChg>
        <pc:grpChg chg="add mod">
          <ac:chgData name="JOHNSTON, Richard Paul" userId="eb825de2-c751-4cf2-83de-63b56d9d731c" providerId="ADAL" clId="{C01D2E1B-8B22-4EA7-801A-AA6FB7EE4BF9}" dt="2025-11-01T22:53:51.133" v="1051" actId="1076"/>
          <ac:grpSpMkLst>
            <pc:docMk/>
            <pc:sldMk cId="32681169" sldId="2147475259"/>
            <ac:grpSpMk id="121" creationId="{E47CB6FD-B370-7BFC-8964-1EDFBCFD95C5}"/>
          </ac:grpSpMkLst>
        </pc:grpChg>
        <pc:cxnChg chg="mod topLvl">
          <ac:chgData name="JOHNSTON, Richard Paul" userId="eb825de2-c751-4cf2-83de-63b56d9d731c" providerId="ADAL" clId="{C01D2E1B-8B22-4EA7-801A-AA6FB7EE4BF9}" dt="2025-11-01T22:43:43.382" v="909" actId="164"/>
          <ac:cxnSpMkLst>
            <pc:docMk/>
            <pc:sldMk cId="32681169" sldId="2147475259"/>
            <ac:cxnSpMk id="17" creationId="{6674CD2A-1187-701A-0A68-412904DD1F9C}"/>
          </ac:cxnSpMkLst>
        </pc:cxnChg>
        <pc:cxnChg chg="mod topLvl">
          <ac:chgData name="JOHNSTON, Richard Paul" userId="eb825de2-c751-4cf2-83de-63b56d9d731c" providerId="ADAL" clId="{C01D2E1B-8B22-4EA7-801A-AA6FB7EE4BF9}" dt="2025-11-01T22:43:04.271" v="905" actId="164"/>
          <ac:cxnSpMkLst>
            <pc:docMk/>
            <pc:sldMk cId="32681169" sldId="2147475259"/>
            <ac:cxnSpMk id="76" creationId="{9B4C1AF4-496C-66D6-423A-C6633E5E0591}"/>
          </ac:cxnSpMkLst>
        </pc:cxnChg>
        <pc:cxnChg chg="mod topLvl">
          <ac:chgData name="JOHNSTON, Richard Paul" userId="eb825de2-c751-4cf2-83de-63b56d9d731c" providerId="ADAL" clId="{C01D2E1B-8B22-4EA7-801A-AA6FB7EE4BF9}" dt="2025-11-01T22:42:23.402" v="900" actId="164"/>
          <ac:cxnSpMkLst>
            <pc:docMk/>
            <pc:sldMk cId="32681169" sldId="2147475259"/>
            <ac:cxnSpMk id="79" creationId="{B977F11A-3B14-08D3-8C3E-1AEDA1D65E59}"/>
          </ac:cxnSpMkLst>
        </pc:cxnChg>
        <pc:cxnChg chg="mod">
          <ac:chgData name="JOHNSTON, Richard Paul" userId="eb825de2-c751-4cf2-83de-63b56d9d731c" providerId="ADAL" clId="{C01D2E1B-8B22-4EA7-801A-AA6FB7EE4BF9}" dt="2025-11-01T22:42:28.834" v="901" actId="571"/>
          <ac:cxnSpMkLst>
            <pc:docMk/>
            <pc:sldMk cId="32681169" sldId="2147475259"/>
            <ac:cxnSpMk id="88" creationId="{D0F6460A-5A26-B899-CF85-CFED9F40D1FB}"/>
          </ac:cxnSpMkLst>
        </pc:cxnChg>
        <pc:cxnChg chg="mod">
          <ac:chgData name="JOHNSTON, Richard Paul" userId="eb825de2-c751-4cf2-83de-63b56d9d731c" providerId="ADAL" clId="{C01D2E1B-8B22-4EA7-801A-AA6FB7EE4BF9}" dt="2025-11-01T22:43:08.822" v="906" actId="571"/>
          <ac:cxnSpMkLst>
            <pc:docMk/>
            <pc:sldMk cId="32681169" sldId="2147475259"/>
            <ac:cxnSpMk id="92" creationId="{FD5EE59E-C02A-A7D7-70FE-4495526A1920}"/>
          </ac:cxnSpMkLst>
        </pc:cxnChg>
        <pc:cxnChg chg="mod">
          <ac:chgData name="JOHNSTON, Richard Paul" userId="eb825de2-c751-4cf2-83de-63b56d9d731c" providerId="ADAL" clId="{C01D2E1B-8B22-4EA7-801A-AA6FB7EE4BF9}" dt="2025-11-01T22:43:54.550" v="912" actId="208"/>
          <ac:cxnSpMkLst>
            <pc:docMk/>
            <pc:sldMk cId="32681169" sldId="2147475259"/>
            <ac:cxnSpMk id="96" creationId="{AAECC156-D102-F5D7-33CF-1DEA243B03B4}"/>
          </ac:cxnSpMkLst>
        </pc:cxnChg>
        <pc:cxnChg chg="mod">
          <ac:chgData name="JOHNSTON, Richard Paul" userId="eb825de2-c751-4cf2-83de-63b56d9d731c" providerId="ADAL" clId="{C01D2E1B-8B22-4EA7-801A-AA6FB7EE4BF9}" dt="2025-11-01T22:45:08.848" v="927" actId="208"/>
          <ac:cxnSpMkLst>
            <pc:docMk/>
            <pc:sldMk cId="32681169" sldId="2147475259"/>
            <ac:cxnSpMk id="99" creationId="{5FD7AACF-1C62-76AB-16B7-1753F91CBACA}"/>
          </ac:cxnSpMkLst>
        </pc:cxnChg>
        <pc:cxnChg chg="mod">
          <ac:chgData name="JOHNSTON, Richard Paul" userId="eb825de2-c751-4cf2-83de-63b56d9d731c" providerId="ADAL" clId="{C01D2E1B-8B22-4EA7-801A-AA6FB7EE4BF9}" dt="2025-11-01T22:45:42.650" v="931" actId="571"/>
          <ac:cxnSpMkLst>
            <pc:docMk/>
            <pc:sldMk cId="32681169" sldId="2147475259"/>
            <ac:cxnSpMk id="102" creationId="{1C28CEF4-4C75-6C0B-311F-51C3D3862FAE}"/>
          </ac:cxnSpMkLst>
        </pc:cxnChg>
        <pc:cxnChg chg="mod">
          <ac:chgData name="JOHNSTON, Richard Paul" userId="eb825de2-c751-4cf2-83de-63b56d9d731c" providerId="ADAL" clId="{C01D2E1B-8B22-4EA7-801A-AA6FB7EE4BF9}" dt="2025-11-01T22:46:15.027" v="939" actId="208"/>
          <ac:cxnSpMkLst>
            <pc:docMk/>
            <pc:sldMk cId="32681169" sldId="2147475259"/>
            <ac:cxnSpMk id="106" creationId="{C0272CF4-5A0E-E6BB-E810-A6FC546AEBA2}"/>
          </ac:cxnSpMkLst>
        </pc:cxnChg>
        <pc:cxnChg chg="mod">
          <ac:chgData name="JOHNSTON, Richard Paul" userId="eb825de2-c751-4cf2-83de-63b56d9d731c" providerId="ADAL" clId="{C01D2E1B-8B22-4EA7-801A-AA6FB7EE4BF9}" dt="2025-11-01T22:46:35.700" v="940" actId="571"/>
          <ac:cxnSpMkLst>
            <pc:docMk/>
            <pc:sldMk cId="32681169" sldId="2147475259"/>
            <ac:cxnSpMk id="109" creationId="{3247EE75-FFA1-E231-F057-0B051E7B7CFA}"/>
          </ac:cxnSpMkLst>
        </pc:cxnChg>
        <pc:cxnChg chg="mod">
          <ac:chgData name="JOHNSTON, Richard Paul" userId="eb825de2-c751-4cf2-83de-63b56d9d731c" providerId="ADAL" clId="{C01D2E1B-8B22-4EA7-801A-AA6FB7EE4BF9}" dt="2025-11-01T22:47:39.311" v="959" actId="571"/>
          <ac:cxnSpMkLst>
            <pc:docMk/>
            <pc:sldMk cId="32681169" sldId="2147475259"/>
            <ac:cxnSpMk id="114" creationId="{DAE7BD2E-62DE-2CEE-B8D1-642BF499003A}"/>
          </ac:cxnSpMkLst>
        </pc:cxnChg>
        <pc:cxnChg chg="mod">
          <ac:chgData name="JOHNSTON, Richard Paul" userId="eb825de2-c751-4cf2-83de-63b56d9d731c" providerId="ADAL" clId="{C01D2E1B-8B22-4EA7-801A-AA6FB7EE4BF9}" dt="2025-11-01T23:13:59.550" v="1467" actId="208"/>
          <ac:cxnSpMkLst>
            <pc:docMk/>
            <pc:sldMk cId="32681169" sldId="2147475259"/>
            <ac:cxnSpMk id="117" creationId="{65739A5F-E390-CACA-5DE4-0D5948031CA2}"/>
          </ac:cxnSpMkLst>
        </pc:cxnChg>
        <pc:cxnChg chg="mod">
          <ac:chgData name="JOHNSTON, Richard Paul" userId="eb825de2-c751-4cf2-83de-63b56d9d731c" providerId="ADAL" clId="{C01D2E1B-8B22-4EA7-801A-AA6FB7EE4BF9}" dt="2025-11-01T22:51:01.391" v="1008" actId="208"/>
          <ac:cxnSpMkLst>
            <pc:docMk/>
            <pc:sldMk cId="32681169" sldId="2147475259"/>
            <ac:cxnSpMk id="122" creationId="{FF387B1B-9195-3F1F-A873-B788E0E0E2D1}"/>
          </ac:cxnSpMkLst>
        </pc:cxnChg>
      </pc:sldChg>
      <pc:sldChg chg="modSp mod modNotesTx">
        <pc:chgData name="JOHNSTON, Richard Paul" userId="eb825de2-c751-4cf2-83de-63b56d9d731c" providerId="ADAL" clId="{C01D2E1B-8B22-4EA7-801A-AA6FB7EE4BF9}" dt="2025-11-03T17:23:28.132" v="3963" actId="20577"/>
        <pc:sldMkLst>
          <pc:docMk/>
          <pc:sldMk cId="3042090497" sldId="2147475263"/>
        </pc:sldMkLst>
        <pc:spChg chg="mod">
          <ac:chgData name="JOHNSTON, Richard Paul" userId="eb825de2-c751-4cf2-83de-63b56d9d731c" providerId="ADAL" clId="{C01D2E1B-8B22-4EA7-801A-AA6FB7EE4BF9}" dt="2025-11-03T16:30:29.722" v="2828" actId="20577"/>
          <ac:spMkLst>
            <pc:docMk/>
            <pc:sldMk cId="3042090497" sldId="2147475263"/>
            <ac:spMk id="3" creationId="{8602F96B-1040-E3A0-CA34-27B3AB677FC4}"/>
          </ac:spMkLst>
        </pc:spChg>
      </pc:sldChg>
      <pc:sldChg chg="modSp mod">
        <pc:chgData name="JOHNSTON, Richard Paul" userId="eb825de2-c751-4cf2-83de-63b56d9d731c" providerId="ADAL" clId="{C01D2E1B-8B22-4EA7-801A-AA6FB7EE4BF9}" dt="2025-11-04T21:58:34.358" v="3986"/>
        <pc:sldMkLst>
          <pc:docMk/>
          <pc:sldMk cId="259665199" sldId="2147475270"/>
        </pc:sldMkLst>
        <pc:spChg chg="mod">
          <ac:chgData name="JOHNSTON, Richard Paul" userId="eb825de2-c751-4cf2-83de-63b56d9d731c" providerId="ADAL" clId="{C01D2E1B-8B22-4EA7-801A-AA6FB7EE4BF9}" dt="2025-11-04T21:58:34.358" v="3986"/>
          <ac:spMkLst>
            <pc:docMk/>
            <pc:sldMk cId="259665199" sldId="2147475270"/>
            <ac:spMk id="3" creationId="{E560499E-242A-7826-78E9-629D9EF020C2}"/>
          </ac:spMkLst>
        </pc:spChg>
      </pc:sldChg>
      <pc:sldChg chg="delSp modSp mod">
        <pc:chgData name="JOHNSTON, Richard Paul" userId="eb825de2-c751-4cf2-83de-63b56d9d731c" providerId="ADAL" clId="{C01D2E1B-8B22-4EA7-801A-AA6FB7EE4BF9}" dt="2025-11-04T21:58:38.669" v="3987"/>
        <pc:sldMkLst>
          <pc:docMk/>
          <pc:sldMk cId="421413184" sldId="2147475271"/>
        </pc:sldMkLst>
        <pc:spChg chg="mod">
          <ac:chgData name="JOHNSTON, Richard Paul" userId="eb825de2-c751-4cf2-83de-63b56d9d731c" providerId="ADAL" clId="{C01D2E1B-8B22-4EA7-801A-AA6FB7EE4BF9}" dt="2025-11-04T21:58:38.669" v="3987"/>
          <ac:spMkLst>
            <pc:docMk/>
            <pc:sldMk cId="421413184" sldId="2147475271"/>
            <ac:spMk id="3" creationId="{CBECE3CF-1C0B-8FCB-BFA4-EF0542F10122}"/>
          </ac:spMkLst>
        </pc:spChg>
      </pc:sldChg>
      <pc:sldChg chg="addSp delSp modSp add mod ord modNotesTx">
        <pc:chgData name="JOHNSTON, Richard Paul" userId="eb825de2-c751-4cf2-83de-63b56d9d731c" providerId="ADAL" clId="{C01D2E1B-8B22-4EA7-801A-AA6FB7EE4BF9}" dt="2025-11-05T08:22:29.140" v="6100" actId="27636"/>
        <pc:sldMkLst>
          <pc:docMk/>
          <pc:sldMk cId="1755585720" sldId="2147475273"/>
        </pc:sldMkLst>
        <pc:spChg chg="mod">
          <ac:chgData name="JOHNSTON, Richard Paul" userId="eb825de2-c751-4cf2-83de-63b56d9d731c" providerId="ADAL" clId="{C01D2E1B-8B22-4EA7-801A-AA6FB7EE4BF9}" dt="2025-11-01T23:10:06.637" v="1286"/>
          <ac:spMkLst>
            <pc:docMk/>
            <pc:sldMk cId="1755585720" sldId="2147475273"/>
            <ac:spMk id="2" creationId="{87170845-840E-9EC3-F361-99FFD503A312}"/>
          </ac:spMkLst>
        </pc:spChg>
        <pc:spChg chg="add mod">
          <ac:chgData name="JOHNSTON, Richard Paul" userId="eb825de2-c751-4cf2-83de-63b56d9d731c" providerId="ADAL" clId="{C01D2E1B-8B22-4EA7-801A-AA6FB7EE4BF9}" dt="2025-11-01T23:16:02.831" v="1497" actId="1037"/>
          <ac:spMkLst>
            <pc:docMk/>
            <pc:sldMk cId="1755585720" sldId="2147475273"/>
            <ac:spMk id="5" creationId="{8378CDE4-09D0-92FF-55C2-19AE86119C66}"/>
          </ac:spMkLst>
        </pc:spChg>
        <pc:spChg chg="mod">
          <ac:chgData name="JOHNSTON, Richard Paul" userId="eb825de2-c751-4cf2-83de-63b56d9d731c" providerId="ADAL" clId="{C01D2E1B-8B22-4EA7-801A-AA6FB7EE4BF9}" dt="2025-11-01T23:03:09.043" v="1146" actId="571"/>
          <ac:spMkLst>
            <pc:docMk/>
            <pc:sldMk cId="1755585720" sldId="2147475273"/>
            <ac:spMk id="9" creationId="{0C087E96-FFE0-E3CA-4214-C8A6F174B09E}"/>
          </ac:spMkLst>
        </pc:spChg>
        <pc:spChg chg="mod ord">
          <ac:chgData name="JOHNSTON, Richard Paul" userId="eb825de2-c751-4cf2-83de-63b56d9d731c" providerId="ADAL" clId="{C01D2E1B-8B22-4EA7-801A-AA6FB7EE4BF9}" dt="2025-11-01T23:15:06.295" v="1472" actId="1076"/>
          <ac:spMkLst>
            <pc:docMk/>
            <pc:sldMk cId="1755585720" sldId="2147475273"/>
            <ac:spMk id="11" creationId="{CDC20F7A-39A4-77ED-809C-B7934811B8A9}"/>
          </ac:spMkLst>
        </pc:spChg>
        <pc:spChg chg="add mod">
          <ac:chgData name="JOHNSTON, Richard Paul" userId="eb825de2-c751-4cf2-83de-63b56d9d731c" providerId="ADAL" clId="{C01D2E1B-8B22-4EA7-801A-AA6FB7EE4BF9}" dt="2025-11-01T23:23:09.390" v="1561" actId="1037"/>
          <ac:spMkLst>
            <pc:docMk/>
            <pc:sldMk cId="1755585720" sldId="2147475273"/>
            <ac:spMk id="13" creationId="{65C1E24A-8D3A-577C-F6D4-C23D4E4199B4}"/>
          </ac:spMkLst>
        </pc:spChg>
        <pc:spChg chg="mod">
          <ac:chgData name="JOHNSTON, Richard Paul" userId="eb825de2-c751-4cf2-83de-63b56d9d731c" providerId="ADAL" clId="{C01D2E1B-8B22-4EA7-801A-AA6FB7EE4BF9}" dt="2025-11-01T23:04:31.393" v="1178" actId="571"/>
          <ac:spMkLst>
            <pc:docMk/>
            <pc:sldMk cId="1755585720" sldId="2147475273"/>
            <ac:spMk id="28" creationId="{BF01ED69-B92D-E0C0-03D0-DB9AB9DDF97E}"/>
          </ac:spMkLst>
        </pc:spChg>
        <pc:spChg chg="mod">
          <ac:chgData name="JOHNSTON, Richard Paul" userId="eb825de2-c751-4cf2-83de-63b56d9d731c" providerId="ADAL" clId="{C01D2E1B-8B22-4EA7-801A-AA6FB7EE4BF9}" dt="2025-11-01T23:06:16.389" v="1189" actId="571"/>
          <ac:spMkLst>
            <pc:docMk/>
            <pc:sldMk cId="1755585720" sldId="2147475273"/>
            <ac:spMk id="33" creationId="{62E1402F-15BD-37AA-C061-761328569B63}"/>
          </ac:spMkLst>
        </pc:spChg>
        <pc:spChg chg="add mod">
          <ac:chgData name="JOHNSTON, Richard Paul" userId="eb825de2-c751-4cf2-83de-63b56d9d731c" providerId="ADAL" clId="{C01D2E1B-8B22-4EA7-801A-AA6FB7EE4BF9}" dt="2025-11-01T23:37:56.071" v="1922" actId="20577"/>
          <ac:spMkLst>
            <pc:docMk/>
            <pc:sldMk cId="1755585720" sldId="2147475273"/>
            <ac:spMk id="34" creationId="{69FFF445-28C1-B976-D60B-F0B8AC49824C}"/>
          </ac:spMkLst>
        </pc:spChg>
        <pc:spChg chg="mod">
          <ac:chgData name="JOHNSTON, Richard Paul" userId="eb825de2-c751-4cf2-83de-63b56d9d731c" providerId="ADAL" clId="{C01D2E1B-8B22-4EA7-801A-AA6FB7EE4BF9}" dt="2025-11-01T23:06:40.358" v="1194" actId="571"/>
          <ac:spMkLst>
            <pc:docMk/>
            <pc:sldMk cId="1755585720" sldId="2147475273"/>
            <ac:spMk id="37" creationId="{7DAFD604-16BD-6300-CF75-55332BC4246C}"/>
          </ac:spMkLst>
        </pc:spChg>
        <pc:spChg chg="add mod">
          <ac:chgData name="JOHNSTON, Richard Paul" userId="eb825de2-c751-4cf2-83de-63b56d9d731c" providerId="ADAL" clId="{C01D2E1B-8B22-4EA7-801A-AA6FB7EE4BF9}" dt="2025-11-01T23:22:46.580" v="1551" actId="113"/>
          <ac:spMkLst>
            <pc:docMk/>
            <pc:sldMk cId="1755585720" sldId="2147475273"/>
            <ac:spMk id="38" creationId="{9A0A9E4F-1007-581D-C829-CF5DD837CB32}"/>
          </ac:spMkLst>
        </pc:spChg>
        <pc:spChg chg="mod">
          <ac:chgData name="JOHNSTON, Richard Paul" userId="eb825de2-c751-4cf2-83de-63b56d9d731c" providerId="ADAL" clId="{C01D2E1B-8B22-4EA7-801A-AA6FB7EE4BF9}" dt="2025-11-01T23:22:34.030" v="1550" actId="20577"/>
          <ac:spMkLst>
            <pc:docMk/>
            <pc:sldMk cId="1755585720" sldId="2147475273"/>
            <ac:spMk id="40" creationId="{2B336EB2-9B09-1FAC-5B46-5CA215C15E7A}"/>
          </ac:spMkLst>
        </pc:spChg>
        <pc:spChg chg="mod">
          <ac:chgData name="JOHNSTON, Richard Paul" userId="eb825de2-c751-4cf2-83de-63b56d9d731c" providerId="ADAL" clId="{C01D2E1B-8B22-4EA7-801A-AA6FB7EE4BF9}" dt="2025-11-01T23:08:09.461" v="1222" actId="571"/>
          <ac:spMkLst>
            <pc:docMk/>
            <pc:sldMk cId="1755585720" sldId="2147475273"/>
            <ac:spMk id="42" creationId="{1B53D8F3-CD97-D139-6A62-B7CC759BE5B7}"/>
          </ac:spMkLst>
        </pc:spChg>
        <pc:spChg chg="add mod">
          <ac:chgData name="JOHNSTON, Richard Paul" userId="eb825de2-c751-4cf2-83de-63b56d9d731c" providerId="ADAL" clId="{C01D2E1B-8B22-4EA7-801A-AA6FB7EE4BF9}" dt="2025-11-01T23:23:03.004" v="1558" actId="1037"/>
          <ac:spMkLst>
            <pc:docMk/>
            <pc:sldMk cId="1755585720" sldId="2147475273"/>
            <ac:spMk id="43" creationId="{C07E49B4-EA25-B067-F839-18928E215166}"/>
          </ac:spMkLst>
        </pc:spChg>
        <pc:spChg chg="add mod">
          <ac:chgData name="JOHNSTON, Richard Paul" userId="eb825de2-c751-4cf2-83de-63b56d9d731c" providerId="ADAL" clId="{C01D2E1B-8B22-4EA7-801A-AA6FB7EE4BF9}" dt="2025-11-05T08:22:29.140" v="6100" actId="27636"/>
          <ac:spMkLst>
            <pc:docMk/>
            <pc:sldMk cId="1755585720" sldId="2147475273"/>
            <ac:spMk id="44" creationId="{3576F278-F534-7CF0-6F08-3DFB6F7F8D80}"/>
          </ac:spMkLst>
        </pc:spChg>
        <pc:spChg chg="mod topLvl">
          <ac:chgData name="JOHNSTON, Richard Paul" userId="eb825de2-c751-4cf2-83de-63b56d9d731c" providerId="ADAL" clId="{C01D2E1B-8B22-4EA7-801A-AA6FB7EE4BF9}" dt="2025-11-01T23:02:52.080" v="1143" actId="164"/>
          <ac:spMkLst>
            <pc:docMk/>
            <pc:sldMk cId="1755585720" sldId="2147475273"/>
            <ac:spMk id="100" creationId="{9B3F9364-7E48-C3BE-BC6D-01D5EE47840A}"/>
          </ac:spMkLst>
        </pc:spChg>
        <pc:grpChg chg="add mod">
          <ac:chgData name="JOHNSTON, Richard Paul" userId="eb825de2-c751-4cf2-83de-63b56d9d731c" providerId="ADAL" clId="{C01D2E1B-8B22-4EA7-801A-AA6FB7EE4BF9}" dt="2025-11-01T23:15:06.295" v="1472" actId="1076"/>
          <ac:grpSpMkLst>
            <pc:docMk/>
            <pc:sldMk cId="1755585720" sldId="2147475273"/>
            <ac:grpSpMk id="4" creationId="{3DFE2F29-74C3-64E3-7F05-9C16C0CEF43C}"/>
          </ac:grpSpMkLst>
        </pc:grpChg>
        <pc:grpChg chg="add mod">
          <ac:chgData name="JOHNSTON, Richard Paul" userId="eb825de2-c751-4cf2-83de-63b56d9d731c" providerId="ADAL" clId="{C01D2E1B-8B22-4EA7-801A-AA6FB7EE4BF9}" dt="2025-11-01T23:23:09.390" v="1561" actId="1037"/>
          <ac:grpSpMkLst>
            <pc:docMk/>
            <pc:sldMk cId="1755585720" sldId="2147475273"/>
            <ac:grpSpMk id="6" creationId="{221C0C2A-01FD-438B-2729-011084531371}"/>
          </ac:grpSpMkLst>
        </pc:grpChg>
        <pc:grpChg chg="add mod">
          <ac:chgData name="JOHNSTON, Richard Paul" userId="eb825de2-c751-4cf2-83de-63b56d9d731c" providerId="ADAL" clId="{C01D2E1B-8B22-4EA7-801A-AA6FB7EE4BF9}" dt="2025-11-01T23:16:02.831" v="1497" actId="1037"/>
          <ac:grpSpMkLst>
            <pc:docMk/>
            <pc:sldMk cId="1755585720" sldId="2147475273"/>
            <ac:grpSpMk id="25" creationId="{60E390FF-D7F4-3CF0-CFF8-59746C82E1AC}"/>
          </ac:grpSpMkLst>
        </pc:grpChg>
        <pc:grpChg chg="add mod">
          <ac:chgData name="JOHNSTON, Richard Paul" userId="eb825de2-c751-4cf2-83de-63b56d9d731c" providerId="ADAL" clId="{C01D2E1B-8B22-4EA7-801A-AA6FB7EE4BF9}" dt="2025-11-01T23:15:54.637" v="1490" actId="1037"/>
          <ac:grpSpMkLst>
            <pc:docMk/>
            <pc:sldMk cId="1755585720" sldId="2147475273"/>
            <ac:grpSpMk id="30" creationId="{71C8F299-F33F-925A-DE3F-52B9B8F4F383}"/>
          </ac:grpSpMkLst>
        </pc:grpChg>
        <pc:grpChg chg="add mod">
          <ac:chgData name="JOHNSTON, Richard Paul" userId="eb825de2-c751-4cf2-83de-63b56d9d731c" providerId="ADAL" clId="{C01D2E1B-8B22-4EA7-801A-AA6FB7EE4BF9}" dt="2025-11-01T23:15:54.637" v="1490" actId="1037"/>
          <ac:grpSpMkLst>
            <pc:docMk/>
            <pc:sldMk cId="1755585720" sldId="2147475273"/>
            <ac:grpSpMk id="35" creationId="{502B462A-7EEE-4EC8-64C4-6B43CC920A9D}"/>
          </ac:grpSpMkLst>
        </pc:grpChg>
        <pc:grpChg chg="add mod">
          <ac:chgData name="JOHNSTON, Richard Paul" userId="eb825de2-c751-4cf2-83de-63b56d9d731c" providerId="ADAL" clId="{C01D2E1B-8B22-4EA7-801A-AA6FB7EE4BF9}" dt="2025-11-01T23:23:03.004" v="1558" actId="1037"/>
          <ac:grpSpMkLst>
            <pc:docMk/>
            <pc:sldMk cId="1755585720" sldId="2147475273"/>
            <ac:grpSpMk id="39" creationId="{589E0B83-9BD2-2FA7-265C-9B75205DC39D}"/>
          </ac:grpSpMkLst>
        </pc:grpChg>
        <pc:graphicFrameChg chg="add mod">
          <ac:chgData name="JOHNSTON, Richard Paul" userId="eb825de2-c751-4cf2-83de-63b56d9d731c" providerId="ADAL" clId="{C01D2E1B-8B22-4EA7-801A-AA6FB7EE4BF9}" dt="2025-11-01T23:33:45.683" v="1877" actId="404"/>
          <ac:graphicFrameMkLst>
            <pc:docMk/>
            <pc:sldMk cId="1755585720" sldId="2147475273"/>
            <ac:graphicFrameMk id="46" creationId="{5F89AF6B-9088-6E7C-5FE7-5ADA93BDDC87}"/>
          </ac:graphicFrameMkLst>
        </pc:graphicFrameChg>
        <pc:cxnChg chg="mod">
          <ac:chgData name="JOHNSTON, Richard Paul" userId="eb825de2-c751-4cf2-83de-63b56d9d731c" providerId="ADAL" clId="{C01D2E1B-8B22-4EA7-801A-AA6FB7EE4BF9}" dt="2025-11-01T23:03:09.043" v="1146" actId="571"/>
          <ac:cxnSpMkLst>
            <pc:docMk/>
            <pc:sldMk cId="1755585720" sldId="2147475273"/>
            <ac:cxnSpMk id="8" creationId="{D8603E4A-D9F9-2115-3CCE-FEE23FB2AAC5}"/>
          </ac:cxnSpMkLst>
        </pc:cxnChg>
        <pc:cxnChg chg="mod">
          <ac:chgData name="JOHNSTON, Richard Paul" userId="eb825de2-c751-4cf2-83de-63b56d9d731c" providerId="ADAL" clId="{C01D2E1B-8B22-4EA7-801A-AA6FB7EE4BF9}" dt="2025-11-01T23:04:31.393" v="1178" actId="571"/>
          <ac:cxnSpMkLst>
            <pc:docMk/>
            <pc:sldMk cId="1755585720" sldId="2147475273"/>
            <ac:cxnSpMk id="26" creationId="{B46D2A89-FE85-7738-7172-0AF6DDCADCFF}"/>
          </ac:cxnSpMkLst>
        </pc:cxnChg>
        <pc:cxnChg chg="mod">
          <ac:chgData name="JOHNSTON, Richard Paul" userId="eb825de2-c751-4cf2-83de-63b56d9d731c" providerId="ADAL" clId="{C01D2E1B-8B22-4EA7-801A-AA6FB7EE4BF9}" dt="2025-11-01T23:06:16.389" v="1189" actId="571"/>
          <ac:cxnSpMkLst>
            <pc:docMk/>
            <pc:sldMk cId="1755585720" sldId="2147475273"/>
            <ac:cxnSpMk id="31" creationId="{22FB89C6-0CE2-A63F-C89A-391640E55B21}"/>
          </ac:cxnSpMkLst>
        </pc:cxnChg>
        <pc:cxnChg chg="mod">
          <ac:chgData name="JOHNSTON, Richard Paul" userId="eb825de2-c751-4cf2-83de-63b56d9d731c" providerId="ADAL" clId="{C01D2E1B-8B22-4EA7-801A-AA6FB7EE4BF9}" dt="2025-11-01T23:06:40.358" v="1194" actId="571"/>
          <ac:cxnSpMkLst>
            <pc:docMk/>
            <pc:sldMk cId="1755585720" sldId="2147475273"/>
            <ac:cxnSpMk id="36" creationId="{05E0D018-30FD-5235-7A77-EFDE86F36695}"/>
          </ac:cxnSpMkLst>
        </pc:cxnChg>
        <pc:cxnChg chg="mod">
          <ac:chgData name="JOHNSTON, Richard Paul" userId="eb825de2-c751-4cf2-83de-63b56d9d731c" providerId="ADAL" clId="{C01D2E1B-8B22-4EA7-801A-AA6FB7EE4BF9}" dt="2025-11-01T23:08:09.461" v="1222" actId="571"/>
          <ac:cxnSpMkLst>
            <pc:docMk/>
            <pc:sldMk cId="1755585720" sldId="2147475273"/>
            <ac:cxnSpMk id="41" creationId="{2BDA1A3F-4454-1681-E5B9-7E116DB2A375}"/>
          </ac:cxnSpMkLst>
        </pc:cxnChg>
        <pc:cxnChg chg="mod topLvl">
          <ac:chgData name="JOHNSTON, Richard Paul" userId="eb825de2-c751-4cf2-83de-63b56d9d731c" providerId="ADAL" clId="{C01D2E1B-8B22-4EA7-801A-AA6FB7EE4BF9}" dt="2025-11-01T23:02:52.080" v="1143" actId="164"/>
          <ac:cxnSpMkLst>
            <pc:docMk/>
            <pc:sldMk cId="1755585720" sldId="2147475273"/>
            <ac:cxnSpMk id="99" creationId="{5FD7AACF-1C62-76AB-16B7-1753F91CBACA}"/>
          </ac:cxnSpMkLst>
        </pc:cxnChg>
      </pc:sldChg>
      <pc:sldChg chg="delSp add mod">
        <pc:chgData name="JOHNSTON, Richard Paul" userId="eb825de2-c751-4cf2-83de-63b56d9d731c" providerId="ADAL" clId="{C01D2E1B-8B22-4EA7-801A-AA6FB7EE4BF9}" dt="2025-11-04T21:57:22.079" v="3984" actId="478"/>
        <pc:sldMkLst>
          <pc:docMk/>
          <pc:sldMk cId="449963744" sldId="2147475276"/>
        </pc:sldMkLst>
        <pc:spChg chg="del">
          <ac:chgData name="JOHNSTON, Richard Paul" userId="eb825de2-c751-4cf2-83de-63b56d9d731c" providerId="ADAL" clId="{C01D2E1B-8B22-4EA7-801A-AA6FB7EE4BF9}" dt="2025-11-04T21:57:22.079" v="3984" actId="478"/>
          <ac:spMkLst>
            <pc:docMk/>
            <pc:sldMk cId="449963744" sldId="2147475276"/>
            <ac:spMk id="144" creationId="{BCC024CD-7CA2-B93F-3879-E9E99E899DDD}"/>
          </ac:spMkLst>
        </pc:spChg>
      </pc:sldChg>
      <pc:sldChg chg="addSp delSp modSp add mod">
        <pc:chgData name="JOHNSTON, Richard Paul" userId="eb825de2-c751-4cf2-83de-63b56d9d731c" providerId="ADAL" clId="{C01D2E1B-8B22-4EA7-801A-AA6FB7EE4BF9}" dt="2025-11-04T10:43:14.789" v="3983"/>
        <pc:sldMkLst>
          <pc:docMk/>
          <pc:sldMk cId="3442598654" sldId="2147475277"/>
        </pc:sldMkLst>
        <pc:spChg chg="add mod">
          <ac:chgData name="JOHNSTON, Richard Paul" userId="eb825de2-c751-4cf2-83de-63b56d9d731c" providerId="ADAL" clId="{C01D2E1B-8B22-4EA7-801A-AA6FB7EE4BF9}" dt="2025-11-04T10:43:14.789" v="3983"/>
          <ac:spMkLst>
            <pc:docMk/>
            <pc:sldMk cId="3442598654" sldId="2147475277"/>
            <ac:spMk id="3" creationId="{66610E10-9437-7C18-31DA-4E6F85A4F6CA}"/>
          </ac:spMkLst>
        </pc:spChg>
        <pc:spChg chg="del mod">
          <ac:chgData name="JOHNSTON, Richard Paul" userId="eb825de2-c751-4cf2-83de-63b56d9d731c" providerId="ADAL" clId="{C01D2E1B-8B22-4EA7-801A-AA6FB7EE4BF9}" dt="2025-11-04T10:43:14.288" v="3982" actId="478"/>
          <ac:spMkLst>
            <pc:docMk/>
            <pc:sldMk cId="3442598654" sldId="2147475277"/>
            <ac:spMk id="81" creationId="{6AD10254-A25F-DBED-39AB-66CACFEBA3E4}"/>
          </ac:spMkLst>
        </pc:spChg>
      </pc:sldChg>
    </pc:docChg>
  </pc:docChgLst>
  <pc:docChgLst>
    <pc:chgData name="Barbara Evans" userId="S::b.e.evans_leeds.ac.uk#ext#@worldhealthorg.onmicrosoft.com::b78630be-7504-495f-83fc-c3bbb255cfcc" providerId="AD" clId="Web-{B82B368F-580E-EC26-E9CB-7B7ECCAD893E}"/>
    <pc:docChg chg="modSld">
      <pc:chgData name="Barbara Evans" userId="S::b.e.evans_leeds.ac.uk#ext#@worldhealthorg.onmicrosoft.com::b78630be-7504-495f-83fc-c3bbb255cfcc" providerId="AD" clId="Web-{B82B368F-580E-EC26-E9CB-7B7ECCAD893E}" dt="2025-10-28T18:59:29.496" v="172"/>
      <pc:docMkLst>
        <pc:docMk/>
      </pc:docMkLst>
      <pc:sldChg chg="modNotes">
        <pc:chgData name="Barbara Evans" userId="S::b.e.evans_leeds.ac.uk#ext#@worldhealthorg.onmicrosoft.com::b78630be-7504-495f-83fc-c3bbb255cfcc" providerId="AD" clId="Web-{B82B368F-580E-EC26-E9CB-7B7ECCAD893E}" dt="2025-10-28T18:59:29.496" v="172"/>
        <pc:sldMkLst>
          <pc:docMk/>
          <pc:sldMk cId="2860314691" sldId="2147475247"/>
        </pc:sldMkLst>
      </pc:sldChg>
    </pc:docChg>
  </pc:docChgLst>
  <pc:docChgLst>
    <pc:chgData name="TROUBA, David Joseph" userId="S::troubad@who.int::cae9f5ca-0543-46e7-86d5-b42f6176574a" providerId="AD" clId="Web-{39C3D1CA-0555-F28C-AFBC-982D142B42DB}"/>
    <pc:docChg chg="modSld">
      <pc:chgData name="TROUBA, David Joseph" userId="S::troubad@who.int::cae9f5ca-0543-46e7-86d5-b42f6176574a" providerId="AD" clId="Web-{39C3D1CA-0555-F28C-AFBC-982D142B42DB}" dt="2025-11-05T06:35:02.602" v="337" actId="20577"/>
      <pc:docMkLst>
        <pc:docMk/>
      </pc:docMkLst>
      <pc:sldChg chg="modNotes">
        <pc:chgData name="TROUBA, David Joseph" userId="S::troubad@who.int::cae9f5ca-0543-46e7-86d5-b42f6176574a" providerId="AD" clId="Web-{39C3D1CA-0555-F28C-AFBC-982D142B42DB}" dt="2025-11-05T03:58:39.972" v="6"/>
        <pc:sldMkLst>
          <pc:docMk/>
          <pc:sldMk cId="2381908249" sldId="272"/>
        </pc:sldMkLst>
      </pc:sldChg>
      <pc:sldChg chg="addSp delSp modSp">
        <pc:chgData name="TROUBA, David Joseph" userId="S::troubad@who.int::cae9f5ca-0543-46e7-86d5-b42f6176574a" providerId="AD" clId="Web-{39C3D1CA-0555-F28C-AFBC-982D142B42DB}" dt="2025-11-05T04:18:32.266" v="106" actId="20577"/>
        <pc:sldMkLst>
          <pc:docMk/>
          <pc:sldMk cId="3042090497" sldId="2147475263"/>
        </pc:sldMkLst>
        <pc:spChg chg="mod">
          <ac:chgData name="TROUBA, David Joseph" userId="S::troubad@who.int::cae9f5ca-0543-46e7-86d5-b42f6176574a" providerId="AD" clId="Web-{39C3D1CA-0555-F28C-AFBC-982D142B42DB}" dt="2025-11-05T04:18:32.266" v="106" actId="20577"/>
          <ac:spMkLst>
            <pc:docMk/>
            <pc:sldMk cId="3042090497" sldId="2147475263"/>
            <ac:spMk id="3" creationId="{8602F96B-1040-E3A0-CA34-27B3AB677FC4}"/>
          </ac:spMkLst>
        </pc:spChg>
        <pc:spChg chg="add del">
          <ac:chgData name="TROUBA, David Joseph" userId="S::troubad@who.int::cae9f5ca-0543-46e7-86d5-b42f6176574a" providerId="AD" clId="Web-{39C3D1CA-0555-F28C-AFBC-982D142B42DB}" dt="2025-11-05T04:05:12.747" v="76"/>
          <ac:spMkLst>
            <pc:docMk/>
            <pc:sldMk cId="3042090497" sldId="2147475263"/>
            <ac:spMk id="6" creationId="{DEFF89D6-EB45-41A3-F551-BD69E2FB4C43}"/>
          </ac:spMkLst>
        </pc:spChg>
        <pc:spChg chg="add mod">
          <ac:chgData name="TROUBA, David Joseph" userId="S::troubad@who.int::cae9f5ca-0543-46e7-86d5-b42f6176574a" providerId="AD" clId="Web-{39C3D1CA-0555-F28C-AFBC-982D142B42DB}" dt="2025-11-05T04:10:55.165" v="101" actId="14100"/>
          <ac:spMkLst>
            <pc:docMk/>
            <pc:sldMk cId="3042090497" sldId="2147475263"/>
            <ac:spMk id="11" creationId="{B6BA8D37-667B-47E9-84F3-8338B2FAB4DC}"/>
          </ac:spMkLst>
        </pc:spChg>
        <pc:picChg chg="add del mod">
          <ac:chgData name="TROUBA, David Joseph" userId="S::troubad@who.int::cae9f5ca-0543-46e7-86d5-b42f6176574a" providerId="AD" clId="Web-{39C3D1CA-0555-F28C-AFBC-982D142B42DB}" dt="2025-11-05T04:03:50.408" v="64"/>
          <ac:picMkLst>
            <pc:docMk/>
            <pc:sldMk cId="3042090497" sldId="2147475263"/>
            <ac:picMk id="4" creationId="{6E7F358F-554C-0667-C373-673685F9D382}"/>
          </ac:picMkLst>
        </pc:picChg>
        <pc:picChg chg="add del mod">
          <ac:chgData name="TROUBA, David Joseph" userId="S::troubad@who.int::cae9f5ca-0543-46e7-86d5-b42f6176574a" providerId="AD" clId="Web-{39C3D1CA-0555-F28C-AFBC-982D142B42DB}" dt="2025-11-05T04:04:40.396" v="73"/>
          <ac:picMkLst>
            <pc:docMk/>
            <pc:sldMk cId="3042090497" sldId="2147475263"/>
            <ac:picMk id="5" creationId="{1564DF8C-F81E-78DE-C87F-3DC4F529993B}"/>
          </ac:picMkLst>
        </pc:picChg>
        <pc:picChg chg="add del mod">
          <ac:chgData name="TROUBA, David Joseph" userId="S::troubad@who.int::cae9f5ca-0543-46e7-86d5-b42f6176574a" providerId="AD" clId="Web-{39C3D1CA-0555-F28C-AFBC-982D142B42DB}" dt="2025-11-05T04:05:13.950" v="77"/>
          <ac:picMkLst>
            <pc:docMk/>
            <pc:sldMk cId="3042090497" sldId="2147475263"/>
            <ac:picMk id="7" creationId="{40694BF7-5A2C-B42B-F382-E24229998F63}"/>
          </ac:picMkLst>
        </pc:picChg>
        <pc:picChg chg="add del mod">
          <ac:chgData name="TROUBA, David Joseph" userId="S::troubad@who.int::cae9f5ca-0543-46e7-86d5-b42f6176574a" providerId="AD" clId="Web-{39C3D1CA-0555-F28C-AFBC-982D142B42DB}" dt="2025-11-05T04:07:39.265" v="90"/>
          <ac:picMkLst>
            <pc:docMk/>
            <pc:sldMk cId="3042090497" sldId="2147475263"/>
            <ac:picMk id="8" creationId="{C55C430E-C4B3-FBCF-F188-48F94C5490B7}"/>
          </ac:picMkLst>
        </pc:picChg>
        <pc:picChg chg="add mod">
          <ac:chgData name="TROUBA, David Joseph" userId="S::troubad@who.int::cae9f5ca-0543-46e7-86d5-b42f6176574a" providerId="AD" clId="Web-{39C3D1CA-0555-F28C-AFBC-982D142B42DB}" dt="2025-11-05T04:08:42.332" v="93" actId="1076"/>
          <ac:picMkLst>
            <pc:docMk/>
            <pc:sldMk cId="3042090497" sldId="2147475263"/>
            <ac:picMk id="9" creationId="{C07964E0-C19C-6696-B4DE-A971561C3009}"/>
          </ac:picMkLst>
        </pc:picChg>
        <pc:cxnChg chg="add del">
          <ac:chgData name="TROUBA, David Joseph" userId="S::troubad@who.int::cae9f5ca-0543-46e7-86d5-b42f6176574a" providerId="AD" clId="Web-{39C3D1CA-0555-F28C-AFBC-982D142B42DB}" dt="2025-11-05T04:10:24.024" v="95"/>
          <ac:cxnSpMkLst>
            <pc:docMk/>
            <pc:sldMk cId="3042090497" sldId="2147475263"/>
            <ac:cxnSpMk id="10" creationId="{02D70438-8B84-8320-3854-8556E115496F}"/>
          </ac:cxnSpMkLst>
        </pc:cxnChg>
      </pc:sldChg>
      <pc:sldChg chg="addSp delSp modSp">
        <pc:chgData name="TROUBA, David Joseph" userId="S::troubad@who.int::cae9f5ca-0543-46e7-86d5-b42f6176574a" providerId="AD" clId="Web-{39C3D1CA-0555-F28C-AFBC-982D142B42DB}" dt="2025-11-05T04:01:24.574" v="20"/>
        <pc:sldMkLst>
          <pc:docMk/>
          <pc:sldMk cId="1604397571" sldId="2147475275"/>
        </pc:sldMkLst>
        <pc:picChg chg="add del mod">
          <ac:chgData name="TROUBA, David Joseph" userId="S::troubad@who.int::cae9f5ca-0543-46e7-86d5-b42f6176574a" providerId="AD" clId="Web-{39C3D1CA-0555-F28C-AFBC-982D142B42DB}" dt="2025-11-05T03:59:30.631" v="10"/>
          <ac:picMkLst>
            <pc:docMk/>
            <pc:sldMk cId="1604397571" sldId="2147475275"/>
            <ac:picMk id="2" creationId="{7D7E5ECD-6438-D25F-FEA0-D0EB11454874}"/>
          </ac:picMkLst>
        </pc:picChg>
        <pc:picChg chg="add del mod">
          <ac:chgData name="TROUBA, David Joseph" userId="S::troubad@who.int::cae9f5ca-0543-46e7-86d5-b42f6176574a" providerId="AD" clId="Web-{39C3D1CA-0555-F28C-AFBC-982D142B42DB}" dt="2025-11-05T04:00:08.524" v="15"/>
          <ac:picMkLst>
            <pc:docMk/>
            <pc:sldMk cId="1604397571" sldId="2147475275"/>
            <ac:picMk id="3" creationId="{E4333F70-ECBE-1342-BFCD-5006BFB2CF61}"/>
          </ac:picMkLst>
        </pc:picChg>
        <pc:picChg chg="add del mod">
          <ac:chgData name="TROUBA, David Joseph" userId="S::troubad@who.int::cae9f5ca-0543-46e7-86d5-b42f6176574a" providerId="AD" clId="Web-{39C3D1CA-0555-F28C-AFBC-982D142B42DB}" dt="2025-11-05T04:01:24.574" v="20"/>
          <ac:picMkLst>
            <pc:docMk/>
            <pc:sldMk cId="1604397571" sldId="2147475275"/>
            <ac:picMk id="6" creationId="{22FA6CD9-AF2E-890D-0ADF-D2368408BF97}"/>
          </ac:picMkLst>
        </pc:picChg>
      </pc:sldChg>
      <pc:sldChg chg="addSp modSp">
        <pc:chgData name="TROUBA, David Joseph" userId="S::troubad@who.int::cae9f5ca-0543-46e7-86d5-b42f6176574a" providerId="AD" clId="Web-{39C3D1CA-0555-F28C-AFBC-982D142B42DB}" dt="2025-11-05T06:35:02.602" v="337" actId="20577"/>
        <pc:sldMkLst>
          <pc:docMk/>
          <pc:sldMk cId="1601085670" sldId="2147475278"/>
        </pc:sldMkLst>
        <pc:spChg chg="mod">
          <ac:chgData name="TROUBA, David Joseph" userId="S::troubad@who.int::cae9f5ca-0543-46e7-86d5-b42f6176574a" providerId="AD" clId="Web-{39C3D1CA-0555-F28C-AFBC-982D142B42DB}" dt="2025-11-05T06:35:02.602" v="337" actId="20577"/>
          <ac:spMkLst>
            <pc:docMk/>
            <pc:sldMk cId="1601085670" sldId="2147475278"/>
            <ac:spMk id="2" creationId="{5EBC6678-49ED-CCFE-E307-8E4CA552AE03}"/>
          </ac:spMkLst>
        </pc:spChg>
        <pc:spChg chg="add mod">
          <ac:chgData name="TROUBA, David Joseph" userId="S::troubad@who.int::cae9f5ca-0543-46e7-86d5-b42f6176574a" providerId="AD" clId="Web-{39C3D1CA-0555-F28C-AFBC-982D142B42DB}" dt="2025-11-05T06:31:47.788" v="274"/>
          <ac:spMkLst>
            <pc:docMk/>
            <pc:sldMk cId="1601085670" sldId="2147475278"/>
            <ac:spMk id="5" creationId="{C54809D9-8569-A039-D0CE-CEFDFC88FC26}"/>
          </ac:spMkLst>
        </pc:spChg>
        <pc:spChg chg="add mod">
          <ac:chgData name="TROUBA, David Joseph" userId="S::troubad@who.int::cae9f5ca-0543-46e7-86d5-b42f6176574a" providerId="AD" clId="Web-{39C3D1CA-0555-F28C-AFBC-982D142B42DB}" dt="2025-11-05T06:31:56.350" v="276" actId="1076"/>
          <ac:spMkLst>
            <pc:docMk/>
            <pc:sldMk cId="1601085670" sldId="2147475278"/>
            <ac:spMk id="6" creationId="{72F4BCF8-1EDB-0872-348A-4215691A1F1E}"/>
          </ac:spMkLst>
        </pc:spChg>
        <pc:picChg chg="add mod">
          <ac:chgData name="TROUBA, David Joseph" userId="S::troubad@who.int::cae9f5ca-0543-46e7-86d5-b42f6176574a" providerId="AD" clId="Web-{39C3D1CA-0555-F28C-AFBC-982D142B42DB}" dt="2025-11-05T06:30:40.209" v="265" actId="14100"/>
          <ac:picMkLst>
            <pc:docMk/>
            <pc:sldMk cId="1601085670" sldId="2147475278"/>
            <ac:picMk id="3" creationId="{2218E515-8A93-DE8C-5F93-F24270AD452B}"/>
          </ac:picMkLst>
        </pc:picChg>
        <pc:picChg chg="mod">
          <ac:chgData name="TROUBA, David Joseph" userId="S::troubad@who.int::cae9f5ca-0543-46e7-86d5-b42f6176574a" providerId="AD" clId="Web-{39C3D1CA-0555-F28C-AFBC-982D142B42DB}" dt="2025-11-05T06:31:16.318" v="268" actId="1076"/>
          <ac:picMkLst>
            <pc:docMk/>
            <pc:sldMk cId="1601085670" sldId="2147475278"/>
            <ac:picMk id="10" creationId="{2D701D9D-6FD0-601F-9C3E-75BF18E4FFDC}"/>
          </ac:picMkLst>
        </pc:picChg>
      </pc:sldChg>
    </pc:docChg>
  </pc:docChgLst>
  <pc:docChgLst>
    <pc:chgData name="Tom Slaymaker" userId="a150c901-00dd-473b-86e6-af17376cbb68" providerId="ADAL" clId="{E8BAF79F-84B2-4080-B13D-AB7BF0058D2D}"/>
    <pc:docChg chg="modSld">
      <pc:chgData name="Tom Slaymaker" userId="a150c901-00dd-473b-86e6-af17376cbb68" providerId="ADAL" clId="{E8BAF79F-84B2-4080-B13D-AB7BF0058D2D}" dt="2025-11-05T09:37:44.331" v="2752" actId="20577"/>
      <pc:docMkLst>
        <pc:docMk/>
      </pc:docMkLst>
      <pc:sldChg chg="modNotesTx">
        <pc:chgData name="Tom Slaymaker" userId="a150c901-00dd-473b-86e6-af17376cbb68" providerId="ADAL" clId="{E8BAF79F-84B2-4080-B13D-AB7BF0058D2D}" dt="2025-11-05T09:37:44.331" v="2752" actId="20577"/>
        <pc:sldMkLst>
          <pc:docMk/>
          <pc:sldMk cId="3731770439" sldId="2147471145"/>
        </pc:sldMkLst>
      </pc:sldChg>
      <pc:sldChg chg="modNotesTx">
        <pc:chgData name="Tom Slaymaker" userId="a150c901-00dd-473b-86e6-af17376cbb68" providerId="ADAL" clId="{E8BAF79F-84B2-4080-B13D-AB7BF0058D2D}" dt="2025-11-05T07:41:06.210" v="2686" actId="6549"/>
        <pc:sldMkLst>
          <pc:docMk/>
          <pc:sldMk cId="3442598654" sldId="2147475277"/>
        </pc:sldMkLst>
      </pc:sldChg>
    </pc:docChg>
  </pc:docChgLst>
  <pc:docChgLst>
    <pc:chgData name="GORE, Fiona Margaret" userId="S::goref@who.int::8990c2d0-068d-4ea4-a7b0-fc9e7bcf8844" providerId="AD" clId="Web-{9C131A0E-39FD-0449-41D6-1A0BC61A9280}"/>
    <pc:docChg chg="addSld delSld modSld modSection">
      <pc:chgData name="GORE, Fiona Margaret" userId="S::goref@who.int::8990c2d0-068d-4ea4-a7b0-fc9e7bcf8844" providerId="AD" clId="Web-{9C131A0E-39FD-0449-41D6-1A0BC61A9280}" dt="2025-11-04T09:05:14.113" v="3"/>
      <pc:docMkLst>
        <pc:docMk/>
      </pc:docMkLst>
      <pc:sldChg chg="addSp">
        <pc:chgData name="GORE, Fiona Margaret" userId="S::goref@who.int::8990c2d0-068d-4ea4-a7b0-fc9e7bcf8844" providerId="AD" clId="Web-{9C131A0E-39FD-0449-41D6-1A0BC61A9280}" dt="2025-11-04T09:05:11.300" v="2"/>
        <pc:sldMkLst>
          <pc:docMk/>
          <pc:sldMk cId="3827825273" sldId="2147471131"/>
        </pc:sldMkLst>
        <pc:spChg chg="add">
          <ac:chgData name="GORE, Fiona Margaret" userId="S::goref@who.int::8990c2d0-068d-4ea4-a7b0-fc9e7bcf8844" providerId="AD" clId="Web-{9C131A0E-39FD-0449-41D6-1A0BC61A9280}" dt="2025-11-04T09:05:11.300" v="2"/>
          <ac:spMkLst>
            <pc:docMk/>
            <pc:sldMk cId="3827825273" sldId="2147471131"/>
            <ac:spMk id="16" creationId="{B544BA3A-751F-FFDC-A851-6CCD898E1BAC}"/>
          </ac:spMkLst>
        </pc:spChg>
        <pc:picChg chg="add">
          <ac:chgData name="GORE, Fiona Margaret" userId="S::goref@who.int::8990c2d0-068d-4ea4-a7b0-fc9e7bcf8844" providerId="AD" clId="Web-{9C131A0E-39FD-0449-41D6-1A0BC61A9280}" dt="2025-11-04T09:05:11.285" v="1"/>
          <ac:picMkLst>
            <pc:docMk/>
            <pc:sldMk cId="3827825273" sldId="2147471131"/>
            <ac:picMk id="9" creationId="{AC8E02E0-92A2-AE16-57D6-331A661E4198}"/>
          </ac:picMkLst>
        </pc:picChg>
      </pc:sldChg>
      <pc:sldChg chg="add del">
        <pc:chgData name="GORE, Fiona Margaret" userId="S::goref@who.int::8990c2d0-068d-4ea4-a7b0-fc9e7bcf8844" providerId="AD" clId="Web-{9C131A0E-39FD-0449-41D6-1A0BC61A9280}" dt="2025-11-04T09:05:14.113" v="3"/>
        <pc:sldMkLst>
          <pc:docMk/>
          <pc:sldMk cId="4056933105" sldId="2147475278"/>
        </pc:sldMkLst>
      </pc:sldChg>
    </pc:docChg>
  </pc:docChgLst>
  <pc:docChgLst>
    <pc:chgData name="Barbara Evans" userId="S::b.e.evans_leeds.ac.uk#ext#@worldhealthorg.onmicrosoft.com::b78630be-7504-495f-83fc-c3bbb255cfcc" providerId="AD" clId="Web-{2E49A149-26DA-48DB-F7E5-BDA777478CB5}"/>
    <pc:docChg chg="modSld">
      <pc:chgData name="Barbara Evans" userId="S::b.e.evans_leeds.ac.uk#ext#@worldhealthorg.onmicrosoft.com::b78630be-7504-495f-83fc-c3bbb255cfcc" providerId="AD" clId="Web-{2E49A149-26DA-48DB-F7E5-BDA777478CB5}" dt="2025-10-31T18:11:24.374" v="34"/>
      <pc:docMkLst>
        <pc:docMk/>
      </pc:docMkLst>
    </pc:docChg>
  </pc:docChgLst>
  <pc:docChgLst>
    <pc:chgData name="Barbara Evans" userId="2360b974-06f8-464e-acdc-88cd6dccb43a" providerId="ADAL" clId="{74FBD64A-155E-40D3-A93B-B68CB78B576D}"/>
    <pc:docChg chg="custSel addSld delSld modSld modSection">
      <pc:chgData name="Barbara Evans" userId="2360b974-06f8-464e-acdc-88cd6dccb43a" providerId="ADAL" clId="{74FBD64A-155E-40D3-A93B-B68CB78B576D}" dt="2025-10-30T01:27:17.519" v="4470" actId="47"/>
      <pc:docMkLst>
        <pc:docMk/>
      </pc:docMkLst>
      <pc:sldChg chg="modSp mod">
        <pc:chgData name="Barbara Evans" userId="2360b974-06f8-464e-acdc-88cd6dccb43a" providerId="ADAL" clId="{74FBD64A-155E-40D3-A93B-B68CB78B576D}" dt="2025-10-30T01:25:13.108" v="4468" actId="20577"/>
        <pc:sldMkLst>
          <pc:docMk/>
          <pc:sldMk cId="3937629810" sldId="2147475220"/>
        </pc:sldMkLst>
        <pc:spChg chg="mod">
          <ac:chgData name="Barbara Evans" userId="2360b974-06f8-464e-acdc-88cd6dccb43a" providerId="ADAL" clId="{74FBD64A-155E-40D3-A93B-B68CB78B576D}" dt="2025-10-28T20:28:44.496" v="1539" actId="20577"/>
          <ac:spMkLst>
            <pc:docMk/>
            <pc:sldMk cId="3937629810" sldId="2147475220"/>
            <ac:spMk id="2" creationId="{1C09630A-209B-BECA-DA11-AB130C6AF675}"/>
          </ac:spMkLst>
        </pc:spChg>
        <pc:spChg chg="mod">
          <ac:chgData name="Barbara Evans" userId="2360b974-06f8-464e-acdc-88cd6dccb43a" providerId="ADAL" clId="{74FBD64A-155E-40D3-A93B-B68CB78B576D}" dt="2025-10-30T01:25:13.108" v="4468" actId="20577"/>
          <ac:spMkLst>
            <pc:docMk/>
            <pc:sldMk cId="3937629810" sldId="2147475220"/>
            <ac:spMk id="3" creationId="{CF21C3B6-941C-8427-3921-7BB0CD9B3160}"/>
          </ac:spMkLst>
        </pc:spChg>
      </pc:sldChg>
      <pc:sldChg chg="modNotesTx">
        <pc:chgData name="Barbara Evans" userId="2360b974-06f8-464e-acdc-88cd6dccb43a" providerId="ADAL" clId="{74FBD64A-155E-40D3-A93B-B68CB78B576D}" dt="2025-10-28T20:34:11.819" v="2005" actId="20577"/>
        <pc:sldMkLst>
          <pc:docMk/>
          <pc:sldMk cId="699670613" sldId="2147475234"/>
        </pc:sldMkLst>
      </pc:sldChg>
      <pc:sldChg chg="modNotesTx">
        <pc:chgData name="Barbara Evans" userId="2360b974-06f8-464e-acdc-88cd6dccb43a" providerId="ADAL" clId="{74FBD64A-155E-40D3-A93B-B68CB78B576D}" dt="2025-10-28T20:34:44.409" v="2170" actId="20577"/>
        <pc:sldMkLst>
          <pc:docMk/>
          <pc:sldMk cId="3657747303" sldId="2147475236"/>
        </pc:sldMkLst>
      </pc:sldChg>
      <pc:sldChg chg="modNotesTx">
        <pc:chgData name="Barbara Evans" userId="2360b974-06f8-464e-acdc-88cd6dccb43a" providerId="ADAL" clId="{74FBD64A-155E-40D3-A93B-B68CB78B576D}" dt="2025-10-28T20:35:50.389" v="2443" actId="20577"/>
        <pc:sldMkLst>
          <pc:docMk/>
          <pc:sldMk cId="4021314871" sldId="2147475237"/>
        </pc:sldMkLst>
      </pc:sldChg>
      <pc:sldChg chg="modNotesTx">
        <pc:chgData name="Barbara Evans" userId="2360b974-06f8-464e-acdc-88cd6dccb43a" providerId="ADAL" clId="{74FBD64A-155E-40D3-A93B-B68CB78B576D}" dt="2025-10-28T20:37:51.830" v="3070" actId="20577"/>
        <pc:sldMkLst>
          <pc:docMk/>
          <pc:sldMk cId="3763034785" sldId="2147475239"/>
        </pc:sldMkLst>
      </pc:sldChg>
      <pc:sldChg chg="modNotesTx">
        <pc:chgData name="Barbara Evans" userId="2360b974-06f8-464e-acdc-88cd6dccb43a" providerId="ADAL" clId="{74FBD64A-155E-40D3-A93B-B68CB78B576D}" dt="2025-10-28T20:38:22.593" v="3247" actId="20577"/>
        <pc:sldMkLst>
          <pc:docMk/>
          <pc:sldMk cId="2457619055" sldId="2147475240"/>
        </pc:sldMkLst>
      </pc:sldChg>
      <pc:sldChg chg="modNotesTx">
        <pc:chgData name="Barbara Evans" userId="2360b974-06f8-464e-acdc-88cd6dccb43a" providerId="ADAL" clId="{74FBD64A-155E-40D3-A93B-B68CB78B576D}" dt="2025-10-28T20:40:34.075" v="3964" actId="20577"/>
        <pc:sldMkLst>
          <pc:docMk/>
          <pc:sldMk cId="2394482477" sldId="2147475246"/>
        </pc:sldMkLst>
      </pc:sldChg>
      <pc:sldChg chg="modNotesTx">
        <pc:chgData name="Barbara Evans" userId="2360b974-06f8-464e-acdc-88cd6dccb43a" providerId="ADAL" clId="{74FBD64A-155E-40D3-A93B-B68CB78B576D}" dt="2025-10-28T20:39:35.649" v="3668" actId="20577"/>
        <pc:sldMkLst>
          <pc:docMk/>
          <pc:sldMk cId="3061749465" sldId="2147475248"/>
        </pc:sldMkLst>
      </pc:sldChg>
      <pc:sldChg chg="modNotesTx">
        <pc:chgData name="Barbara Evans" userId="2360b974-06f8-464e-acdc-88cd6dccb43a" providerId="ADAL" clId="{74FBD64A-155E-40D3-A93B-B68CB78B576D}" dt="2025-10-28T20:40:04.968" v="3824" actId="20577"/>
        <pc:sldMkLst>
          <pc:docMk/>
          <pc:sldMk cId="1379211327" sldId="2147475249"/>
        </pc:sldMkLst>
      </pc:sldChg>
    </pc:docChg>
  </pc:docChgLst>
  <pc:docChgLst>
    <pc:chgData name="Barbara Evans" userId="2360b974-06f8-464e-acdc-88cd6dccb43a" providerId="ADAL" clId="{DC463802-087B-45ED-9A1E-297CD1887F08}"/>
    <pc:docChg chg="undo custSel addSld delSld modSld sldOrd modSection">
      <pc:chgData name="Barbara Evans" userId="2360b974-06f8-464e-acdc-88cd6dccb43a" providerId="ADAL" clId="{DC463802-087B-45ED-9A1E-297CD1887F08}" dt="2025-10-31T19:45:47.748" v="1039" actId="20577"/>
      <pc:docMkLst>
        <pc:docMk/>
      </pc:docMkLst>
      <pc:sldChg chg="delSp modSp mod">
        <pc:chgData name="Barbara Evans" userId="2360b974-06f8-464e-acdc-88cd6dccb43a" providerId="ADAL" clId="{DC463802-087B-45ED-9A1E-297CD1887F08}" dt="2025-10-31T19:29:12.879" v="280" actId="478"/>
        <pc:sldMkLst>
          <pc:docMk/>
          <pc:sldMk cId="551472155" sldId="263"/>
        </pc:sldMkLst>
        <pc:cxnChg chg="mod">
          <ac:chgData name="Barbara Evans" userId="2360b974-06f8-464e-acdc-88cd6dccb43a" providerId="ADAL" clId="{DC463802-087B-45ED-9A1E-297CD1887F08}" dt="2025-10-31T19:23:40.133" v="235" actId="1037"/>
          <ac:cxnSpMkLst>
            <pc:docMk/>
            <pc:sldMk cId="551472155" sldId="263"/>
            <ac:cxnSpMk id="92" creationId="{495C1C4E-3FF5-4357-CD41-7AF848E97DBE}"/>
          </ac:cxnSpMkLst>
        </pc:cxnChg>
      </pc:sldChg>
      <pc:sldChg chg="addSp delSp mod">
        <pc:chgData name="Barbara Evans" userId="2360b974-06f8-464e-acdc-88cd6dccb43a" providerId="ADAL" clId="{DC463802-087B-45ED-9A1E-297CD1887F08}" dt="2025-10-31T19:23:53.478" v="237" actId="22"/>
        <pc:sldMkLst>
          <pc:docMk/>
          <pc:sldMk cId="1711803351" sldId="2147475198"/>
        </pc:sldMkLst>
      </pc:sldChg>
      <pc:sldChg chg="modSp mod">
        <pc:chgData name="Barbara Evans" userId="2360b974-06f8-464e-acdc-88cd6dccb43a" providerId="ADAL" clId="{DC463802-087B-45ED-9A1E-297CD1887F08}" dt="2025-10-31T19:44:46.599" v="982" actId="6549"/>
        <pc:sldMkLst>
          <pc:docMk/>
          <pc:sldMk cId="3937629810" sldId="2147475220"/>
        </pc:sldMkLst>
        <pc:spChg chg="mod">
          <ac:chgData name="Barbara Evans" userId="2360b974-06f8-464e-acdc-88cd6dccb43a" providerId="ADAL" clId="{DC463802-087B-45ED-9A1E-297CD1887F08}" dt="2025-10-31T19:44:46.599" v="982" actId="6549"/>
          <ac:spMkLst>
            <pc:docMk/>
            <pc:sldMk cId="3937629810" sldId="2147475220"/>
            <ac:spMk id="3" creationId="{CF21C3B6-941C-8427-3921-7BB0CD9B3160}"/>
          </ac:spMkLst>
        </pc:spChg>
      </pc:sldChg>
      <pc:sldChg chg="addSp modSp mod">
        <pc:chgData name="Barbara Evans" userId="2360b974-06f8-464e-acdc-88cd6dccb43a" providerId="ADAL" clId="{DC463802-087B-45ED-9A1E-297CD1887F08}" dt="2025-10-31T18:18:58.591" v="119" actId="554"/>
        <pc:sldMkLst>
          <pc:docMk/>
          <pc:sldMk cId="2233695811" sldId="2147475258"/>
        </pc:sldMkLst>
        <pc:spChg chg="mod">
          <ac:chgData name="Barbara Evans" userId="2360b974-06f8-464e-acdc-88cd6dccb43a" providerId="ADAL" clId="{DC463802-087B-45ED-9A1E-297CD1887F08}" dt="2025-10-31T18:16:41.800" v="57" actId="1076"/>
          <ac:spMkLst>
            <pc:docMk/>
            <pc:sldMk cId="2233695811" sldId="2147475258"/>
            <ac:spMk id="44" creationId="{B26C41BD-CC72-B6DD-A2EA-5DB1B6BB3444}"/>
          </ac:spMkLst>
        </pc:spChg>
        <pc:spChg chg="mod">
          <ac:chgData name="Barbara Evans" userId="2360b974-06f8-464e-acdc-88cd6dccb43a" providerId="ADAL" clId="{DC463802-087B-45ED-9A1E-297CD1887F08}" dt="2025-10-31T18:18:58.591" v="119" actId="554"/>
          <ac:spMkLst>
            <pc:docMk/>
            <pc:sldMk cId="2233695811" sldId="2147475258"/>
            <ac:spMk id="50" creationId="{891851F0-1FC6-0FA2-A21C-C2FED95734E1}"/>
          </ac:spMkLst>
        </pc:spChg>
        <pc:spChg chg="add mod">
          <ac:chgData name="Barbara Evans" userId="2360b974-06f8-464e-acdc-88cd6dccb43a" providerId="ADAL" clId="{DC463802-087B-45ED-9A1E-297CD1887F08}" dt="2025-10-31T18:18:58.591" v="119" actId="554"/>
          <ac:spMkLst>
            <pc:docMk/>
            <pc:sldMk cId="2233695811" sldId="2147475258"/>
            <ac:spMk id="83" creationId="{67CCBA12-4987-9AB3-B748-EDF375B56B8C}"/>
          </ac:spMkLst>
        </pc:spChg>
        <pc:spChg chg="mod">
          <ac:chgData name="Barbara Evans" userId="2360b974-06f8-464e-acdc-88cd6dccb43a" providerId="ADAL" clId="{DC463802-087B-45ED-9A1E-297CD1887F08}" dt="2025-10-31T18:18:21.585" v="80" actId="1076"/>
          <ac:spMkLst>
            <pc:docMk/>
            <pc:sldMk cId="2233695811" sldId="2147475258"/>
            <ac:spMk id="87" creationId="{654146AD-C19B-ACE6-A3D1-53A82E0547D3}"/>
          </ac:spMkLst>
        </pc:spChg>
        <pc:spChg chg="add mod">
          <ac:chgData name="Barbara Evans" userId="2360b974-06f8-464e-acdc-88cd6dccb43a" providerId="ADAL" clId="{DC463802-087B-45ED-9A1E-297CD1887F08}" dt="2025-10-31T18:18:58.591" v="119" actId="554"/>
          <ac:spMkLst>
            <pc:docMk/>
            <pc:sldMk cId="2233695811" sldId="2147475258"/>
            <ac:spMk id="96" creationId="{0E6C81BB-2C33-928A-6B3A-4ADD9AAF687B}"/>
          </ac:spMkLst>
        </pc:spChg>
      </pc:sldChg>
      <pc:sldChg chg="modSp add mod">
        <pc:chgData name="Barbara Evans" userId="2360b974-06f8-464e-acdc-88cd6dccb43a" providerId="ADAL" clId="{DC463802-087B-45ED-9A1E-297CD1887F08}" dt="2025-10-31T18:23:46.832" v="172" actId="20577"/>
        <pc:sldMkLst>
          <pc:docMk/>
          <pc:sldMk cId="2964939684" sldId="2147475260"/>
        </pc:sldMkLst>
        <pc:graphicFrameChg chg="mod modGraphic">
          <ac:chgData name="Barbara Evans" userId="2360b974-06f8-464e-acdc-88cd6dccb43a" providerId="ADAL" clId="{DC463802-087B-45ED-9A1E-297CD1887F08}" dt="2025-10-31T18:23:46.832" v="172" actId="20577"/>
          <ac:graphicFrameMkLst>
            <pc:docMk/>
            <pc:sldMk cId="2964939684" sldId="2147475260"/>
            <ac:graphicFrameMk id="4" creationId="{2BDD82A2-9F8C-4763-6E95-2455CCFDE1CB}"/>
          </ac:graphicFrameMkLst>
        </pc:graphicFrameChg>
      </pc:sldChg>
      <pc:sldChg chg="addSp modSp add">
        <pc:chgData name="Barbara Evans" userId="2360b974-06f8-464e-acdc-88cd6dccb43a" providerId="ADAL" clId="{DC463802-087B-45ED-9A1E-297CD1887F08}" dt="2025-10-31T19:33:47.821" v="301"/>
        <pc:sldMkLst>
          <pc:docMk/>
          <pc:sldMk cId="3204746551" sldId="2147475262"/>
        </pc:sldMkLst>
      </pc:sldChg>
      <pc:sldChg chg="modSp new mod">
        <pc:chgData name="Barbara Evans" userId="2360b974-06f8-464e-acdc-88cd6dccb43a" providerId="ADAL" clId="{DC463802-087B-45ED-9A1E-297CD1887F08}" dt="2025-10-31T18:43:50.719" v="224" actId="20577"/>
        <pc:sldMkLst>
          <pc:docMk/>
          <pc:sldMk cId="3042090497" sldId="2147475263"/>
        </pc:sldMkLst>
        <pc:spChg chg="mod">
          <ac:chgData name="Barbara Evans" userId="2360b974-06f8-464e-acdc-88cd6dccb43a" providerId="ADAL" clId="{DC463802-087B-45ED-9A1E-297CD1887F08}" dt="2025-10-31T18:43:50.719" v="224" actId="20577"/>
          <ac:spMkLst>
            <pc:docMk/>
            <pc:sldMk cId="3042090497" sldId="2147475263"/>
            <ac:spMk id="2" creationId="{ADFFB7A7-25E1-556D-1A7A-23ADE3706C5D}"/>
          </ac:spMkLst>
        </pc:spChg>
      </pc:sldChg>
      <pc:sldChg chg="delSp add mod">
        <pc:chgData name="Barbara Evans" userId="2360b974-06f8-464e-acdc-88cd6dccb43a" providerId="ADAL" clId="{DC463802-087B-45ED-9A1E-297CD1887F08}" dt="2025-10-31T19:25:43.327" v="254" actId="478"/>
        <pc:sldMkLst>
          <pc:docMk/>
          <pc:sldMk cId="3109742959" sldId="2147475264"/>
        </pc:sldMkLst>
      </pc:sldChg>
      <pc:sldChg chg="addSp delSp modSp add mod">
        <pc:chgData name="Barbara Evans" userId="2360b974-06f8-464e-acdc-88cd6dccb43a" providerId="ADAL" clId="{DC463802-087B-45ED-9A1E-297CD1887F08}" dt="2025-10-31T19:25:31.897" v="253" actId="478"/>
        <pc:sldMkLst>
          <pc:docMk/>
          <pc:sldMk cId="115495046" sldId="2147475265"/>
        </pc:sldMkLst>
        <pc:grpChg chg="add del">
          <ac:chgData name="Barbara Evans" userId="2360b974-06f8-464e-acdc-88cd6dccb43a" providerId="ADAL" clId="{DC463802-087B-45ED-9A1E-297CD1887F08}" dt="2025-10-31T19:25:05.809" v="248" actId="478"/>
          <ac:grpSpMkLst>
            <pc:docMk/>
            <pc:sldMk cId="115495046" sldId="2147475265"/>
            <ac:grpSpMk id="63" creationId="{8A279D5F-D186-743F-D933-0D525FE14D2C}"/>
          </ac:grpSpMkLst>
        </pc:grpChg>
        <pc:cxnChg chg="mod">
          <ac:chgData name="Barbara Evans" userId="2360b974-06f8-464e-acdc-88cd6dccb43a" providerId="ADAL" clId="{DC463802-087B-45ED-9A1E-297CD1887F08}" dt="2025-10-31T19:25:22.213" v="251" actId="14100"/>
          <ac:cxnSpMkLst>
            <pc:docMk/>
            <pc:sldMk cId="115495046" sldId="2147475265"/>
            <ac:cxnSpMk id="77" creationId="{FFDFA006-A64E-6D0E-B21E-814CF65EFFA7}"/>
          </ac:cxnSpMkLst>
        </pc:cxnChg>
      </pc:sldChg>
      <pc:sldChg chg="delSp add mod">
        <pc:chgData name="Barbara Evans" userId="2360b974-06f8-464e-acdc-88cd6dccb43a" providerId="ADAL" clId="{DC463802-087B-45ED-9A1E-297CD1887F08}" dt="2025-10-31T19:26:24.599" v="261" actId="478"/>
        <pc:sldMkLst>
          <pc:docMk/>
          <pc:sldMk cId="2282344104" sldId="2147475266"/>
        </pc:sldMkLst>
      </pc:sldChg>
      <pc:sldChg chg="delSp modSp add mod">
        <pc:chgData name="Barbara Evans" userId="2360b974-06f8-464e-acdc-88cd6dccb43a" providerId="ADAL" clId="{DC463802-087B-45ED-9A1E-297CD1887F08}" dt="2025-10-31T19:27:00.017" v="270" actId="478"/>
        <pc:sldMkLst>
          <pc:docMk/>
          <pc:sldMk cId="4007967642" sldId="2147475267"/>
        </pc:sldMkLst>
      </pc:sldChg>
      <pc:sldChg chg="delSp modSp add mod">
        <pc:chgData name="Barbara Evans" userId="2360b974-06f8-464e-acdc-88cd6dccb43a" providerId="ADAL" clId="{DC463802-087B-45ED-9A1E-297CD1887F08}" dt="2025-10-31T19:28:23.907" v="279" actId="1037"/>
        <pc:sldMkLst>
          <pc:docMk/>
          <pc:sldMk cId="1079920642" sldId="2147475268"/>
        </pc:sldMkLst>
        <pc:cxnChg chg="mod">
          <ac:chgData name="Barbara Evans" userId="2360b974-06f8-464e-acdc-88cd6dccb43a" providerId="ADAL" clId="{DC463802-087B-45ED-9A1E-297CD1887F08}" dt="2025-10-31T19:28:23.907" v="279" actId="1037"/>
          <ac:cxnSpMkLst>
            <pc:docMk/>
            <pc:sldMk cId="1079920642" sldId="2147475268"/>
            <ac:cxnSpMk id="92" creationId="{466029B4-FC4D-D702-3483-B72C799BB7AE}"/>
          </ac:cxnSpMkLst>
        </pc:cxnChg>
        <pc:cxnChg chg="mod">
          <ac:chgData name="Barbara Evans" userId="2360b974-06f8-464e-acdc-88cd6dccb43a" providerId="ADAL" clId="{DC463802-087B-45ED-9A1E-297CD1887F08}" dt="2025-10-31T19:28:12.845" v="276" actId="14100"/>
          <ac:cxnSpMkLst>
            <pc:docMk/>
            <pc:sldMk cId="1079920642" sldId="2147475268"/>
            <ac:cxnSpMk id="116" creationId="{116A2886-A847-99B8-C815-72CFB811EACF}"/>
          </ac:cxnSpMkLst>
        </pc:cxnChg>
      </pc:sldChg>
      <pc:sldChg chg="modSp add mod">
        <pc:chgData name="Barbara Evans" userId="2360b974-06f8-464e-acdc-88cd6dccb43a" providerId="ADAL" clId="{DC463802-087B-45ED-9A1E-297CD1887F08}" dt="2025-10-31T19:45:47.748" v="1039" actId="20577"/>
        <pc:sldMkLst>
          <pc:docMk/>
          <pc:sldMk cId="1473013399" sldId="2147475269"/>
        </pc:sldMkLst>
        <pc:spChg chg="mod">
          <ac:chgData name="Barbara Evans" userId="2360b974-06f8-464e-acdc-88cd6dccb43a" providerId="ADAL" clId="{DC463802-087B-45ED-9A1E-297CD1887F08}" dt="2025-10-31T19:45:47.748" v="1039" actId="20577"/>
          <ac:spMkLst>
            <pc:docMk/>
            <pc:sldMk cId="1473013399" sldId="2147475269"/>
            <ac:spMk id="3" creationId="{6B2AE6A3-8D8A-A567-37CE-21AB71BB7582}"/>
          </ac:spMkLst>
        </pc:spChg>
      </pc:sldChg>
      <pc:sldChg chg="modSp add mod">
        <pc:chgData name="Barbara Evans" userId="2360b974-06f8-464e-acdc-88cd6dccb43a" providerId="ADAL" clId="{DC463802-087B-45ED-9A1E-297CD1887F08}" dt="2025-10-31T19:44:35.786" v="954" actId="20577"/>
        <pc:sldMkLst>
          <pc:docMk/>
          <pc:sldMk cId="259665199" sldId="2147475270"/>
        </pc:sldMkLst>
        <pc:spChg chg="mod">
          <ac:chgData name="Barbara Evans" userId="2360b974-06f8-464e-acdc-88cd6dccb43a" providerId="ADAL" clId="{DC463802-087B-45ED-9A1E-297CD1887F08}" dt="2025-10-31T19:44:35.786" v="954" actId="20577"/>
          <ac:spMkLst>
            <pc:docMk/>
            <pc:sldMk cId="259665199" sldId="2147475270"/>
            <ac:spMk id="3" creationId="{E560499E-242A-7826-78E9-629D9EF020C2}"/>
          </ac:spMkLst>
        </pc:spChg>
      </pc:sldChg>
      <pc:sldChg chg="modSp add mod">
        <pc:chgData name="Barbara Evans" userId="2360b974-06f8-464e-acdc-88cd6dccb43a" providerId="ADAL" clId="{DC463802-087B-45ED-9A1E-297CD1887F08}" dt="2025-10-31T19:44:22.504" v="923" actId="20577"/>
        <pc:sldMkLst>
          <pc:docMk/>
          <pc:sldMk cId="421413184" sldId="2147475271"/>
        </pc:sldMkLst>
        <pc:spChg chg="mod">
          <ac:chgData name="Barbara Evans" userId="2360b974-06f8-464e-acdc-88cd6dccb43a" providerId="ADAL" clId="{DC463802-087B-45ED-9A1E-297CD1887F08}" dt="2025-10-31T19:44:22.504" v="923" actId="20577"/>
          <ac:spMkLst>
            <pc:docMk/>
            <pc:sldMk cId="421413184" sldId="2147475271"/>
            <ac:spMk id="3" creationId="{CBECE3CF-1C0B-8FCB-BFA4-EF0542F10122}"/>
          </ac:spMkLst>
        </pc:spChg>
      </pc:sldChg>
      <pc:sldChg chg="addSp modSp add mod">
        <pc:chgData name="Barbara Evans" userId="2360b974-06f8-464e-acdc-88cd6dccb43a" providerId="ADAL" clId="{DC463802-087B-45ED-9A1E-297CD1887F08}" dt="2025-10-31T19:43:51.458" v="899" actId="6549"/>
        <pc:sldMkLst>
          <pc:docMk/>
          <pc:sldMk cId="3656718241" sldId="2147475272"/>
        </pc:sldMkLst>
        <pc:spChg chg="add mod">
          <ac:chgData name="Barbara Evans" userId="2360b974-06f8-464e-acdc-88cd6dccb43a" providerId="ADAL" clId="{DC463802-087B-45ED-9A1E-297CD1887F08}" dt="2025-10-31T19:43:51.458" v="899" actId="6549"/>
          <ac:spMkLst>
            <pc:docMk/>
            <pc:sldMk cId="3656718241" sldId="2147475272"/>
            <ac:spMk id="4" creationId="{1B747FFA-AA92-457D-9100-FC8D26D5B907}"/>
          </ac:spMkLst>
        </pc:spChg>
        <pc:spChg chg="mod">
          <ac:chgData name="Barbara Evans" userId="2360b974-06f8-464e-acdc-88cd6dccb43a" providerId="ADAL" clId="{DC463802-087B-45ED-9A1E-297CD1887F08}" dt="2025-10-31T19:34:13.710" v="303" actId="164"/>
          <ac:spMkLst>
            <pc:docMk/>
            <pc:sldMk cId="3656718241" sldId="2147475272"/>
            <ac:spMk id="35" creationId="{071E5166-28C8-5DB3-813F-1AC010A4E995}"/>
          </ac:spMkLst>
        </pc:spChg>
        <pc:spChg chg="mod">
          <ac:chgData name="Barbara Evans" userId="2360b974-06f8-464e-acdc-88cd6dccb43a" providerId="ADAL" clId="{DC463802-087B-45ED-9A1E-297CD1887F08}" dt="2025-10-31T19:34:13.710" v="303" actId="164"/>
          <ac:spMkLst>
            <pc:docMk/>
            <pc:sldMk cId="3656718241" sldId="2147475272"/>
            <ac:spMk id="36" creationId="{CE1ABC1A-1FA2-0F79-6499-1D93504021B5}"/>
          </ac:spMkLst>
        </pc:spChg>
        <pc:spChg chg="mod">
          <ac:chgData name="Barbara Evans" userId="2360b974-06f8-464e-acdc-88cd6dccb43a" providerId="ADAL" clId="{DC463802-087B-45ED-9A1E-297CD1887F08}" dt="2025-10-31T19:34:13.710" v="303" actId="164"/>
          <ac:spMkLst>
            <pc:docMk/>
            <pc:sldMk cId="3656718241" sldId="2147475272"/>
            <ac:spMk id="42" creationId="{3210E766-8D78-DDEB-5704-50DEFE7F24EC}"/>
          </ac:spMkLst>
        </pc:spChg>
        <pc:spChg chg="mod">
          <ac:chgData name="Barbara Evans" userId="2360b974-06f8-464e-acdc-88cd6dccb43a" providerId="ADAL" clId="{DC463802-087B-45ED-9A1E-297CD1887F08}" dt="2025-10-31T19:34:13.710" v="303" actId="164"/>
          <ac:spMkLst>
            <pc:docMk/>
            <pc:sldMk cId="3656718241" sldId="2147475272"/>
            <ac:spMk id="52" creationId="{DCA6243D-CCB0-A843-AABD-2D071D89F770}"/>
          </ac:spMkLst>
        </pc:spChg>
        <pc:spChg chg="mod">
          <ac:chgData name="Barbara Evans" userId="2360b974-06f8-464e-acdc-88cd6dccb43a" providerId="ADAL" clId="{DC463802-087B-45ED-9A1E-297CD1887F08}" dt="2025-10-31T19:34:13.710" v="303" actId="164"/>
          <ac:spMkLst>
            <pc:docMk/>
            <pc:sldMk cId="3656718241" sldId="2147475272"/>
            <ac:spMk id="53" creationId="{AA98ACD6-7A43-D18A-0EAB-A8EA113B6B5A}"/>
          </ac:spMkLst>
        </pc:spChg>
        <pc:spChg chg="mod">
          <ac:chgData name="Barbara Evans" userId="2360b974-06f8-464e-acdc-88cd6dccb43a" providerId="ADAL" clId="{DC463802-087B-45ED-9A1E-297CD1887F08}" dt="2025-10-31T19:34:13.710" v="303" actId="164"/>
          <ac:spMkLst>
            <pc:docMk/>
            <pc:sldMk cId="3656718241" sldId="2147475272"/>
            <ac:spMk id="54" creationId="{F5A0680D-5BF3-879D-68AC-42D9CB229969}"/>
          </ac:spMkLst>
        </pc:spChg>
        <pc:spChg chg="mod">
          <ac:chgData name="Barbara Evans" userId="2360b974-06f8-464e-acdc-88cd6dccb43a" providerId="ADAL" clId="{DC463802-087B-45ED-9A1E-297CD1887F08}" dt="2025-10-31T19:34:13.710" v="303" actId="164"/>
          <ac:spMkLst>
            <pc:docMk/>
            <pc:sldMk cId="3656718241" sldId="2147475272"/>
            <ac:spMk id="55" creationId="{7BFDCCBD-3A75-86E7-218B-A18D3CAF6D43}"/>
          </ac:spMkLst>
        </pc:spChg>
        <pc:spChg chg="mod">
          <ac:chgData name="Barbara Evans" userId="2360b974-06f8-464e-acdc-88cd6dccb43a" providerId="ADAL" clId="{DC463802-087B-45ED-9A1E-297CD1887F08}" dt="2025-10-31T19:34:13.710" v="303" actId="164"/>
          <ac:spMkLst>
            <pc:docMk/>
            <pc:sldMk cId="3656718241" sldId="2147475272"/>
            <ac:spMk id="56" creationId="{0435CF7A-E9D2-BAC8-B2A9-7A3151EB2714}"/>
          </ac:spMkLst>
        </pc:spChg>
        <pc:spChg chg="mod">
          <ac:chgData name="Barbara Evans" userId="2360b974-06f8-464e-acdc-88cd6dccb43a" providerId="ADAL" clId="{DC463802-087B-45ED-9A1E-297CD1887F08}" dt="2025-10-31T19:34:13.710" v="303" actId="164"/>
          <ac:spMkLst>
            <pc:docMk/>
            <pc:sldMk cId="3656718241" sldId="2147475272"/>
            <ac:spMk id="57" creationId="{F3AFBB85-A45E-56B8-1003-8297A4714E54}"/>
          </ac:spMkLst>
        </pc:spChg>
        <pc:grpChg chg="mod">
          <ac:chgData name="Barbara Evans" userId="2360b974-06f8-464e-acdc-88cd6dccb43a" providerId="ADAL" clId="{DC463802-087B-45ED-9A1E-297CD1887F08}" dt="2025-10-31T19:34:54.193" v="307" actId="14100"/>
          <ac:grpSpMkLst>
            <pc:docMk/>
            <pc:sldMk cId="3656718241" sldId="2147475272"/>
            <ac:grpSpMk id="2" creationId="{1F0F764D-224D-5260-292E-E20A3935CB8E}"/>
          </ac:grpSpMkLst>
        </pc:grpChg>
        <pc:picChg chg="mod">
          <ac:chgData name="Barbara Evans" userId="2360b974-06f8-464e-acdc-88cd6dccb43a" providerId="ADAL" clId="{DC463802-087B-45ED-9A1E-297CD1887F08}" dt="2025-10-31T19:34:13.710" v="303" actId="164"/>
          <ac:picMkLst>
            <pc:docMk/>
            <pc:sldMk cId="3656718241" sldId="2147475272"/>
            <ac:picMk id="9" creationId="{7D759BEA-A9A4-35C3-DADE-F0FABD123887}"/>
          </ac:picMkLst>
        </pc:picChg>
      </pc:sldChg>
    </pc:docChg>
  </pc:docChgLst>
  <pc:docChgLst>
    <pc:chgData name="TAKANE, Marina" userId="0c62abb9-5f1e-4540-b5da-327c1000617a" providerId="ADAL" clId="{CDEE95C2-E0BB-4462-BD75-6E7DE6293FBD}"/>
    <pc:docChg chg="undo redo custSel addSld delSld modSld modSection">
      <pc:chgData name="TAKANE, Marina" userId="0c62abb9-5f1e-4540-b5da-327c1000617a" providerId="ADAL" clId="{CDEE95C2-E0BB-4462-BD75-6E7DE6293FBD}" dt="2025-11-05T15:04:34.404" v="569" actId="20577"/>
      <pc:docMkLst>
        <pc:docMk/>
      </pc:docMkLst>
      <pc:sldChg chg="modNotesTx">
        <pc:chgData name="TAKANE, Marina" userId="0c62abb9-5f1e-4540-b5da-327c1000617a" providerId="ADAL" clId="{CDEE95C2-E0BB-4462-BD75-6E7DE6293FBD}" dt="2025-11-03T15:53:51.221" v="67"/>
        <pc:sldMkLst>
          <pc:docMk/>
          <pc:sldMk cId="551472155" sldId="263"/>
        </pc:sldMkLst>
      </pc:sldChg>
      <pc:sldChg chg="modNotesTx">
        <pc:chgData name="TAKANE, Marina" userId="0c62abb9-5f1e-4540-b5da-327c1000617a" providerId="ADAL" clId="{CDEE95C2-E0BB-4462-BD75-6E7DE6293FBD}" dt="2025-11-05T09:30:11.087" v="568" actId="20577"/>
        <pc:sldMkLst>
          <pc:docMk/>
          <pc:sldMk cId="2381908249" sldId="272"/>
        </pc:sldMkLst>
      </pc:sldChg>
      <pc:sldChg chg="modNotesTx">
        <pc:chgData name="TAKANE, Marina" userId="0c62abb9-5f1e-4540-b5da-327c1000617a" providerId="ADAL" clId="{CDEE95C2-E0BB-4462-BD75-6E7DE6293FBD}" dt="2025-11-03T15:36:19.688" v="22" actId="20577"/>
        <pc:sldMkLst>
          <pc:docMk/>
          <pc:sldMk cId="3731770439" sldId="2147471145"/>
        </pc:sldMkLst>
      </pc:sldChg>
      <pc:sldChg chg="add del">
        <pc:chgData name="TAKANE, Marina" userId="0c62abb9-5f1e-4540-b5da-327c1000617a" providerId="ADAL" clId="{CDEE95C2-E0BB-4462-BD75-6E7DE6293FBD}" dt="2025-11-04T09:28:01.481" v="128" actId="47"/>
        <pc:sldMkLst>
          <pc:docMk/>
          <pc:sldMk cId="2961766177" sldId="2147474555"/>
        </pc:sldMkLst>
      </pc:sldChg>
      <pc:sldChg chg="modNotesTx">
        <pc:chgData name="TAKANE, Marina" userId="0c62abb9-5f1e-4540-b5da-327c1000617a" providerId="ADAL" clId="{CDEE95C2-E0BB-4462-BD75-6E7DE6293FBD}" dt="2025-11-03T15:54:09.776" v="76"/>
        <pc:sldMkLst>
          <pc:docMk/>
          <pc:sldMk cId="1636895998" sldId="2147475200"/>
        </pc:sldMkLst>
      </pc:sldChg>
      <pc:sldChg chg="modNotesTx">
        <pc:chgData name="TAKANE, Marina" userId="0c62abb9-5f1e-4540-b5da-327c1000617a" providerId="ADAL" clId="{CDEE95C2-E0BB-4462-BD75-6E7DE6293FBD}" dt="2025-11-03T15:54:02.723" v="74"/>
        <pc:sldMkLst>
          <pc:docMk/>
          <pc:sldMk cId="3937629810" sldId="2147475220"/>
        </pc:sldMkLst>
      </pc:sldChg>
      <pc:sldChg chg="modNotesTx">
        <pc:chgData name="TAKANE, Marina" userId="0c62abb9-5f1e-4540-b5da-327c1000617a" providerId="ADAL" clId="{CDEE95C2-E0BB-4462-BD75-6E7DE6293FBD}" dt="2025-11-05T15:04:34.404" v="569" actId="20577"/>
        <pc:sldMkLst>
          <pc:docMk/>
          <pc:sldMk cId="1663302822" sldId="2147475224"/>
        </pc:sldMkLst>
      </pc:sldChg>
      <pc:sldChg chg="modNotesTx">
        <pc:chgData name="TAKANE, Marina" userId="0c62abb9-5f1e-4540-b5da-327c1000617a" providerId="ADAL" clId="{CDEE95C2-E0BB-4462-BD75-6E7DE6293FBD}" dt="2025-11-04T09:24:30.201" v="121"/>
        <pc:sldMkLst>
          <pc:docMk/>
          <pc:sldMk cId="1321994713" sldId="2147475226"/>
        </pc:sldMkLst>
      </pc:sldChg>
      <pc:sldChg chg="modNotesTx">
        <pc:chgData name="TAKANE, Marina" userId="0c62abb9-5f1e-4540-b5da-327c1000617a" providerId="ADAL" clId="{CDEE95C2-E0BB-4462-BD75-6E7DE6293FBD}" dt="2025-11-05T06:02:01.542" v="244" actId="20577"/>
        <pc:sldMkLst>
          <pc:docMk/>
          <pc:sldMk cId="1848425767" sldId="2147475228"/>
        </pc:sldMkLst>
      </pc:sldChg>
      <pc:sldChg chg="modNotesTx">
        <pc:chgData name="TAKANE, Marina" userId="0c62abb9-5f1e-4540-b5da-327c1000617a" providerId="ADAL" clId="{CDEE95C2-E0BB-4462-BD75-6E7DE6293FBD}" dt="2025-11-04T09:24:35.377" v="123"/>
        <pc:sldMkLst>
          <pc:docMk/>
          <pc:sldMk cId="2146990865" sldId="2147475229"/>
        </pc:sldMkLst>
      </pc:sldChg>
      <pc:sldChg chg="modNotesTx">
        <pc:chgData name="TAKANE, Marina" userId="0c62abb9-5f1e-4540-b5da-327c1000617a" providerId="ADAL" clId="{CDEE95C2-E0BB-4462-BD75-6E7DE6293FBD}" dt="2025-11-05T06:02:31.772" v="245" actId="20577"/>
        <pc:sldMkLst>
          <pc:docMk/>
          <pc:sldMk cId="1430738792" sldId="2147475230"/>
        </pc:sldMkLst>
      </pc:sldChg>
      <pc:sldChg chg="modNotesTx">
        <pc:chgData name="TAKANE, Marina" userId="0c62abb9-5f1e-4540-b5da-327c1000617a" providerId="ADAL" clId="{CDEE95C2-E0BB-4462-BD75-6E7DE6293FBD}" dt="2025-11-05T05:25:55.742" v="184" actId="20577"/>
        <pc:sldMkLst>
          <pc:docMk/>
          <pc:sldMk cId="3161511302" sldId="2147475231"/>
        </pc:sldMkLst>
      </pc:sldChg>
      <pc:sldChg chg="modNotesTx">
        <pc:chgData name="TAKANE, Marina" userId="0c62abb9-5f1e-4540-b5da-327c1000617a" providerId="ADAL" clId="{CDEE95C2-E0BB-4462-BD75-6E7DE6293FBD}" dt="2025-11-05T07:26:33.693" v="298" actId="20577"/>
        <pc:sldMkLst>
          <pc:docMk/>
          <pc:sldMk cId="531068114" sldId="2147475232"/>
        </pc:sldMkLst>
      </pc:sldChg>
      <pc:sldChg chg="modNotesTx">
        <pc:chgData name="TAKANE, Marina" userId="0c62abb9-5f1e-4540-b5da-327c1000617a" providerId="ADAL" clId="{CDEE95C2-E0BB-4462-BD75-6E7DE6293FBD}" dt="2025-11-03T15:39:40.094" v="34"/>
        <pc:sldMkLst>
          <pc:docMk/>
          <pc:sldMk cId="699670613" sldId="2147475234"/>
        </pc:sldMkLst>
      </pc:sldChg>
      <pc:sldChg chg="modNotesTx">
        <pc:chgData name="TAKANE, Marina" userId="0c62abb9-5f1e-4540-b5da-327c1000617a" providerId="ADAL" clId="{CDEE95C2-E0BB-4462-BD75-6E7DE6293FBD}" dt="2025-11-03T15:39:44.674" v="36"/>
        <pc:sldMkLst>
          <pc:docMk/>
          <pc:sldMk cId="866346917" sldId="2147475235"/>
        </pc:sldMkLst>
      </pc:sldChg>
      <pc:sldChg chg="modNotesTx">
        <pc:chgData name="TAKANE, Marina" userId="0c62abb9-5f1e-4540-b5da-327c1000617a" providerId="ADAL" clId="{CDEE95C2-E0BB-4462-BD75-6E7DE6293FBD}" dt="2025-11-03T15:39:48.351" v="38"/>
        <pc:sldMkLst>
          <pc:docMk/>
          <pc:sldMk cId="3657747303" sldId="2147475236"/>
        </pc:sldMkLst>
      </pc:sldChg>
      <pc:sldChg chg="modNotesTx">
        <pc:chgData name="TAKANE, Marina" userId="0c62abb9-5f1e-4540-b5da-327c1000617a" providerId="ADAL" clId="{CDEE95C2-E0BB-4462-BD75-6E7DE6293FBD}" dt="2025-11-03T15:39:52.322" v="40"/>
        <pc:sldMkLst>
          <pc:docMk/>
          <pc:sldMk cId="4021314871" sldId="2147475237"/>
        </pc:sldMkLst>
      </pc:sldChg>
      <pc:sldChg chg="modNotesTx">
        <pc:chgData name="TAKANE, Marina" userId="0c62abb9-5f1e-4540-b5da-327c1000617a" providerId="ADAL" clId="{CDEE95C2-E0BB-4462-BD75-6E7DE6293FBD}" dt="2025-11-03T15:40:07.168" v="44"/>
        <pc:sldMkLst>
          <pc:docMk/>
          <pc:sldMk cId="3763034785" sldId="2147475239"/>
        </pc:sldMkLst>
      </pc:sldChg>
      <pc:sldChg chg="modNotesTx">
        <pc:chgData name="TAKANE, Marina" userId="0c62abb9-5f1e-4540-b5da-327c1000617a" providerId="ADAL" clId="{CDEE95C2-E0BB-4462-BD75-6E7DE6293FBD}" dt="2025-11-03T15:40:10.976" v="46"/>
        <pc:sldMkLst>
          <pc:docMk/>
          <pc:sldMk cId="2457619055" sldId="2147475240"/>
        </pc:sldMkLst>
      </pc:sldChg>
      <pc:sldChg chg="modNotesTx">
        <pc:chgData name="TAKANE, Marina" userId="0c62abb9-5f1e-4540-b5da-327c1000617a" providerId="ADAL" clId="{CDEE95C2-E0BB-4462-BD75-6E7DE6293FBD}" dt="2025-11-03T15:39:21.159" v="30"/>
        <pc:sldMkLst>
          <pc:docMk/>
          <pc:sldMk cId="1149296835" sldId="2147475241"/>
        </pc:sldMkLst>
      </pc:sldChg>
      <pc:sldChg chg="modNotesTx">
        <pc:chgData name="TAKANE, Marina" userId="0c62abb9-5f1e-4540-b5da-327c1000617a" providerId="ADAL" clId="{CDEE95C2-E0BB-4462-BD75-6E7DE6293FBD}" dt="2025-11-03T15:39:25.850" v="32"/>
        <pc:sldMkLst>
          <pc:docMk/>
          <pc:sldMk cId="2642488564" sldId="2147475244"/>
        </pc:sldMkLst>
      </pc:sldChg>
      <pc:sldChg chg="modNotesTx">
        <pc:chgData name="TAKANE, Marina" userId="0c62abb9-5f1e-4540-b5da-327c1000617a" providerId="ADAL" clId="{CDEE95C2-E0BB-4462-BD75-6E7DE6293FBD}" dt="2025-11-03T15:39:17.150" v="28"/>
        <pc:sldMkLst>
          <pc:docMk/>
          <pc:sldMk cId="1672751361" sldId="2147475245"/>
        </pc:sldMkLst>
      </pc:sldChg>
      <pc:sldChg chg="modNotesTx">
        <pc:chgData name="TAKANE, Marina" userId="0c62abb9-5f1e-4540-b5da-327c1000617a" providerId="ADAL" clId="{CDEE95C2-E0BB-4462-BD75-6E7DE6293FBD}" dt="2025-11-03T15:48:06.411" v="51"/>
        <pc:sldMkLst>
          <pc:docMk/>
          <pc:sldMk cId="2394482477" sldId="2147475246"/>
        </pc:sldMkLst>
      </pc:sldChg>
      <pc:sldChg chg="modNotesTx">
        <pc:chgData name="TAKANE, Marina" userId="0c62abb9-5f1e-4540-b5da-327c1000617a" providerId="ADAL" clId="{CDEE95C2-E0BB-4462-BD75-6E7DE6293FBD}" dt="2025-11-03T15:48:10.310" v="53"/>
        <pc:sldMkLst>
          <pc:docMk/>
          <pc:sldMk cId="2860314691" sldId="2147475247"/>
        </pc:sldMkLst>
      </pc:sldChg>
      <pc:sldChg chg="modNotesTx">
        <pc:chgData name="TAKANE, Marina" userId="0c62abb9-5f1e-4540-b5da-327c1000617a" providerId="ADAL" clId="{CDEE95C2-E0BB-4462-BD75-6E7DE6293FBD}" dt="2025-11-03T15:47:57.725" v="47"/>
        <pc:sldMkLst>
          <pc:docMk/>
          <pc:sldMk cId="3061749465" sldId="2147475248"/>
        </pc:sldMkLst>
      </pc:sldChg>
      <pc:sldChg chg="modNotesTx">
        <pc:chgData name="TAKANE, Marina" userId="0c62abb9-5f1e-4540-b5da-327c1000617a" providerId="ADAL" clId="{CDEE95C2-E0BB-4462-BD75-6E7DE6293FBD}" dt="2025-11-03T15:48:01.956" v="49"/>
        <pc:sldMkLst>
          <pc:docMk/>
          <pc:sldMk cId="1379211327" sldId="2147475249"/>
        </pc:sldMkLst>
      </pc:sldChg>
      <pc:sldChg chg="modNotesTx">
        <pc:chgData name="TAKANE, Marina" userId="0c62abb9-5f1e-4540-b5da-327c1000617a" providerId="ADAL" clId="{CDEE95C2-E0BB-4462-BD75-6E7DE6293FBD}" dt="2025-11-03T15:48:59.023" v="57" actId="20577"/>
        <pc:sldMkLst>
          <pc:docMk/>
          <pc:sldMk cId="2233695811" sldId="2147475258"/>
        </pc:sldMkLst>
      </pc:sldChg>
      <pc:sldChg chg="modNotesTx">
        <pc:chgData name="TAKANE, Marina" userId="0c62abb9-5f1e-4540-b5da-327c1000617a" providerId="ADAL" clId="{CDEE95C2-E0BB-4462-BD75-6E7DE6293FBD}" dt="2025-11-03T15:36:26.226" v="26" actId="20577"/>
        <pc:sldMkLst>
          <pc:docMk/>
          <pc:sldMk cId="32681169" sldId="2147475259"/>
        </pc:sldMkLst>
      </pc:sldChg>
      <pc:sldChg chg="modNotesTx">
        <pc:chgData name="TAKANE, Marina" userId="0c62abb9-5f1e-4540-b5da-327c1000617a" providerId="ADAL" clId="{CDEE95C2-E0BB-4462-BD75-6E7DE6293FBD}" dt="2025-11-03T15:40:03.605" v="42"/>
        <pc:sldMkLst>
          <pc:docMk/>
          <pc:sldMk cId="2964939684" sldId="2147475260"/>
        </pc:sldMkLst>
      </pc:sldChg>
      <pc:sldChg chg="modNotesTx">
        <pc:chgData name="TAKANE, Marina" userId="0c62abb9-5f1e-4540-b5da-327c1000617a" providerId="ADAL" clId="{CDEE95C2-E0BB-4462-BD75-6E7DE6293FBD}" dt="2025-11-03T15:53:54.754" v="69"/>
        <pc:sldMkLst>
          <pc:docMk/>
          <pc:sldMk cId="3204746551" sldId="2147475262"/>
        </pc:sldMkLst>
      </pc:sldChg>
      <pc:sldChg chg="modNotesTx">
        <pc:chgData name="TAKANE, Marina" userId="0c62abb9-5f1e-4540-b5da-327c1000617a" providerId="ADAL" clId="{CDEE95C2-E0BB-4462-BD75-6E7DE6293FBD}" dt="2025-11-03T15:50:23.092" v="62" actId="20577"/>
        <pc:sldMkLst>
          <pc:docMk/>
          <pc:sldMk cId="3042090497" sldId="2147475263"/>
        </pc:sldMkLst>
      </pc:sldChg>
      <pc:sldChg chg="modNotesTx">
        <pc:chgData name="TAKANE, Marina" userId="0c62abb9-5f1e-4540-b5da-327c1000617a" providerId="ADAL" clId="{CDEE95C2-E0BB-4462-BD75-6E7DE6293FBD}" dt="2025-11-03T15:53:49.406" v="66"/>
        <pc:sldMkLst>
          <pc:docMk/>
          <pc:sldMk cId="3109742959" sldId="2147475264"/>
        </pc:sldMkLst>
      </pc:sldChg>
      <pc:sldChg chg="modNotesTx">
        <pc:chgData name="TAKANE, Marina" userId="0c62abb9-5f1e-4540-b5da-327c1000617a" providerId="ADAL" clId="{CDEE95C2-E0BB-4462-BD75-6E7DE6293FBD}" dt="2025-11-03T15:53:47.216" v="65"/>
        <pc:sldMkLst>
          <pc:docMk/>
          <pc:sldMk cId="115495046" sldId="2147475265"/>
        </pc:sldMkLst>
      </pc:sldChg>
      <pc:sldChg chg="modNotesTx">
        <pc:chgData name="TAKANE, Marina" userId="0c62abb9-5f1e-4540-b5da-327c1000617a" providerId="ADAL" clId="{CDEE95C2-E0BB-4462-BD75-6E7DE6293FBD}" dt="2025-11-03T15:53:43.701" v="64"/>
        <pc:sldMkLst>
          <pc:docMk/>
          <pc:sldMk cId="2282344104" sldId="2147475266"/>
        </pc:sldMkLst>
      </pc:sldChg>
      <pc:sldChg chg="modNotesTx">
        <pc:chgData name="TAKANE, Marina" userId="0c62abb9-5f1e-4540-b5da-327c1000617a" providerId="ADAL" clId="{CDEE95C2-E0BB-4462-BD75-6E7DE6293FBD}" dt="2025-11-03T15:53:41.142" v="63"/>
        <pc:sldMkLst>
          <pc:docMk/>
          <pc:sldMk cId="4007967642" sldId="2147475267"/>
        </pc:sldMkLst>
      </pc:sldChg>
      <pc:sldChg chg="modNotesTx">
        <pc:chgData name="TAKANE, Marina" userId="0c62abb9-5f1e-4540-b5da-327c1000617a" providerId="ADAL" clId="{CDEE95C2-E0BB-4462-BD75-6E7DE6293FBD}" dt="2025-11-03T15:53:52.953" v="68"/>
        <pc:sldMkLst>
          <pc:docMk/>
          <pc:sldMk cId="1079920642" sldId="2147475268"/>
        </pc:sldMkLst>
      </pc:sldChg>
      <pc:sldChg chg="modNotesTx">
        <pc:chgData name="TAKANE, Marina" userId="0c62abb9-5f1e-4540-b5da-327c1000617a" providerId="ADAL" clId="{CDEE95C2-E0BB-4462-BD75-6E7DE6293FBD}" dt="2025-11-03T15:54:05.032" v="75"/>
        <pc:sldMkLst>
          <pc:docMk/>
          <pc:sldMk cId="1473013399" sldId="2147475269"/>
        </pc:sldMkLst>
      </pc:sldChg>
      <pc:sldChg chg="modNotesTx">
        <pc:chgData name="TAKANE, Marina" userId="0c62abb9-5f1e-4540-b5da-327c1000617a" providerId="ADAL" clId="{CDEE95C2-E0BB-4462-BD75-6E7DE6293FBD}" dt="2025-11-03T15:54:01.018" v="73"/>
        <pc:sldMkLst>
          <pc:docMk/>
          <pc:sldMk cId="259665199" sldId="2147475270"/>
        </pc:sldMkLst>
      </pc:sldChg>
      <pc:sldChg chg="addSp mod modNotesTx">
        <pc:chgData name="TAKANE, Marina" userId="0c62abb9-5f1e-4540-b5da-327c1000617a" providerId="ADAL" clId="{CDEE95C2-E0BB-4462-BD75-6E7DE6293FBD}" dt="2025-11-03T15:53:59.242" v="72"/>
        <pc:sldMkLst>
          <pc:docMk/>
          <pc:sldMk cId="421413184" sldId="2147475271"/>
        </pc:sldMkLst>
      </pc:sldChg>
      <pc:sldChg chg="modNotesTx">
        <pc:chgData name="TAKANE, Marina" userId="0c62abb9-5f1e-4540-b5da-327c1000617a" providerId="ADAL" clId="{CDEE95C2-E0BB-4462-BD75-6E7DE6293FBD}" dt="2025-11-03T15:53:57.187" v="70"/>
        <pc:sldMkLst>
          <pc:docMk/>
          <pc:sldMk cId="3656718241" sldId="2147475272"/>
        </pc:sldMkLst>
      </pc:sldChg>
      <pc:sldChg chg="modNotesTx">
        <pc:chgData name="TAKANE, Marina" userId="0c62abb9-5f1e-4540-b5da-327c1000617a" providerId="ADAL" clId="{CDEE95C2-E0BB-4462-BD75-6E7DE6293FBD}" dt="2025-11-03T15:54:11.468" v="77"/>
        <pc:sldMkLst>
          <pc:docMk/>
          <pc:sldMk cId="1755585720" sldId="2147475273"/>
        </pc:sldMkLst>
      </pc:sldChg>
      <pc:sldChg chg="modSp add mod modNotesTx">
        <pc:chgData name="TAKANE, Marina" userId="0c62abb9-5f1e-4540-b5da-327c1000617a" providerId="ADAL" clId="{CDEE95C2-E0BB-4462-BD75-6E7DE6293FBD}" dt="2025-11-03T16:27:16.242" v="114" actId="20577"/>
        <pc:sldMkLst>
          <pc:docMk/>
          <pc:sldMk cId="1604397571" sldId="2147475275"/>
        </pc:sldMkLst>
        <pc:spChg chg="mod">
          <ac:chgData name="TAKANE, Marina" userId="0c62abb9-5f1e-4540-b5da-327c1000617a" providerId="ADAL" clId="{CDEE95C2-E0BB-4462-BD75-6E7DE6293FBD}" dt="2025-11-03T16:17:59.477" v="109" actId="20577"/>
          <ac:spMkLst>
            <pc:docMk/>
            <pc:sldMk cId="1604397571" sldId="2147475275"/>
            <ac:spMk id="4" creationId="{2C756B10-1576-A634-8E13-73FE20F418D1}"/>
          </ac:spMkLst>
        </pc:spChg>
      </pc:sldChg>
      <pc:sldChg chg="modSp mod modNotesTx">
        <pc:chgData name="TAKANE, Marina" userId="0c62abb9-5f1e-4540-b5da-327c1000617a" providerId="ADAL" clId="{CDEE95C2-E0BB-4462-BD75-6E7DE6293FBD}" dt="2025-11-04T09:29:16.503" v="136" actId="20577"/>
        <pc:sldMkLst>
          <pc:docMk/>
          <pc:sldMk cId="1601085670" sldId="2147475278"/>
        </pc:sldMkLst>
        <pc:spChg chg="mod">
          <ac:chgData name="TAKANE, Marina" userId="0c62abb9-5f1e-4540-b5da-327c1000617a" providerId="ADAL" clId="{CDEE95C2-E0BB-4462-BD75-6E7DE6293FBD}" dt="2025-11-04T09:28:59.820" v="131"/>
          <ac:spMkLst>
            <pc:docMk/>
            <pc:sldMk cId="1601085670" sldId="2147475278"/>
            <ac:spMk id="2" creationId="{5EBC6678-49ED-CCFE-E307-8E4CA552AE03}"/>
          </ac:spMkLst>
        </pc:spChg>
      </pc:sldChg>
    </pc:docChg>
  </pc:docChgLst>
  <pc:docChgLst>
    <pc:chgData name="Barbara Evans" userId="S::b.e.evans_leeds.ac.uk#ext#@worldhealthorg.onmicrosoft.com::b78630be-7504-495f-83fc-c3bbb255cfcc" providerId="AD" clId="Web-{CE2576A3-B322-87A7-9DE5-11F6ED5D9B0C}"/>
    <pc:docChg chg="modSld">
      <pc:chgData name="Barbara Evans" userId="S::b.e.evans_leeds.ac.uk#ext#@worldhealthorg.onmicrosoft.com::b78630be-7504-495f-83fc-c3bbb255cfcc" providerId="AD" clId="Web-{CE2576A3-B322-87A7-9DE5-11F6ED5D9B0C}" dt="2025-10-28T20:06:56.756" v="127" actId="20577"/>
      <pc:docMkLst>
        <pc:docMk/>
      </pc:docMkLst>
      <pc:sldChg chg="modSp">
        <pc:chgData name="Barbara Evans" userId="S::b.e.evans_leeds.ac.uk#ext#@worldhealthorg.onmicrosoft.com::b78630be-7504-495f-83fc-c3bbb255cfcc" providerId="AD" clId="Web-{CE2576A3-B322-87A7-9DE5-11F6ED5D9B0C}" dt="2025-10-28T20:06:56.756" v="127" actId="20577"/>
        <pc:sldMkLst>
          <pc:docMk/>
          <pc:sldMk cId="3937629810" sldId="2147475220"/>
        </pc:sldMkLst>
        <pc:spChg chg="mod">
          <ac:chgData name="Barbara Evans" userId="S::b.e.evans_leeds.ac.uk#ext#@worldhealthorg.onmicrosoft.com::b78630be-7504-495f-83fc-c3bbb255cfcc" providerId="AD" clId="Web-{CE2576A3-B322-87A7-9DE5-11F6ED5D9B0C}" dt="2025-10-28T20:06:56.756" v="127" actId="20577"/>
          <ac:spMkLst>
            <pc:docMk/>
            <pc:sldMk cId="3937629810" sldId="2147475220"/>
            <ac:spMk id="3" creationId="{CF21C3B6-941C-8427-3921-7BB0CD9B3160}"/>
          </ac:spMkLst>
        </pc:spChg>
      </pc:sldChg>
    </pc:docChg>
  </pc:docChgLst>
  <pc:docChgLst>
    <pc:chgData name="Barbara Evans" userId="S::b.e.evans_leeds.ac.uk#ext#@worldhealthorg.onmicrosoft.com::b78630be-7504-495f-83fc-c3bbb255cfcc" providerId="AD" clId="Web-{44A64B18-C105-AED6-6854-849FE84CFBD5}"/>
    <pc:docChg chg="modSld">
      <pc:chgData name="Barbara Evans" userId="S::b.e.evans_leeds.ac.uk#ext#@worldhealthorg.onmicrosoft.com::b78630be-7504-495f-83fc-c3bbb255cfcc" providerId="AD" clId="Web-{44A64B18-C105-AED6-6854-849FE84CFBD5}" dt="2025-10-29T15:07:18.901" v="1" actId="20577"/>
      <pc:docMkLst>
        <pc:docMk/>
      </pc:docMkLst>
      <pc:sldChg chg="modSp">
        <pc:chgData name="Barbara Evans" userId="S::b.e.evans_leeds.ac.uk#ext#@worldhealthorg.onmicrosoft.com::b78630be-7504-495f-83fc-c3bbb255cfcc" providerId="AD" clId="Web-{44A64B18-C105-AED6-6854-849FE84CFBD5}" dt="2025-10-29T15:07:18.901" v="1" actId="20577"/>
        <pc:sldMkLst>
          <pc:docMk/>
          <pc:sldMk cId="3937629810" sldId="2147475220"/>
        </pc:sldMkLst>
        <pc:spChg chg="mod">
          <ac:chgData name="Barbara Evans" userId="S::b.e.evans_leeds.ac.uk#ext#@worldhealthorg.onmicrosoft.com::b78630be-7504-495f-83fc-c3bbb255cfcc" providerId="AD" clId="Web-{44A64B18-C105-AED6-6854-849FE84CFBD5}" dt="2025-10-29T15:07:18.901" v="1" actId="20577"/>
          <ac:spMkLst>
            <pc:docMk/>
            <pc:sldMk cId="3937629810" sldId="2147475220"/>
            <ac:spMk id="3" creationId="{CF21C3B6-941C-8427-3921-7BB0CD9B3160}"/>
          </ac:spMkLst>
        </pc:spChg>
      </pc:sldChg>
    </pc:docChg>
  </pc:docChgLst>
  <pc:docChgLst>
    <pc:chgData name="GORE, Fiona Margaret" userId="S::goref@who.int::8990c2d0-068d-4ea4-a7b0-fc9e7bcf8844" providerId="AD" clId="Web-{1660BCB8-C0B1-6268-60CF-A717BF0AB3CF}"/>
    <pc:docChg chg="modSld">
      <pc:chgData name="GORE, Fiona Margaret" userId="S::goref@who.int::8990c2d0-068d-4ea4-a7b0-fc9e7bcf8844" providerId="AD" clId="Web-{1660BCB8-C0B1-6268-60CF-A717BF0AB3CF}" dt="2025-11-04T09:34:23.110" v="269"/>
      <pc:docMkLst>
        <pc:docMk/>
      </pc:docMkLst>
      <pc:sldChg chg="modNotes">
        <pc:chgData name="GORE, Fiona Margaret" userId="S::goref@who.int::8990c2d0-068d-4ea4-a7b0-fc9e7bcf8844" providerId="AD" clId="Web-{1660BCB8-C0B1-6268-60CF-A717BF0AB3CF}" dt="2025-11-04T09:30:31.166" v="257"/>
        <pc:sldMkLst>
          <pc:docMk/>
          <pc:sldMk cId="3827825273" sldId="2147471131"/>
        </pc:sldMkLst>
      </pc:sldChg>
      <pc:sldChg chg="addSp delSp modSp">
        <pc:chgData name="GORE, Fiona Margaret" userId="S::goref@who.int::8990c2d0-068d-4ea4-a7b0-fc9e7bcf8844" providerId="AD" clId="Web-{1660BCB8-C0B1-6268-60CF-A717BF0AB3CF}" dt="2025-11-04T09:34:23.110" v="269"/>
        <pc:sldMkLst>
          <pc:docMk/>
          <pc:sldMk cId="1601085670" sldId="2147475278"/>
        </pc:sldMkLst>
        <pc:picChg chg="add del mod">
          <ac:chgData name="GORE, Fiona Margaret" userId="S::goref@who.int::8990c2d0-068d-4ea4-a7b0-fc9e7bcf8844" providerId="AD" clId="Web-{1660BCB8-C0B1-6268-60CF-A717BF0AB3CF}" dt="2025-11-04T09:34:23.110" v="269"/>
          <ac:picMkLst>
            <pc:docMk/>
            <pc:sldMk cId="1601085670" sldId="2147475278"/>
            <ac:picMk id="3" creationId="{B02A85F4-FD83-A194-C96F-46DC44DE612E}"/>
          </ac:picMkLst>
        </pc:picChg>
        <pc:picChg chg="add del mod">
          <ac:chgData name="GORE, Fiona Margaret" userId="S::goref@who.int::8990c2d0-068d-4ea4-a7b0-fc9e7bcf8844" providerId="AD" clId="Web-{1660BCB8-C0B1-6268-60CF-A717BF0AB3CF}" dt="2025-11-04T09:34:21.766" v="268"/>
          <ac:picMkLst>
            <pc:docMk/>
            <pc:sldMk cId="1601085670" sldId="2147475278"/>
            <ac:picMk id="4" creationId="{C7148D28-E18C-D4A4-82EA-DA9C0ABA59BA}"/>
          </ac:picMkLst>
        </pc:picChg>
        <pc:picChg chg="mod">
          <ac:chgData name="GORE, Fiona Margaret" userId="S::goref@who.int::8990c2d0-068d-4ea4-a7b0-fc9e7bcf8844" providerId="AD" clId="Web-{1660BCB8-C0B1-6268-60CF-A717BF0AB3CF}" dt="2025-11-04T09:31:23.245" v="259" actId="1076"/>
          <ac:picMkLst>
            <pc:docMk/>
            <pc:sldMk cId="1601085670" sldId="2147475278"/>
            <ac:picMk id="10" creationId="{2D701D9D-6FD0-601F-9C3E-75BF18E4FFDC}"/>
          </ac:picMkLst>
        </pc:picChg>
      </pc:sldChg>
    </pc:docChg>
  </pc:docChgLst>
  <pc:docChgLst>
    <pc:chgData name="JOHNSTON, Richard Paul" userId="eb825de2-c751-4cf2-83de-63b56d9d731c" providerId="ADAL" clId="{416D0020-D453-4F17-875C-C9003A63D6C4}"/>
    <pc:docChg chg="undo redo custSel addSld delSld modSld sldOrd delMainMaster modSection">
      <pc:chgData name="JOHNSTON, Richard Paul" userId="eb825de2-c751-4cf2-83de-63b56d9d731c" providerId="ADAL" clId="{416D0020-D453-4F17-875C-C9003A63D6C4}" dt="2025-10-30T12:05:27.729" v="14260" actId="20577"/>
      <pc:docMkLst>
        <pc:docMk/>
      </pc:docMkLst>
      <pc:sldChg chg="modSp mod ord">
        <pc:chgData name="JOHNSTON, Richard Paul" userId="eb825de2-c751-4cf2-83de-63b56d9d731c" providerId="ADAL" clId="{416D0020-D453-4F17-875C-C9003A63D6C4}" dt="2025-10-30T01:04:13.338" v="6046" actId="20577"/>
        <pc:sldMkLst>
          <pc:docMk/>
          <pc:sldMk cId="3731770439" sldId="2147471145"/>
        </pc:sldMkLst>
        <pc:spChg chg="mod">
          <ac:chgData name="JOHNSTON, Richard Paul" userId="eb825de2-c751-4cf2-83de-63b56d9d731c" providerId="ADAL" clId="{416D0020-D453-4F17-875C-C9003A63D6C4}" dt="2025-10-30T01:04:13.338" v="6046" actId="20577"/>
          <ac:spMkLst>
            <pc:docMk/>
            <pc:sldMk cId="3731770439" sldId="2147471145"/>
            <ac:spMk id="2" creationId="{4A1F8792-25BD-081E-151B-B65F7EE06651}"/>
          </ac:spMkLst>
        </pc:spChg>
        <pc:picChg chg="mod">
          <ac:chgData name="JOHNSTON, Richard Paul" userId="eb825de2-c751-4cf2-83de-63b56d9d731c" providerId="ADAL" clId="{416D0020-D453-4F17-875C-C9003A63D6C4}" dt="2025-10-28T02:21:54.188" v="3184" actId="14100"/>
          <ac:picMkLst>
            <pc:docMk/>
            <pc:sldMk cId="3731770439" sldId="2147471145"/>
            <ac:picMk id="6" creationId="{1CADEED9-AC3D-74CA-5C61-7C305543DC65}"/>
          </ac:picMkLst>
        </pc:picChg>
      </pc:sldChg>
      <pc:sldChg chg="addSp modSp mod ord">
        <pc:chgData name="JOHNSTON, Richard Paul" userId="eb825de2-c751-4cf2-83de-63b56d9d731c" providerId="ADAL" clId="{416D0020-D453-4F17-875C-C9003A63D6C4}" dt="2025-10-28T19:23:31.437" v="4407" actId="14100"/>
        <pc:sldMkLst>
          <pc:docMk/>
          <pc:sldMk cId="737272373" sldId="2147475187"/>
        </pc:sldMkLst>
        <pc:spChg chg="mod">
          <ac:chgData name="JOHNSTON, Richard Paul" userId="eb825de2-c751-4cf2-83de-63b56d9d731c" providerId="ADAL" clId="{416D0020-D453-4F17-875C-C9003A63D6C4}" dt="2025-10-28T19:23:09.213" v="4403" actId="1076"/>
          <ac:spMkLst>
            <pc:docMk/>
            <pc:sldMk cId="737272373" sldId="2147475187"/>
            <ac:spMk id="2" creationId="{DF890AF8-AD8B-84FC-3885-AB0336EB892C}"/>
          </ac:spMkLst>
        </pc:spChg>
        <pc:spChg chg="mod">
          <ac:chgData name="JOHNSTON, Richard Paul" userId="eb825de2-c751-4cf2-83de-63b56d9d731c" providerId="ADAL" clId="{416D0020-D453-4F17-875C-C9003A63D6C4}" dt="2025-10-28T19:22:52.866" v="4400" actId="14100"/>
          <ac:spMkLst>
            <pc:docMk/>
            <pc:sldMk cId="737272373" sldId="2147475187"/>
            <ac:spMk id="3" creationId="{9B193D2D-657A-B877-1F6B-0A0F841636AD}"/>
          </ac:spMkLst>
        </pc:spChg>
        <pc:spChg chg="add mod">
          <ac:chgData name="JOHNSTON, Richard Paul" userId="eb825de2-c751-4cf2-83de-63b56d9d731c" providerId="ADAL" clId="{416D0020-D453-4F17-875C-C9003A63D6C4}" dt="2025-10-28T19:23:31.437" v="4407" actId="14100"/>
          <ac:spMkLst>
            <pc:docMk/>
            <pc:sldMk cId="737272373" sldId="2147475187"/>
            <ac:spMk id="4" creationId="{3397ADE6-5D23-F9B6-FA04-86A66AB453E1}"/>
          </ac:spMkLst>
        </pc:spChg>
      </pc:sldChg>
      <pc:sldChg chg="modSp add mod ord modNotesTx">
        <pc:chgData name="JOHNSTON, Richard Paul" userId="eb825de2-c751-4cf2-83de-63b56d9d731c" providerId="ADAL" clId="{416D0020-D453-4F17-875C-C9003A63D6C4}" dt="2025-10-30T01:03:29.801" v="6042" actId="20577"/>
        <pc:sldMkLst>
          <pc:docMk/>
          <pc:sldMk cId="1711803351" sldId="2147475198"/>
        </pc:sldMkLst>
        <pc:spChg chg="mod">
          <ac:chgData name="JOHNSTON, Richard Paul" userId="eb825de2-c751-4cf2-83de-63b56d9d731c" providerId="ADAL" clId="{416D0020-D453-4F17-875C-C9003A63D6C4}" dt="2025-10-24T21:37:04.271" v="338" actId="20577"/>
          <ac:spMkLst>
            <pc:docMk/>
            <pc:sldMk cId="1711803351" sldId="2147475198"/>
            <ac:spMk id="4" creationId="{2C756B10-1576-A634-8E13-73FE20F418D1}"/>
          </ac:spMkLst>
        </pc:spChg>
        <pc:spChg chg="mod">
          <ac:chgData name="JOHNSTON, Richard Paul" userId="eb825de2-c751-4cf2-83de-63b56d9d731c" providerId="ADAL" clId="{416D0020-D453-4F17-875C-C9003A63D6C4}" dt="2025-10-30T01:03:29.801" v="6042" actId="20577"/>
          <ac:spMkLst>
            <pc:docMk/>
            <pc:sldMk cId="1711803351" sldId="2147475198"/>
            <ac:spMk id="5" creationId="{9028B9DC-1D91-92C2-4B29-ABD85DC9EE1B}"/>
          </ac:spMkLst>
        </pc:spChg>
      </pc:sldChg>
      <pc:sldChg chg="modSp add mod modNotesTx">
        <pc:chgData name="JOHNSTON, Richard Paul" userId="eb825de2-c751-4cf2-83de-63b56d9d731c" providerId="ADAL" clId="{416D0020-D453-4F17-875C-C9003A63D6C4}" dt="2025-10-30T01:12:19.998" v="6272" actId="20577"/>
        <pc:sldMkLst>
          <pc:docMk/>
          <pc:sldMk cId="1636895998" sldId="2147475200"/>
        </pc:sldMkLst>
        <pc:spChg chg="mod">
          <ac:chgData name="JOHNSTON, Richard Paul" userId="eb825de2-c751-4cf2-83de-63b56d9d731c" providerId="ADAL" clId="{416D0020-D453-4F17-875C-C9003A63D6C4}" dt="2025-10-29T15:32:05.314" v="4729" actId="20577"/>
          <ac:spMkLst>
            <pc:docMk/>
            <pc:sldMk cId="1636895998" sldId="2147475200"/>
            <ac:spMk id="4" creationId="{2C756B10-1576-A634-8E13-73FE20F418D1}"/>
          </ac:spMkLst>
        </pc:spChg>
        <pc:spChg chg="mod">
          <ac:chgData name="JOHNSTON, Richard Paul" userId="eb825de2-c751-4cf2-83de-63b56d9d731c" providerId="ADAL" clId="{416D0020-D453-4F17-875C-C9003A63D6C4}" dt="2025-10-30T01:12:19.998" v="6272" actId="20577"/>
          <ac:spMkLst>
            <pc:docMk/>
            <pc:sldMk cId="1636895998" sldId="2147475200"/>
            <ac:spMk id="5" creationId="{9028B9DC-1D91-92C2-4B29-ABD85DC9EE1B}"/>
          </ac:spMkLst>
        </pc:spChg>
      </pc:sldChg>
      <pc:sldChg chg="modSp new mod">
        <pc:chgData name="JOHNSTON, Richard Paul" userId="eb825de2-c751-4cf2-83de-63b56d9d731c" providerId="ADAL" clId="{416D0020-D453-4F17-875C-C9003A63D6C4}" dt="2025-10-29T18:16:04.776" v="5122" actId="20577"/>
        <pc:sldMkLst>
          <pc:docMk/>
          <pc:sldMk cId="3937629810" sldId="2147475220"/>
        </pc:sldMkLst>
        <pc:spChg chg="mod">
          <ac:chgData name="JOHNSTON, Richard Paul" userId="eb825de2-c751-4cf2-83de-63b56d9d731c" providerId="ADAL" clId="{416D0020-D453-4F17-875C-C9003A63D6C4}" dt="2025-10-24T22:35:54.054" v="2506" actId="20577"/>
          <ac:spMkLst>
            <pc:docMk/>
            <pc:sldMk cId="3937629810" sldId="2147475220"/>
            <ac:spMk id="2" creationId="{1C09630A-209B-BECA-DA11-AB130C6AF675}"/>
          </ac:spMkLst>
        </pc:spChg>
        <pc:spChg chg="mod">
          <ac:chgData name="JOHNSTON, Richard Paul" userId="eb825de2-c751-4cf2-83de-63b56d9d731c" providerId="ADAL" clId="{416D0020-D453-4F17-875C-C9003A63D6C4}" dt="2025-10-29T18:16:04.776" v="5122" actId="20577"/>
          <ac:spMkLst>
            <pc:docMk/>
            <pc:sldMk cId="3937629810" sldId="2147475220"/>
            <ac:spMk id="3" creationId="{CF21C3B6-941C-8427-3921-7BB0CD9B3160}"/>
          </ac:spMkLst>
        </pc:spChg>
      </pc:sldChg>
      <pc:sldChg chg="addSp delSp modSp add mod modNotesTx">
        <pc:chgData name="JOHNSTON, Richard Paul" userId="eb825de2-c751-4cf2-83de-63b56d9d731c" providerId="ADAL" clId="{416D0020-D453-4F17-875C-C9003A63D6C4}" dt="2025-10-30T02:06:06.167" v="14050" actId="20577"/>
        <pc:sldMkLst>
          <pc:docMk/>
          <pc:sldMk cId="1663302822" sldId="2147475224"/>
        </pc:sldMkLst>
        <pc:spChg chg="mod">
          <ac:chgData name="JOHNSTON, Richard Paul" userId="eb825de2-c751-4cf2-83de-63b56d9d731c" providerId="ADAL" clId="{416D0020-D453-4F17-875C-C9003A63D6C4}" dt="2025-10-30T02:04:59.452" v="14044" actId="1076"/>
          <ac:spMkLst>
            <pc:docMk/>
            <pc:sldMk cId="1663302822" sldId="2147475224"/>
            <ac:spMk id="5" creationId="{25C510BC-1298-FA28-8DA8-0D461BEBDCDC}"/>
          </ac:spMkLst>
        </pc:spChg>
        <pc:graphicFrameChg chg="modGraphic">
          <ac:chgData name="JOHNSTON, Richard Paul" userId="eb825de2-c751-4cf2-83de-63b56d9d731c" providerId="ADAL" clId="{416D0020-D453-4F17-875C-C9003A63D6C4}" dt="2025-10-30T02:06:06.167" v="14050" actId="20577"/>
          <ac:graphicFrameMkLst>
            <pc:docMk/>
            <pc:sldMk cId="1663302822" sldId="2147475224"/>
            <ac:graphicFrameMk id="4" creationId="{B7FEB580-94DD-1DD1-5E71-6A4E787B806E}"/>
          </ac:graphicFrameMkLst>
        </pc:graphicFrameChg>
      </pc:sldChg>
      <pc:sldChg chg="addSp modSp add modNotesTx">
        <pc:chgData name="JOHNSTON, Richard Paul" userId="eb825de2-c751-4cf2-83de-63b56d9d731c" providerId="ADAL" clId="{416D0020-D453-4F17-875C-C9003A63D6C4}" dt="2025-10-30T01:19:51.082" v="7708" actId="20577"/>
        <pc:sldMkLst>
          <pc:docMk/>
          <pc:sldMk cId="1321994713" sldId="2147475226"/>
        </pc:sldMkLst>
      </pc:sldChg>
      <pc:sldChg chg="addSp modSp add mod modNotesTx">
        <pc:chgData name="JOHNSTON, Richard Paul" userId="eb825de2-c751-4cf2-83de-63b56d9d731c" providerId="ADAL" clId="{416D0020-D453-4F17-875C-C9003A63D6C4}" dt="2025-10-30T01:23:21.008" v="8683" actId="20577"/>
        <pc:sldMkLst>
          <pc:docMk/>
          <pc:sldMk cId="1848425767" sldId="2147475228"/>
        </pc:sldMkLst>
        <pc:spChg chg="add mod">
          <ac:chgData name="JOHNSTON, Richard Paul" userId="eb825de2-c751-4cf2-83de-63b56d9d731c" providerId="ADAL" clId="{416D0020-D453-4F17-875C-C9003A63D6C4}" dt="2025-10-28T04:25:16.275" v="3419" actId="20577"/>
          <ac:spMkLst>
            <pc:docMk/>
            <pc:sldMk cId="1848425767" sldId="2147475228"/>
            <ac:spMk id="5" creationId="{E144E70A-27A9-E97B-B10D-68D15B982247}"/>
          </ac:spMkLst>
        </pc:spChg>
        <pc:graphicFrameChg chg="add mod modGraphic">
          <ac:chgData name="JOHNSTON, Richard Paul" userId="eb825de2-c751-4cf2-83de-63b56d9d731c" providerId="ADAL" clId="{416D0020-D453-4F17-875C-C9003A63D6C4}" dt="2025-10-28T04:06:29.629" v="3323" actId="207"/>
          <ac:graphicFrameMkLst>
            <pc:docMk/>
            <pc:sldMk cId="1848425767" sldId="2147475228"/>
            <ac:graphicFrameMk id="3" creationId="{197680FE-2AE1-728B-38A0-D7A0DABB0046}"/>
          </ac:graphicFrameMkLst>
        </pc:graphicFrameChg>
      </pc:sldChg>
      <pc:sldChg chg="addSp modSp add modNotesTx">
        <pc:chgData name="JOHNSTON, Richard Paul" userId="eb825de2-c751-4cf2-83de-63b56d9d731c" providerId="ADAL" clId="{416D0020-D453-4F17-875C-C9003A63D6C4}" dt="2025-10-30T01:26:43.182" v="9498" actId="20577"/>
        <pc:sldMkLst>
          <pc:docMk/>
          <pc:sldMk cId="2146990865" sldId="2147475229"/>
        </pc:sldMkLst>
      </pc:sldChg>
      <pc:sldChg chg="addSp modSp add del mod modNotesTx">
        <pc:chgData name="JOHNSTON, Richard Paul" userId="eb825de2-c751-4cf2-83de-63b56d9d731c" providerId="ADAL" clId="{416D0020-D453-4F17-875C-C9003A63D6C4}" dt="2025-10-30T01:29:05.283" v="10004" actId="20577"/>
        <pc:sldMkLst>
          <pc:docMk/>
          <pc:sldMk cId="1430738792" sldId="2147475230"/>
        </pc:sldMkLst>
        <pc:graphicFrameChg chg="modGraphic">
          <ac:chgData name="JOHNSTON, Richard Paul" userId="eb825de2-c751-4cf2-83de-63b56d9d731c" providerId="ADAL" clId="{416D0020-D453-4F17-875C-C9003A63D6C4}" dt="2025-10-28T04:08:49.827" v="3349" actId="20577"/>
          <ac:graphicFrameMkLst>
            <pc:docMk/>
            <pc:sldMk cId="1430738792" sldId="2147475230"/>
            <ac:graphicFrameMk id="4" creationId="{EF8DFA29-8C00-05DC-2A85-441EF5E34B28}"/>
          </ac:graphicFrameMkLst>
        </pc:graphicFrameChg>
      </pc:sldChg>
      <pc:sldChg chg="addSp modSp add modNotesTx">
        <pc:chgData name="JOHNSTON, Richard Paul" userId="eb825de2-c751-4cf2-83de-63b56d9d731c" providerId="ADAL" clId="{416D0020-D453-4F17-875C-C9003A63D6C4}" dt="2025-10-30T01:30:54.357" v="10549" actId="20577"/>
        <pc:sldMkLst>
          <pc:docMk/>
          <pc:sldMk cId="3161511302" sldId="2147475231"/>
        </pc:sldMkLst>
      </pc:sldChg>
      <pc:sldChg chg="addSp modSp add ord modNotesTx">
        <pc:chgData name="JOHNSTON, Richard Paul" userId="eb825de2-c751-4cf2-83de-63b56d9d731c" providerId="ADAL" clId="{416D0020-D453-4F17-875C-C9003A63D6C4}" dt="2025-10-30T01:32:38.962" v="10978" actId="20577"/>
        <pc:sldMkLst>
          <pc:docMk/>
          <pc:sldMk cId="531068114" sldId="2147475232"/>
        </pc:sldMkLst>
      </pc:sldChg>
      <pc:sldChg chg="addSp delSp modSp add mod modNotesTx">
        <pc:chgData name="JOHNSTON, Richard Paul" userId="eb825de2-c751-4cf2-83de-63b56d9d731c" providerId="ADAL" clId="{416D0020-D453-4F17-875C-C9003A63D6C4}" dt="2025-10-30T01:33:26.991" v="11197" actId="20577"/>
        <pc:sldMkLst>
          <pc:docMk/>
          <pc:sldMk cId="864347428" sldId="2147475233"/>
        </pc:sldMkLst>
        <pc:spChg chg="mod">
          <ac:chgData name="JOHNSTON, Richard Paul" userId="eb825de2-c751-4cf2-83de-63b56d9d731c" providerId="ADAL" clId="{416D0020-D453-4F17-875C-C9003A63D6C4}" dt="2025-10-28T04:31:12.062" v="3454" actId="20577"/>
          <ac:spMkLst>
            <pc:docMk/>
            <pc:sldMk cId="864347428" sldId="2147475233"/>
            <ac:spMk id="2" creationId="{6E4B6D72-1F69-A1B2-1788-A50D6F277DFF}"/>
          </ac:spMkLst>
        </pc:spChg>
      </pc:sldChg>
      <pc:sldChg chg="addSp modSp add mod modNotesTx">
        <pc:chgData name="JOHNSTON, Richard Paul" userId="eb825de2-c751-4cf2-83de-63b56d9d731c" providerId="ADAL" clId="{416D0020-D453-4F17-875C-C9003A63D6C4}" dt="2025-10-30T01:34:12.052" v="11335" actId="20577"/>
        <pc:sldMkLst>
          <pc:docMk/>
          <pc:sldMk cId="699670613" sldId="2147475234"/>
        </pc:sldMkLst>
        <pc:spChg chg="mod">
          <ac:chgData name="JOHNSTON, Richard Paul" userId="eb825de2-c751-4cf2-83de-63b56d9d731c" providerId="ADAL" clId="{416D0020-D453-4F17-875C-C9003A63D6C4}" dt="2025-10-28T04:32:01.426" v="3458" actId="27636"/>
          <ac:spMkLst>
            <pc:docMk/>
            <pc:sldMk cId="699670613" sldId="2147475234"/>
            <ac:spMk id="2" creationId="{6FB6502D-FAB5-6396-888C-3265410521B0}"/>
          </ac:spMkLst>
        </pc:spChg>
      </pc:sldChg>
      <pc:sldChg chg="addSp modSp add mod modNotesTx">
        <pc:chgData name="JOHNSTON, Richard Paul" userId="eb825de2-c751-4cf2-83de-63b56d9d731c" providerId="ADAL" clId="{416D0020-D453-4F17-875C-C9003A63D6C4}" dt="2025-10-30T01:35:58.014" v="11445" actId="20577"/>
        <pc:sldMkLst>
          <pc:docMk/>
          <pc:sldMk cId="866346917" sldId="2147475235"/>
        </pc:sldMkLst>
        <pc:spChg chg="mod">
          <ac:chgData name="JOHNSTON, Richard Paul" userId="eb825de2-c751-4cf2-83de-63b56d9d731c" providerId="ADAL" clId="{416D0020-D453-4F17-875C-C9003A63D6C4}" dt="2025-10-28T04:32:17.305" v="3462" actId="27636"/>
          <ac:spMkLst>
            <pc:docMk/>
            <pc:sldMk cId="866346917" sldId="2147475235"/>
            <ac:spMk id="2" creationId="{039C652D-4599-FFE7-012C-BF05379C9E6D}"/>
          </ac:spMkLst>
        </pc:spChg>
      </pc:sldChg>
      <pc:sldChg chg="addSp modSp add mod">
        <pc:chgData name="JOHNSTON, Richard Paul" userId="eb825de2-c751-4cf2-83de-63b56d9d731c" providerId="ADAL" clId="{416D0020-D453-4F17-875C-C9003A63D6C4}" dt="2025-10-28T04:33:27.754" v="3466" actId="1036"/>
        <pc:sldMkLst>
          <pc:docMk/>
          <pc:sldMk cId="3657747303" sldId="2147475236"/>
        </pc:sldMkLst>
      </pc:sldChg>
      <pc:sldChg chg="addSp modSp add mod">
        <pc:chgData name="JOHNSTON, Richard Paul" userId="eb825de2-c751-4cf2-83de-63b56d9d731c" providerId="ADAL" clId="{416D0020-D453-4F17-875C-C9003A63D6C4}" dt="2025-10-28T04:34:08.603" v="3468" actId="1076"/>
        <pc:sldMkLst>
          <pc:docMk/>
          <pc:sldMk cId="4021314871" sldId="2147475237"/>
        </pc:sldMkLst>
      </pc:sldChg>
      <pc:sldChg chg="addSp modSp add mod modNotesTx">
        <pc:chgData name="JOHNSTON, Richard Paul" userId="eb825de2-c751-4cf2-83de-63b56d9d731c" providerId="ADAL" clId="{416D0020-D453-4F17-875C-C9003A63D6C4}" dt="2025-10-30T01:36:13.119" v="11469" actId="20577"/>
        <pc:sldMkLst>
          <pc:docMk/>
          <pc:sldMk cId="3763034785" sldId="2147475239"/>
        </pc:sldMkLst>
      </pc:sldChg>
      <pc:sldChg chg="addSp modSp add">
        <pc:chgData name="JOHNSTON, Richard Paul" userId="eb825de2-c751-4cf2-83de-63b56d9d731c" providerId="ADAL" clId="{416D0020-D453-4F17-875C-C9003A63D6C4}" dt="2025-10-28T04:34:43.009" v="3475"/>
        <pc:sldMkLst>
          <pc:docMk/>
          <pc:sldMk cId="2457619055" sldId="2147475240"/>
        </pc:sldMkLst>
      </pc:sldChg>
      <pc:sldChg chg="addSp modSp add mod modNotesTx">
        <pc:chgData name="JOHNSTON, Richard Paul" userId="eb825de2-c751-4cf2-83de-63b56d9d731c" providerId="ADAL" clId="{416D0020-D453-4F17-875C-C9003A63D6C4}" dt="2025-10-30T01:50:31.990" v="13345" actId="20577"/>
        <pc:sldMkLst>
          <pc:docMk/>
          <pc:sldMk cId="1149296835" sldId="2147475241"/>
        </pc:sldMkLst>
        <pc:spChg chg="mod">
          <ac:chgData name="JOHNSTON, Richard Paul" userId="eb825de2-c751-4cf2-83de-63b56d9d731c" providerId="ADAL" clId="{416D0020-D453-4F17-875C-C9003A63D6C4}" dt="2025-10-28T04:18:14.081" v="3377" actId="20577"/>
          <ac:spMkLst>
            <pc:docMk/>
            <pc:sldMk cId="1149296835" sldId="2147475241"/>
            <ac:spMk id="2" creationId="{7F423A7D-2A33-0DC3-2E1F-55F08B4B2288}"/>
          </ac:spMkLst>
        </pc:spChg>
      </pc:sldChg>
      <pc:sldChg chg="addSp modSp add mod modNotesTx">
        <pc:chgData name="JOHNSTON, Richard Paul" userId="eb825de2-c751-4cf2-83de-63b56d9d731c" providerId="ADAL" clId="{416D0020-D453-4F17-875C-C9003A63D6C4}" dt="2025-10-30T01:42:01.397" v="12485" actId="20577"/>
        <pc:sldMkLst>
          <pc:docMk/>
          <pc:sldMk cId="4218184520" sldId="2147475243"/>
        </pc:sldMkLst>
        <pc:spChg chg="mod">
          <ac:chgData name="JOHNSTON, Richard Paul" userId="eb825de2-c751-4cf2-83de-63b56d9d731c" providerId="ADAL" clId="{416D0020-D453-4F17-875C-C9003A63D6C4}" dt="2025-10-28T04:18:02.616" v="3371" actId="20577"/>
          <ac:spMkLst>
            <pc:docMk/>
            <pc:sldMk cId="4218184520" sldId="2147475243"/>
            <ac:spMk id="2" creationId="{3740314F-EE45-861E-338A-67CCEB6C31B5}"/>
          </ac:spMkLst>
        </pc:spChg>
      </pc:sldChg>
      <pc:sldChg chg="addSp modSp add mod modNotesTx">
        <pc:chgData name="JOHNSTON, Richard Paul" userId="eb825de2-c751-4cf2-83de-63b56d9d731c" providerId="ADAL" clId="{416D0020-D453-4F17-875C-C9003A63D6C4}" dt="2025-10-30T01:53:44.865" v="13974" actId="20577"/>
        <pc:sldMkLst>
          <pc:docMk/>
          <pc:sldMk cId="2642488564" sldId="2147475244"/>
        </pc:sldMkLst>
        <pc:spChg chg="mod">
          <ac:chgData name="JOHNSTON, Richard Paul" userId="eb825de2-c751-4cf2-83de-63b56d9d731c" providerId="ADAL" clId="{416D0020-D453-4F17-875C-C9003A63D6C4}" dt="2025-10-28T04:18:23.603" v="3383" actId="20577"/>
          <ac:spMkLst>
            <pc:docMk/>
            <pc:sldMk cId="2642488564" sldId="2147475244"/>
            <ac:spMk id="2" creationId="{CD940CF3-7D8A-4320-7297-2D1578AFBBBA}"/>
          </ac:spMkLst>
        </pc:spChg>
        <pc:graphicFrameChg chg="modGraphic">
          <ac:chgData name="JOHNSTON, Richard Paul" userId="eb825de2-c751-4cf2-83de-63b56d9d731c" providerId="ADAL" clId="{416D0020-D453-4F17-875C-C9003A63D6C4}" dt="2025-10-28T04:27:06.143" v="3428" actId="20577"/>
          <ac:graphicFrameMkLst>
            <pc:docMk/>
            <pc:sldMk cId="2642488564" sldId="2147475244"/>
            <ac:graphicFrameMk id="4" creationId="{4A247954-1072-7DA2-2E03-E25E84FA7E29}"/>
          </ac:graphicFrameMkLst>
        </pc:graphicFrameChg>
      </pc:sldChg>
      <pc:sldChg chg="addSp modSp add mod modNotesTx">
        <pc:chgData name="JOHNSTON, Richard Paul" userId="eb825de2-c751-4cf2-83de-63b56d9d731c" providerId="ADAL" clId="{416D0020-D453-4F17-875C-C9003A63D6C4}" dt="2025-10-30T01:42:13.457" v="12528" actId="20577"/>
        <pc:sldMkLst>
          <pc:docMk/>
          <pc:sldMk cId="1672751361" sldId="2147475245"/>
        </pc:sldMkLst>
        <pc:spChg chg="mod">
          <ac:chgData name="JOHNSTON, Richard Paul" userId="eb825de2-c751-4cf2-83de-63b56d9d731c" providerId="ADAL" clId="{416D0020-D453-4F17-875C-C9003A63D6C4}" dt="2025-10-28T04:18:07.792" v="3373" actId="20577"/>
          <ac:spMkLst>
            <pc:docMk/>
            <pc:sldMk cId="1672751361" sldId="2147475245"/>
            <ac:spMk id="2" creationId="{52BAC202-58C0-232A-9042-091F7460868C}"/>
          </ac:spMkLst>
        </pc:spChg>
      </pc:sldChg>
      <pc:sldChg chg="addSp modSp add">
        <pc:chgData name="JOHNSTON, Richard Paul" userId="eb825de2-c751-4cf2-83de-63b56d9d731c" providerId="ADAL" clId="{416D0020-D453-4F17-875C-C9003A63D6C4}" dt="2025-10-28T04:37:11.335" v="3490"/>
        <pc:sldMkLst>
          <pc:docMk/>
          <pc:sldMk cId="2394482477" sldId="2147475246"/>
        </pc:sldMkLst>
      </pc:sldChg>
      <pc:sldChg chg="addSp modSp add mod">
        <pc:chgData name="JOHNSTON, Richard Paul" userId="eb825de2-c751-4cf2-83de-63b56d9d731c" providerId="ADAL" clId="{416D0020-D453-4F17-875C-C9003A63D6C4}" dt="2025-10-28T04:43:48.240" v="3592" actId="20577"/>
        <pc:sldMkLst>
          <pc:docMk/>
          <pc:sldMk cId="2860314691" sldId="2147475247"/>
        </pc:sldMkLst>
        <pc:graphicFrameChg chg="mod modGraphic">
          <ac:chgData name="JOHNSTON, Richard Paul" userId="eb825de2-c751-4cf2-83de-63b56d9d731c" providerId="ADAL" clId="{416D0020-D453-4F17-875C-C9003A63D6C4}" dt="2025-10-28T04:43:48.240" v="3592" actId="20577"/>
          <ac:graphicFrameMkLst>
            <pc:docMk/>
            <pc:sldMk cId="2860314691" sldId="2147475247"/>
            <ac:graphicFrameMk id="4" creationId="{802C6723-51D5-A571-7F57-2E7E5B5AA23C}"/>
          </ac:graphicFrameMkLst>
        </pc:graphicFrameChg>
      </pc:sldChg>
      <pc:sldChg chg="addSp modSp add mod modNotesTx">
        <pc:chgData name="JOHNSTON, Richard Paul" userId="eb825de2-c751-4cf2-83de-63b56d9d731c" providerId="ADAL" clId="{416D0020-D453-4F17-875C-C9003A63D6C4}" dt="2025-10-30T01:36:40.180" v="11479" actId="20577"/>
        <pc:sldMkLst>
          <pc:docMk/>
          <pc:sldMk cId="3061749465" sldId="2147475248"/>
        </pc:sldMkLst>
        <pc:graphicFrameChg chg="modGraphic">
          <ac:chgData name="JOHNSTON, Richard Paul" userId="eb825de2-c751-4cf2-83de-63b56d9d731c" providerId="ADAL" clId="{416D0020-D453-4F17-875C-C9003A63D6C4}" dt="2025-10-28T04:26:59.252" v="3425" actId="20577"/>
          <ac:graphicFrameMkLst>
            <pc:docMk/>
            <pc:sldMk cId="3061749465" sldId="2147475248"/>
            <ac:graphicFrameMk id="4" creationId="{4074B5A0-AAAE-88C4-3F36-6B8C17AF9317}"/>
          </ac:graphicFrameMkLst>
        </pc:graphicFrameChg>
      </pc:sldChg>
      <pc:sldChg chg="addSp modSp add mod">
        <pc:chgData name="JOHNSTON, Richard Paul" userId="eb825de2-c751-4cf2-83de-63b56d9d731c" providerId="ADAL" clId="{416D0020-D453-4F17-875C-C9003A63D6C4}" dt="2025-10-28T04:37:22.235" v="3492" actId="1076"/>
        <pc:sldMkLst>
          <pc:docMk/>
          <pc:sldMk cId="1379211327" sldId="2147475249"/>
        </pc:sldMkLst>
      </pc:sldChg>
    </pc:docChg>
  </pc:docChgLst>
  <pc:docChgLst>
    <pc:chgData name="GORE, Fiona Margaret" userId="8990c2d0-068d-4ea4-a7b0-fc9e7bcf8844" providerId="ADAL" clId="{037E744C-796A-4EDF-A8E6-1E1C35C0F648}"/>
    <pc:docChg chg="modSld">
      <pc:chgData name="GORE, Fiona Margaret" userId="8990c2d0-068d-4ea4-a7b0-fc9e7bcf8844" providerId="ADAL" clId="{037E744C-796A-4EDF-A8E6-1E1C35C0F648}" dt="2025-11-05T08:13:34.268" v="0" actId="20577"/>
      <pc:docMkLst>
        <pc:docMk/>
      </pc:docMkLst>
      <pc:sldChg chg="modSp mod">
        <pc:chgData name="GORE, Fiona Margaret" userId="8990c2d0-068d-4ea4-a7b0-fc9e7bcf8844" providerId="ADAL" clId="{037E744C-796A-4EDF-A8E6-1E1C35C0F648}" dt="2025-11-05T08:13:34.268" v="0" actId="20577"/>
        <pc:sldMkLst>
          <pc:docMk/>
          <pc:sldMk cId="3042090497" sldId="2147475263"/>
        </pc:sldMkLst>
        <pc:spChg chg="mod">
          <ac:chgData name="GORE, Fiona Margaret" userId="8990c2d0-068d-4ea4-a7b0-fc9e7bcf8844" providerId="ADAL" clId="{037E744C-796A-4EDF-A8E6-1E1C35C0F648}" dt="2025-11-05T08:13:34.268" v="0" actId="20577"/>
          <ac:spMkLst>
            <pc:docMk/>
            <pc:sldMk cId="3042090497" sldId="2147475263"/>
            <ac:spMk id="3" creationId="{8602F96B-1040-E3A0-CA34-27B3AB677FC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7FFFDF49_68A41CB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Sheet1!$D$1</c:f>
              <c:strCache>
                <c:ptCount val="1"/>
                <c:pt idx="0">
                  <c:v>Total</c:v>
                </c:pt>
              </c:strCache>
            </c:strRef>
          </c:tx>
          <c:spPr>
            <a:solidFill>
              <a:schemeClr val="bg1">
                <a:lumMod val="50000"/>
              </a:schemeClr>
            </a:solid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Sheet1!$D$2:$D$7</c:f>
              <c:numCache>
                <c:formatCode>General</c:formatCode>
                <c:ptCount val="6"/>
                <c:pt idx="0">
                  <c:v>600</c:v>
                </c:pt>
                <c:pt idx="1">
                  <c:v>422</c:v>
                </c:pt>
                <c:pt idx="2">
                  <c:v>317</c:v>
                </c:pt>
                <c:pt idx="3">
                  <c:v>200</c:v>
                </c:pt>
                <c:pt idx="4">
                  <c:v>104</c:v>
                </c:pt>
              </c:numCache>
            </c:numRef>
          </c:val>
          <c:extLst>
            <c:ext xmlns:c16="http://schemas.microsoft.com/office/drawing/2014/chart" uri="{C3380CC4-5D6E-409C-BE32-E72D297353CC}">
              <c16:uniqueId val="{00000000-5BA8-48BF-87D5-5D95CF624EF2}"/>
            </c:ext>
          </c:extLst>
        </c:ser>
        <c:ser>
          <c:idx val="1"/>
          <c:order val="1"/>
          <c:tx>
            <c:strRef>
              <c:f>Sheet1!$E$1</c:f>
              <c:strCache>
                <c:ptCount val="1"/>
                <c:pt idx="0">
                  <c:v>Global</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Sheet1!$E$2:$E$7</c:f>
              <c:numCache>
                <c:formatCode>General</c:formatCode>
                <c:ptCount val="6"/>
                <c:pt idx="5">
                  <c:v>44</c:v>
                </c:pt>
              </c:numCache>
            </c:numRef>
          </c:val>
          <c:extLst>
            <c:ext xmlns:c16="http://schemas.microsoft.com/office/drawing/2014/chart" uri="{C3380CC4-5D6E-409C-BE32-E72D297353CC}">
              <c16:uniqueId val="{00000001-5BA8-48BF-87D5-5D95CF624EF2}"/>
            </c:ext>
          </c:extLst>
        </c:ser>
        <c:ser>
          <c:idx val="2"/>
          <c:order val="2"/>
          <c:tx>
            <c:strRef>
              <c:f>Sheet1!$F$1</c:f>
              <c:strCache>
                <c:ptCount val="1"/>
                <c:pt idx="0">
                  <c:v>Other</c:v>
                </c:pt>
              </c:strCache>
            </c:strRef>
          </c:tx>
          <c:spPr>
            <a:solidFill>
              <a:schemeClr val="bg1">
                <a:lumMod val="85000"/>
              </a:schemeClr>
            </a:solidFill>
            <a:ln>
              <a:noFill/>
            </a:ln>
            <a:effectLst/>
          </c:spPr>
          <c:invertIfNegative val="0"/>
          <c:dLbls>
            <c:dLbl>
              <c:idx val="5"/>
              <c:tx>
                <c:rich>
                  <a:bodyPr/>
                  <a:lstStyle/>
                  <a:p>
                    <a:fld id="{C60425C5-3361-457A-AB7C-353E19D27DF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A8-48BF-87D5-5D95CF624E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Sheet1!$C$2:$C$7</c:f>
              <c:strCache>
                <c:ptCount val="6"/>
                <c:pt idx="0">
                  <c:v>Feb 2025 (1.0)</c:v>
                </c:pt>
                <c:pt idx="1">
                  <c:v>Mar 2025 (2.0)</c:v>
                </c:pt>
                <c:pt idx="2">
                  <c:v>May 2025 (3.0)</c:v>
                </c:pt>
                <c:pt idx="3">
                  <c:v>Jun 2025 (4.0)</c:v>
                </c:pt>
                <c:pt idx="4">
                  <c:v>Sep 2025 (5.0)</c:v>
                </c:pt>
                <c:pt idx="5">
                  <c:v>Oct 2025 (5.1)</c:v>
                </c:pt>
              </c:strCache>
            </c:strRef>
          </c:cat>
          <c:val>
            <c:numRef>
              <c:f>Sheet1!$F$2:$F$7</c:f>
              <c:numCache>
                <c:formatCode>General</c:formatCode>
                <c:ptCount val="6"/>
                <c:pt idx="5">
                  <c:v>63</c:v>
                </c:pt>
              </c:numCache>
            </c:numRef>
          </c:val>
          <c:extLst>
            <c:ext xmlns:c16="http://schemas.microsoft.com/office/drawing/2014/chart" uri="{C3380CC4-5D6E-409C-BE32-E72D297353CC}">
              <c16:uniqueId val="{00000003-5BA8-48BF-87D5-5D95CF624EF2}"/>
            </c:ext>
          </c:extLst>
        </c:ser>
        <c:dLbls>
          <c:showLegendKey val="0"/>
          <c:showVal val="0"/>
          <c:showCatName val="0"/>
          <c:showSerName val="0"/>
          <c:showPercent val="0"/>
          <c:showBubbleSize val="0"/>
        </c:dLbls>
        <c:gapWidth val="150"/>
        <c:overlap val="100"/>
        <c:axId val="1873342720"/>
        <c:axId val="1873349440"/>
      </c:barChart>
      <c:catAx>
        <c:axId val="1873342720"/>
        <c:scaling>
          <c:orientation val="minMax"/>
        </c:scaling>
        <c:delete val="1"/>
        <c:axPos val="b"/>
        <c:numFmt formatCode="General" sourceLinked="1"/>
        <c:majorTickMark val="none"/>
        <c:minorTickMark val="none"/>
        <c:tickLblPos val="nextTo"/>
        <c:crossAx val="1873349440"/>
        <c:crosses val="autoZero"/>
        <c:auto val="1"/>
        <c:lblAlgn val="ctr"/>
        <c:lblOffset val="100"/>
        <c:noMultiLvlLbl val="0"/>
      </c:catAx>
      <c:valAx>
        <c:axId val="1873349440"/>
        <c:scaling>
          <c:orientation val="minMax"/>
        </c:scaling>
        <c:delete val="1"/>
        <c:axPos val="l"/>
        <c:numFmt formatCode="General" sourceLinked="1"/>
        <c:majorTickMark val="none"/>
        <c:minorTickMark val="none"/>
        <c:tickLblPos val="nextTo"/>
        <c:crossAx val="1873342720"/>
        <c:crosses val="autoZero"/>
        <c:crossBetween val="between"/>
      </c:valAx>
      <c:spPr>
        <a:noFill/>
        <a:ln>
          <a:noFill/>
        </a:ln>
        <a:effectLst/>
      </c:spPr>
    </c:plotArea>
    <c:legend>
      <c:legendPos val="b"/>
      <c:layout>
        <c:manualLayout>
          <c:xMode val="edge"/>
          <c:yMode val="edge"/>
          <c:x val="0.76491845926942881"/>
          <c:y val="6.1199881103089118E-2"/>
          <c:w val="0.20221844815384729"/>
          <c:h val="0.355875142510534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11/5/2025</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washmonitoring@who.int"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BRUCE AND AIDAN WELCOME AND OPEN MEETING</a:t>
            </a:r>
            <a:br>
              <a:rPr lang="en-US">
                <a:ea typeface="Calibri"/>
                <a:cs typeface="+mn-lt"/>
              </a:rPr>
            </a:br>
            <a:br>
              <a:rPr lang="en-US">
                <a:ea typeface="Calibri"/>
                <a:cs typeface="+mn-lt"/>
              </a:rPr>
            </a:br>
            <a:r>
              <a:rPr lang="en-US">
                <a:solidFill>
                  <a:srgbClr val="242424"/>
                </a:solidFill>
              </a:rPr>
              <a:t> </a:t>
            </a:r>
            <a:endParaRPr lang="en-US">
              <a:ea typeface="Calibri"/>
              <a:cs typeface="Calibri"/>
            </a:endParaRPr>
          </a:p>
          <a:p>
            <a:r>
              <a:rPr lang="en-US" b="1">
                <a:solidFill>
                  <a:srgbClr val="242424"/>
                </a:solidFill>
              </a:rPr>
              <a:t>Welcome and Purpose of Today’s Webinar</a:t>
            </a:r>
            <a:endParaRPr lang="en-US"/>
          </a:p>
          <a:p>
            <a:r>
              <a:rPr lang="en-US">
                <a:solidFill>
                  <a:srgbClr val="242424"/>
                </a:solidFill>
              </a:rPr>
              <a:t>“Welcome to the fourth public webinar on monitoring climate-resilient WASH, jointly hosted by the WHO/UNICEF JMP and GLAAS teams. Today marks an important milestone in our collaborative review process, as we launch a public consultation on the emerging shortlist of candidate indicators for global monitoring. Your feedback will help shape the next phase of this initiative.”</a:t>
            </a:r>
            <a:endParaRPr lang="en-US"/>
          </a:p>
          <a:p>
            <a:r>
              <a:rPr lang="en-US">
                <a:solidFill>
                  <a:srgbClr val="242424"/>
                </a:solidFill>
              </a:rPr>
              <a:t> </a:t>
            </a:r>
            <a:endParaRPr lang="en-US"/>
          </a:p>
          <a:p>
            <a:r>
              <a:rPr lang="en-US" b="1">
                <a:solidFill>
                  <a:srgbClr val="242424"/>
                </a:solidFill>
              </a:rPr>
              <a:t>Background and Collaborative Effort</a:t>
            </a:r>
            <a:endParaRPr lang="en-US"/>
          </a:p>
          <a:p>
            <a:r>
              <a:rPr lang="en-US">
                <a:solidFill>
                  <a:srgbClr val="242424"/>
                </a:solidFill>
              </a:rPr>
              <a:t>“This work is being led by the JMP and GLAAS teams, supported by a consortium of academic partners from Leeds, Bristol, Oxford, and UTS, and guided by a diverse Technical Working Group. Together, we’ve reviewed over 600 indicators drawn from literature and sector experience, and refined them into a shortlist of 44 promising candidates.”</a:t>
            </a:r>
            <a:endParaRPr lang="en-US"/>
          </a:p>
          <a:p>
            <a:r>
              <a:rPr lang="en-US">
                <a:solidFill>
                  <a:srgbClr val="242424"/>
                </a:solidFill>
              </a:rPr>
              <a:t> </a:t>
            </a:r>
            <a:endParaRPr lang="en-US"/>
          </a:p>
          <a:p>
            <a:r>
              <a:rPr lang="en-US" b="1">
                <a:solidFill>
                  <a:srgbClr val="242424"/>
                </a:solidFill>
              </a:rPr>
              <a:t>Why Monitoring Climate-Resilient WASH Matters</a:t>
            </a:r>
            <a:endParaRPr lang="en-US"/>
          </a:p>
          <a:p>
            <a:r>
              <a:rPr lang="en-US">
                <a:solidFill>
                  <a:srgbClr val="242424"/>
                </a:solidFill>
              </a:rPr>
              <a:t>“Climate change is already impacting WASH services—from infrastructure damage to service disruptions. Monitoring is essential to ensure that policies, institutions, and service providers are equipped to anticipate, respond, and adapt. The indicators we’re discussing today aim to capture resilience across the full WASH system—from policy and finance to user experience.”</a:t>
            </a:r>
            <a:endParaRPr lang="en-US"/>
          </a:p>
          <a:p>
            <a:r>
              <a:rPr lang="en-US">
                <a:solidFill>
                  <a:srgbClr val="242424"/>
                </a:solidFill>
              </a:rPr>
              <a:t> </a:t>
            </a:r>
            <a:endParaRPr lang="en-US"/>
          </a:p>
          <a:p>
            <a:r>
              <a:rPr lang="en-US" b="1">
                <a:solidFill>
                  <a:srgbClr val="242424"/>
                </a:solidFill>
              </a:rPr>
              <a:t>Setting the Stage for Dialogue</a:t>
            </a:r>
            <a:endParaRPr lang="en-US"/>
          </a:p>
          <a:p>
            <a:r>
              <a:rPr lang="en-US">
                <a:solidFill>
                  <a:srgbClr val="242424"/>
                </a:solidFill>
              </a:rPr>
              <a:t>"Today’s webinar is an opportunity to reflect on why this work matters and build momentum toward more robust and inclusive monitoring systems. Your engagement is key to shaping the way forward."</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490C-0DEC-4EBD-86E0-7ACA53B40D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05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10</a:t>
            </a:fld>
            <a:endParaRPr lang="en-US"/>
          </a:p>
        </p:txBody>
      </p:sp>
    </p:spTree>
    <p:extLst>
      <p:ext uri="{BB962C8B-B14F-4D97-AF65-F5344CB8AC3E}">
        <p14:creationId xmlns:p14="http://schemas.microsoft.com/office/powerpoint/2010/main" val="156887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11</a:t>
            </a:fld>
            <a:endParaRPr lang="en-US"/>
          </a:p>
        </p:txBody>
      </p:sp>
    </p:spTree>
    <p:extLst>
      <p:ext uri="{BB962C8B-B14F-4D97-AF65-F5344CB8AC3E}">
        <p14:creationId xmlns:p14="http://schemas.microsoft.com/office/powerpoint/2010/main" val="228336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12</a:t>
            </a:fld>
            <a:endParaRPr lang="en-US"/>
          </a:p>
        </p:txBody>
      </p:sp>
    </p:spTree>
    <p:extLst>
      <p:ext uri="{BB962C8B-B14F-4D97-AF65-F5344CB8AC3E}">
        <p14:creationId xmlns:p14="http://schemas.microsoft.com/office/powerpoint/2010/main" val="316686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13</a:t>
            </a:fld>
            <a:endParaRPr lang="en-US"/>
          </a:p>
        </p:txBody>
      </p:sp>
    </p:spTree>
    <p:extLst>
      <p:ext uri="{BB962C8B-B14F-4D97-AF65-F5344CB8AC3E}">
        <p14:creationId xmlns:p14="http://schemas.microsoft.com/office/powerpoint/2010/main" val="425043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14</a:t>
            </a:fld>
            <a:endParaRPr lang="en-US"/>
          </a:p>
        </p:txBody>
      </p:sp>
    </p:spTree>
    <p:extLst>
      <p:ext uri="{BB962C8B-B14F-4D97-AF65-F5344CB8AC3E}">
        <p14:creationId xmlns:p14="http://schemas.microsoft.com/office/powerpoint/2010/main" val="392557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15</a:t>
            </a:fld>
            <a:endParaRPr lang="en-US"/>
          </a:p>
        </p:txBody>
      </p:sp>
    </p:spTree>
    <p:extLst>
      <p:ext uri="{BB962C8B-B14F-4D97-AF65-F5344CB8AC3E}">
        <p14:creationId xmlns:p14="http://schemas.microsoft.com/office/powerpoint/2010/main" val="416544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16</a:t>
            </a:fld>
            <a:endParaRPr lang="en-US"/>
          </a:p>
        </p:txBody>
      </p:sp>
    </p:spTree>
    <p:extLst>
      <p:ext uri="{BB962C8B-B14F-4D97-AF65-F5344CB8AC3E}">
        <p14:creationId xmlns:p14="http://schemas.microsoft.com/office/powerpoint/2010/main" val="113141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17</a:t>
            </a:fld>
            <a:endParaRPr lang="en-US"/>
          </a:p>
        </p:txBody>
      </p:sp>
    </p:spTree>
    <p:extLst>
      <p:ext uri="{BB962C8B-B14F-4D97-AF65-F5344CB8AC3E}">
        <p14:creationId xmlns:p14="http://schemas.microsoft.com/office/powerpoint/2010/main" val="264821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18</a:t>
            </a:fld>
            <a:endParaRPr lang="en-US"/>
          </a:p>
        </p:txBody>
      </p:sp>
    </p:spTree>
    <p:extLst>
      <p:ext uri="{BB962C8B-B14F-4D97-AF65-F5344CB8AC3E}">
        <p14:creationId xmlns:p14="http://schemas.microsoft.com/office/powerpoint/2010/main" val="3691478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19</a:t>
            </a:fld>
            <a:endParaRPr lang="en-US"/>
          </a:p>
        </p:txBody>
      </p:sp>
    </p:spTree>
    <p:extLst>
      <p:ext uri="{BB962C8B-B14F-4D97-AF65-F5344CB8AC3E}">
        <p14:creationId xmlns:p14="http://schemas.microsoft.com/office/powerpoint/2010/main" val="242064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76EC-7015-231B-A884-58BCBE96F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11022-2F22-4583-82BC-F2189F1C4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6B43F-1A6C-F046-D022-265D661EC9EB}"/>
              </a:ext>
            </a:extLst>
          </p:cNvPr>
          <p:cNvSpPr>
            <a:spLocks noGrp="1"/>
          </p:cNvSpPr>
          <p:nvPr>
            <p:ph type="body" idx="1"/>
          </p:nvPr>
        </p:nvSpPr>
        <p:spPr/>
        <p:txBody>
          <a:bodyPr/>
          <a:lstStyle/>
          <a:p>
            <a:r>
              <a:rPr lang="en-US"/>
              <a:t>Fiona</a:t>
            </a:r>
          </a:p>
          <a:p>
            <a:endParaRPr lang="en-US">
              <a:ea typeface="Calibri"/>
              <a:cs typeface="Calibri"/>
            </a:endParaRPr>
          </a:p>
        </p:txBody>
      </p:sp>
      <p:sp>
        <p:nvSpPr>
          <p:cNvPr id="4" name="Slide Number Placeholder 3">
            <a:extLst>
              <a:ext uri="{FF2B5EF4-FFF2-40B4-BE49-F238E27FC236}">
                <a16:creationId xmlns:a16="http://schemas.microsoft.com/office/drawing/2014/main" id="{A5EA148D-5C84-2186-383A-BA16291435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F8CB36-C821-47A7-BC69-6F6CBBC7EE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474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20</a:t>
            </a:fld>
            <a:endParaRPr lang="en-US"/>
          </a:p>
        </p:txBody>
      </p:sp>
    </p:spTree>
    <p:extLst>
      <p:ext uri="{BB962C8B-B14F-4D97-AF65-F5344CB8AC3E}">
        <p14:creationId xmlns:p14="http://schemas.microsoft.com/office/powerpoint/2010/main" val="1395250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21</a:t>
            </a:fld>
            <a:endParaRPr lang="en-US"/>
          </a:p>
        </p:txBody>
      </p:sp>
    </p:spTree>
    <p:extLst>
      <p:ext uri="{BB962C8B-B14F-4D97-AF65-F5344CB8AC3E}">
        <p14:creationId xmlns:p14="http://schemas.microsoft.com/office/powerpoint/2010/main" val="3470530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22</a:t>
            </a:fld>
            <a:endParaRPr lang="en-US"/>
          </a:p>
        </p:txBody>
      </p:sp>
    </p:spTree>
    <p:extLst>
      <p:ext uri="{BB962C8B-B14F-4D97-AF65-F5344CB8AC3E}">
        <p14:creationId xmlns:p14="http://schemas.microsoft.com/office/powerpoint/2010/main" val="92912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23</a:t>
            </a:fld>
            <a:endParaRPr lang="en-US"/>
          </a:p>
        </p:txBody>
      </p:sp>
    </p:spTree>
    <p:extLst>
      <p:ext uri="{BB962C8B-B14F-4D97-AF65-F5344CB8AC3E}">
        <p14:creationId xmlns:p14="http://schemas.microsoft.com/office/powerpoint/2010/main" val="804372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Marina</a:t>
            </a:r>
          </a:p>
          <a:p>
            <a:r>
              <a:rPr lang="en-GB"/>
              <a:t> </a:t>
            </a:r>
          </a:p>
          <a:p>
            <a:r>
              <a:rPr lang="en-GB"/>
              <a:t>I’m going to start with the enabling environment indicators, related to policies, institutions, regulation and finance –left-hand side of the conceptual framework (upstream) adaptation actions by national and subnational govt</a:t>
            </a:r>
          </a:p>
          <a:p>
            <a:r>
              <a:rPr lang="en-GB"/>
              <a:t>Indicator objectives on the left, candidate indicators on the right.</a:t>
            </a:r>
          </a:p>
          <a:p>
            <a:r>
              <a:rPr lang="en-GB"/>
              <a:t>Each of the indicators has an ID number, which indicates which part of the conceptual framework the indicator falls in. Since policies are the first framework component, the candidate policy indicators all start with 100.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None of these candidate indicators are ready to go – they would all need metadata, clear definitions, etc., and that would be the aim of the next phase, in country pilots. But we need reasonable candidates to take forward for the country piloting. Encouraging you to put any questions you may have in the chat</a:t>
            </a:r>
          </a:p>
          <a:p>
            <a:r>
              <a:rPr lang="en-GB"/>
              <a:t>101 is a ‘stacked indicator’ – looks like three separate indicators, but we expect to be able to condense these into a single index, perhaps with three levels. Many other indicators in the short list structured in this way.</a:t>
            </a:r>
          </a:p>
          <a:p>
            <a:r>
              <a:rPr lang="en-GB"/>
              <a:t>102 is a more conventional dichotomous indicator, about the use of risk-based management plans, like WSPs or SSPs, but that take into account current and future climate. These link to downstream indicators. </a:t>
            </a:r>
          </a:p>
        </p:txBody>
      </p:sp>
      <p:sp>
        <p:nvSpPr>
          <p:cNvPr id="4" name="Slide Number Placeholder 3"/>
          <p:cNvSpPr>
            <a:spLocks noGrp="1"/>
          </p:cNvSpPr>
          <p:nvPr>
            <p:ph type="sldNum" sz="quarter" idx="5"/>
          </p:nvPr>
        </p:nvSpPr>
        <p:spPr/>
        <p:txBody>
          <a:bodyPr/>
          <a:lstStyle/>
          <a:p>
            <a:fld id="{5068490C-0DEC-4EBD-86E0-7ACA53B40D66}" type="slidenum">
              <a:rPr lang="en-US" smtClean="0"/>
              <a:t>24</a:t>
            </a:fld>
            <a:endParaRPr lang="en-US"/>
          </a:p>
        </p:txBody>
      </p:sp>
    </p:spTree>
    <p:extLst>
      <p:ext uri="{BB962C8B-B14F-4D97-AF65-F5344CB8AC3E}">
        <p14:creationId xmlns:p14="http://schemas.microsoft.com/office/powerpoint/2010/main" val="667956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3C3DC-BDD1-4286-40B8-52F5CA492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97FC-E6E6-BC76-C98E-EF630D692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D4865-6340-0407-0EB9-26C529CAE5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Marina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Climate resilience planning: two proposed indicators, around national adaptation plans and national mitigation plans. Both are stacked indicators, that reference different benchmarks that we think could be consolidated into a single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106 is the only nod to emissions – the framework is much more about adaptation than mitigation. Measuring carbon emissions is really important, but is beyond the scope of our review. But as a policy measure, having plans for quantifying and mitigating emissions, we consider within scope, especially because some of the adaptation actions could have their own impacts on emissions. </a:t>
            </a:r>
          </a:p>
          <a:p>
            <a:endParaRPr lang="en-GB"/>
          </a:p>
        </p:txBody>
      </p:sp>
      <p:sp>
        <p:nvSpPr>
          <p:cNvPr id="4" name="Slide Number Placeholder 3">
            <a:extLst>
              <a:ext uri="{FF2B5EF4-FFF2-40B4-BE49-F238E27FC236}">
                <a16:creationId xmlns:a16="http://schemas.microsoft.com/office/drawing/2014/main" id="{CE03FF74-428E-7656-0384-5AC23DC3296C}"/>
              </a:ext>
            </a:extLst>
          </p:cNvPr>
          <p:cNvSpPr>
            <a:spLocks noGrp="1"/>
          </p:cNvSpPr>
          <p:nvPr>
            <p:ph type="sldNum" sz="quarter" idx="5"/>
          </p:nvPr>
        </p:nvSpPr>
        <p:spPr/>
        <p:txBody>
          <a:bodyPr/>
          <a:lstStyle/>
          <a:p>
            <a:fld id="{5068490C-0DEC-4EBD-86E0-7ACA53B40D66}" type="slidenum">
              <a:rPr lang="en-US" smtClean="0"/>
              <a:t>25</a:t>
            </a:fld>
            <a:endParaRPr lang="en-US"/>
          </a:p>
        </p:txBody>
      </p:sp>
    </p:spTree>
    <p:extLst>
      <p:ext uri="{BB962C8B-B14F-4D97-AF65-F5344CB8AC3E}">
        <p14:creationId xmlns:p14="http://schemas.microsoft.com/office/powerpoint/2010/main" val="154907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CC093-57A5-DB04-F6D8-C52F068B0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87153-7F4D-316E-F3B7-4D38EAA7A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A8007-5A1F-49B0-C9A0-A0359219F64C}"/>
              </a:ext>
            </a:extLst>
          </p:cNvPr>
          <p:cNvSpPr>
            <a:spLocks noGrp="1"/>
          </p:cNvSpPr>
          <p:nvPr>
            <p:ph type="body" idx="1"/>
          </p:nvPr>
        </p:nvSpPr>
        <p:spPr/>
        <p:txBody>
          <a:bodyPr/>
          <a:lstStyle/>
          <a:p>
            <a:r>
              <a:rPr lang="en-GB"/>
              <a:t>Marina</a:t>
            </a:r>
          </a:p>
          <a:p>
            <a:r>
              <a:rPr lang="en-GB"/>
              <a:t>Last policy indicator is about equity: recognizing that climate hazards won’t impact everyone equally, this one calls for having strategies to ensure that CRWASH investments are focused on the most vulnerable populations. </a:t>
            </a:r>
          </a:p>
          <a:p>
            <a:endParaRPr lang="en-GB"/>
          </a:p>
          <a:p>
            <a:r>
              <a:rPr lang="en-GB"/>
              <a:t>Remember, we have a list of about 100 indicators that we think have promise, but we don’t have the resources to develop them all, so we’ve shortlisted a set of 44. I’m showing here one example of an indicator that we didn’t shortlist, about prioritizing domestic water over other water uses in resource allocations. It does have promise, but we are trying to keep to a manageable number and this one isn’t currently on our shortlist. Short listed indicators tend to be less specific</a:t>
            </a:r>
          </a:p>
        </p:txBody>
      </p:sp>
      <p:sp>
        <p:nvSpPr>
          <p:cNvPr id="4" name="Slide Number Placeholder 3">
            <a:extLst>
              <a:ext uri="{FF2B5EF4-FFF2-40B4-BE49-F238E27FC236}">
                <a16:creationId xmlns:a16="http://schemas.microsoft.com/office/drawing/2014/main" id="{C18A2733-C415-06E4-4946-BE1C184FDCA2}"/>
              </a:ext>
            </a:extLst>
          </p:cNvPr>
          <p:cNvSpPr>
            <a:spLocks noGrp="1"/>
          </p:cNvSpPr>
          <p:nvPr>
            <p:ph type="sldNum" sz="quarter" idx="5"/>
          </p:nvPr>
        </p:nvSpPr>
        <p:spPr/>
        <p:txBody>
          <a:bodyPr/>
          <a:lstStyle/>
          <a:p>
            <a:fld id="{5068490C-0DEC-4EBD-86E0-7ACA53B40D66}" type="slidenum">
              <a:rPr lang="en-US" smtClean="0"/>
              <a:t>26</a:t>
            </a:fld>
            <a:endParaRPr lang="en-US"/>
          </a:p>
        </p:txBody>
      </p:sp>
    </p:spTree>
    <p:extLst>
      <p:ext uri="{BB962C8B-B14F-4D97-AF65-F5344CB8AC3E}">
        <p14:creationId xmlns:p14="http://schemas.microsoft.com/office/powerpoint/2010/main" val="70230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FD20-3295-A1E3-78F5-7FFBC424D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4BB14-22F0-8F48-BEAD-D6160018F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F3FA8-9223-F5BA-C3D3-D8ABC077DCF6}"/>
              </a:ext>
            </a:extLst>
          </p:cNvPr>
          <p:cNvSpPr>
            <a:spLocks noGrp="1"/>
          </p:cNvSpPr>
          <p:nvPr>
            <p:ph type="body" idx="1"/>
          </p:nvPr>
        </p:nvSpPr>
        <p:spPr/>
        <p:txBody>
          <a:bodyPr/>
          <a:lstStyle/>
          <a:p>
            <a:r>
              <a:rPr lang="en-GB"/>
              <a:t>Marina</a:t>
            </a:r>
          </a:p>
          <a:p>
            <a:r>
              <a:rPr lang="en-GB"/>
              <a:t>We’ve recommended three indicators around institutions, and this first one is about use of climate data and seasonal forecasts for WASH service delivery. Are these data downscaled and accessible for use by WASH sector stakeholders? Are the data relevant to WASH service delivery? And are they reviewed and updated regularly, and used to inform updates to WASH policies and plans? </a:t>
            </a:r>
          </a:p>
          <a:p>
            <a:endParaRPr lang="en-GB"/>
          </a:p>
          <a:p>
            <a:r>
              <a:rPr lang="en-GB"/>
              <a:t>Again, that looks like five separate indicators, but we believe we will be able to consolidate them into an index – it will be another stacked, or composite, indicator. </a:t>
            </a:r>
          </a:p>
        </p:txBody>
      </p:sp>
      <p:sp>
        <p:nvSpPr>
          <p:cNvPr id="4" name="Slide Number Placeholder 3">
            <a:extLst>
              <a:ext uri="{FF2B5EF4-FFF2-40B4-BE49-F238E27FC236}">
                <a16:creationId xmlns:a16="http://schemas.microsoft.com/office/drawing/2014/main" id="{8835B83E-CFF2-82FC-3F7B-15956564FDB4}"/>
              </a:ext>
            </a:extLst>
          </p:cNvPr>
          <p:cNvSpPr>
            <a:spLocks noGrp="1"/>
          </p:cNvSpPr>
          <p:nvPr>
            <p:ph type="sldNum" sz="quarter" idx="5"/>
          </p:nvPr>
        </p:nvSpPr>
        <p:spPr/>
        <p:txBody>
          <a:bodyPr/>
          <a:lstStyle/>
          <a:p>
            <a:fld id="{5068490C-0DEC-4EBD-86E0-7ACA53B40D66}" type="slidenum">
              <a:rPr lang="en-US" smtClean="0"/>
              <a:t>27</a:t>
            </a:fld>
            <a:endParaRPr lang="en-US"/>
          </a:p>
        </p:txBody>
      </p:sp>
    </p:spTree>
    <p:extLst>
      <p:ext uri="{BB962C8B-B14F-4D97-AF65-F5344CB8AC3E}">
        <p14:creationId xmlns:p14="http://schemas.microsoft.com/office/powerpoint/2010/main" val="3400827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4EAF9-C4BA-6EE6-5C63-3E1D492D1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5B321-216F-F273-D5ED-A0348B24B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EAF8F-2E5D-E52A-D17B-F83D80FD0F69}"/>
              </a:ext>
            </a:extLst>
          </p:cNvPr>
          <p:cNvSpPr>
            <a:spLocks noGrp="1"/>
          </p:cNvSpPr>
          <p:nvPr>
            <p:ph type="body" idx="1"/>
          </p:nvPr>
        </p:nvSpPr>
        <p:spPr/>
        <p:txBody>
          <a:bodyPr/>
          <a:lstStyle/>
          <a:p>
            <a:r>
              <a:rPr lang="en-GB"/>
              <a:t>Marina</a:t>
            </a:r>
          </a:p>
          <a:p>
            <a:r>
              <a:rPr lang="en-GB"/>
              <a:t>The other two indicators related to institutions have to do with early warning systems, and national WASH monitoring systems. </a:t>
            </a:r>
          </a:p>
          <a:p>
            <a:endParaRPr lang="en-GB"/>
          </a:p>
          <a:p>
            <a:r>
              <a:rPr lang="en-GB"/>
              <a:t>202</a:t>
            </a:r>
          </a:p>
          <a:p>
            <a:r>
              <a:rPr lang="en-GB"/>
              <a:t>203. Doesn’t specify what types of impacts, just that the monitoring systems do track climate impacts. Note proposed impacts on households, schools and health care facilities, there will be several like this. </a:t>
            </a:r>
          </a:p>
        </p:txBody>
      </p:sp>
      <p:sp>
        <p:nvSpPr>
          <p:cNvPr id="4" name="Slide Number Placeholder 3">
            <a:extLst>
              <a:ext uri="{FF2B5EF4-FFF2-40B4-BE49-F238E27FC236}">
                <a16:creationId xmlns:a16="http://schemas.microsoft.com/office/drawing/2014/main" id="{E2748F10-3ACB-DF17-70CA-6B99AC1279EF}"/>
              </a:ext>
            </a:extLst>
          </p:cNvPr>
          <p:cNvSpPr>
            <a:spLocks noGrp="1"/>
          </p:cNvSpPr>
          <p:nvPr>
            <p:ph type="sldNum" sz="quarter" idx="5"/>
          </p:nvPr>
        </p:nvSpPr>
        <p:spPr/>
        <p:txBody>
          <a:bodyPr/>
          <a:lstStyle/>
          <a:p>
            <a:fld id="{5068490C-0DEC-4EBD-86E0-7ACA53B40D66}" type="slidenum">
              <a:rPr lang="en-US" smtClean="0"/>
              <a:t>28</a:t>
            </a:fld>
            <a:endParaRPr lang="en-US"/>
          </a:p>
        </p:txBody>
      </p:sp>
    </p:spTree>
    <p:extLst>
      <p:ext uri="{BB962C8B-B14F-4D97-AF65-F5344CB8AC3E}">
        <p14:creationId xmlns:p14="http://schemas.microsoft.com/office/powerpoint/2010/main" val="574834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393C-9F76-50CA-7ECF-1BB03DFA1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2B5C3-F867-2590-8C84-D0A6DBA710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43AD1-62C4-4201-D98F-193FFB16CFF0}"/>
              </a:ext>
            </a:extLst>
          </p:cNvPr>
          <p:cNvSpPr>
            <a:spLocks noGrp="1"/>
          </p:cNvSpPr>
          <p:nvPr>
            <p:ph type="body" idx="1"/>
          </p:nvPr>
        </p:nvSpPr>
        <p:spPr/>
        <p:txBody>
          <a:bodyPr/>
          <a:lstStyle/>
          <a:p>
            <a:r>
              <a:rPr lang="en-GB"/>
              <a:t>Marina</a:t>
            </a:r>
          </a:p>
          <a:p>
            <a:r>
              <a:rPr lang="en-GB"/>
              <a:t>For regulation, we have three related proposed indicators – they are all about having standards and regulations available, that take into account current and future climate. </a:t>
            </a:r>
          </a:p>
          <a:p>
            <a:endParaRPr lang="en-GB"/>
          </a:p>
          <a:p>
            <a:r>
              <a:rPr lang="en-GB"/>
              <a:t>301 is about standards and regulations for design and construction of resilient architecture, while 302 is about operation and maintenance, and 303 is about restoration of services following a climate event. But they are clearly very related to each other, and you will see that they also relate to some of the downstream indicators, notably under attributes of infrastructure</a:t>
            </a:r>
          </a:p>
        </p:txBody>
      </p:sp>
      <p:sp>
        <p:nvSpPr>
          <p:cNvPr id="4" name="Slide Number Placeholder 3">
            <a:extLst>
              <a:ext uri="{FF2B5EF4-FFF2-40B4-BE49-F238E27FC236}">
                <a16:creationId xmlns:a16="http://schemas.microsoft.com/office/drawing/2014/main" id="{FF19B26E-50C1-2BD1-F404-46195AB1E1D5}"/>
              </a:ext>
            </a:extLst>
          </p:cNvPr>
          <p:cNvSpPr>
            <a:spLocks noGrp="1"/>
          </p:cNvSpPr>
          <p:nvPr>
            <p:ph type="sldNum" sz="quarter" idx="5"/>
          </p:nvPr>
        </p:nvSpPr>
        <p:spPr/>
        <p:txBody>
          <a:bodyPr/>
          <a:lstStyle/>
          <a:p>
            <a:fld id="{5068490C-0DEC-4EBD-86E0-7ACA53B40D66}" type="slidenum">
              <a:rPr lang="en-US" smtClean="0"/>
              <a:t>29</a:t>
            </a:fld>
            <a:endParaRPr lang="en-US"/>
          </a:p>
        </p:txBody>
      </p:sp>
    </p:spTree>
    <p:extLst>
      <p:ext uri="{BB962C8B-B14F-4D97-AF65-F5344CB8AC3E}">
        <p14:creationId xmlns:p14="http://schemas.microsoft.com/office/powerpoint/2010/main" val="9266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Fiona</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project is led by the joint WHO UNICEF </a:t>
            </a:r>
            <a:r>
              <a:rPr lang="en-US" err="1"/>
              <a:t>programmes</a:t>
            </a:r>
            <a:r>
              <a:rPr lang="en-US"/>
              <a:t> GLAAS and JMP teams at WHO </a:t>
            </a:r>
            <a:endParaRPr lang="en-US">
              <a:ea typeface="Calibri"/>
              <a:cs typeface="Calibri"/>
            </a:endParaRPr>
          </a:p>
          <a:p>
            <a:pPr marL="171450" indent="-171450">
              <a:buFont typeface="Arial" panose="020B0604020202020204" pitchFamily="34" charset="0"/>
              <a:buChar char="•"/>
            </a:pPr>
            <a:r>
              <a:rPr lang="en-US"/>
              <a:t>I'm pleased to briefly present the teams that you can see here on screen, I lead the WHO GLAAS side while my colleague Rick Johnston leads on the WHO JMP side and Tom Slaymaker leads the UNICEF JMP side.</a:t>
            </a:r>
            <a:endParaRPr lang="en-US">
              <a:ea typeface="Calibri"/>
              <a:cs typeface="Calibri"/>
            </a:endParaRPr>
          </a:p>
          <a:p>
            <a:pPr marL="171450" indent="-171450">
              <a:buFont typeface="Arial" panose="020B0604020202020204" pitchFamily="34" charset="0"/>
              <a:buChar char="•"/>
            </a:pPr>
            <a:r>
              <a:rPr lang="en-US"/>
              <a:t>WHO colleagues Marina Takane and Betsy Engebretson are involved in this climate resilience work. And Janet Atim is the GLAAS focal point at UNICEF.</a:t>
            </a:r>
            <a:endParaRPr lang="en-US">
              <a:ea typeface="Calibri"/>
              <a:cs typeface="Calibri"/>
            </a:endParaRPr>
          </a:p>
          <a:p>
            <a:pPr marL="171450" indent="-171450">
              <a:buFont typeface="Arial" panose="020B0604020202020204" pitchFamily="34" charset="0"/>
              <a:buChar char="•"/>
            </a:pP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08847E7A-B152-4497-AB70-002586A01921}" type="slidenum">
              <a:rPr lang="en-US" smtClean="0"/>
              <a:t>3</a:t>
            </a:fld>
            <a:endParaRPr lang="en-US"/>
          </a:p>
        </p:txBody>
      </p:sp>
    </p:spTree>
    <p:extLst>
      <p:ext uri="{BB962C8B-B14F-4D97-AF65-F5344CB8AC3E}">
        <p14:creationId xmlns:p14="http://schemas.microsoft.com/office/powerpoint/2010/main" val="2213972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E0FCC-1468-F84A-5231-9BE45DE8F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AD2D0-38D9-BCD8-8EC1-543A6CF80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131BB-C619-25C8-DAC7-E035C0789625}"/>
              </a:ext>
            </a:extLst>
          </p:cNvPr>
          <p:cNvSpPr>
            <a:spLocks noGrp="1"/>
          </p:cNvSpPr>
          <p:nvPr>
            <p:ph type="body" idx="1"/>
          </p:nvPr>
        </p:nvSpPr>
        <p:spPr/>
        <p:txBody>
          <a:bodyPr/>
          <a:lstStyle/>
          <a:p>
            <a:r>
              <a:rPr lang="en-GB"/>
              <a:t>Marina</a:t>
            </a:r>
          </a:p>
          <a:p>
            <a:r>
              <a:rPr lang="en-GB"/>
              <a:t>Finally, we have a pair of indicators related to finance: the first is about budget allocation – how does the budget allocation compare to the total annual costs identified for WASH climate adaptation? And we know that budgeted funds are not always fully utilized, so the second indicator is about the ratio of actual expenditure to total annual costs identified. </a:t>
            </a:r>
          </a:p>
          <a:p>
            <a:endParaRPr lang="en-GB"/>
          </a:p>
          <a:p>
            <a:r>
              <a:rPr lang="en-GB"/>
              <a:t>13 total indicators under PIRF or EE indicators</a:t>
            </a:r>
          </a:p>
        </p:txBody>
      </p:sp>
      <p:sp>
        <p:nvSpPr>
          <p:cNvPr id="4" name="Slide Number Placeholder 3">
            <a:extLst>
              <a:ext uri="{FF2B5EF4-FFF2-40B4-BE49-F238E27FC236}">
                <a16:creationId xmlns:a16="http://schemas.microsoft.com/office/drawing/2014/main" id="{1E8FE4E8-9BC3-D5E3-41FA-4CA055B22C2E}"/>
              </a:ext>
            </a:extLst>
          </p:cNvPr>
          <p:cNvSpPr>
            <a:spLocks noGrp="1"/>
          </p:cNvSpPr>
          <p:nvPr>
            <p:ph type="sldNum" sz="quarter" idx="5"/>
          </p:nvPr>
        </p:nvSpPr>
        <p:spPr/>
        <p:txBody>
          <a:bodyPr/>
          <a:lstStyle/>
          <a:p>
            <a:fld id="{5068490C-0DEC-4EBD-86E0-7ACA53B40D66}" type="slidenum">
              <a:rPr lang="en-US" smtClean="0"/>
              <a:t>30</a:t>
            </a:fld>
            <a:endParaRPr lang="en-US"/>
          </a:p>
        </p:txBody>
      </p:sp>
    </p:spTree>
    <p:extLst>
      <p:ext uri="{BB962C8B-B14F-4D97-AF65-F5344CB8AC3E}">
        <p14:creationId xmlns:p14="http://schemas.microsoft.com/office/powerpoint/2010/main" val="2668693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B7401-FF6F-3F0C-8152-58186A1EF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21E5B-0921-0479-BE7E-EF00922D3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92B9D-31C5-AAA1-63D6-D09864520433}"/>
              </a:ext>
            </a:extLst>
          </p:cNvPr>
          <p:cNvSpPr>
            <a:spLocks noGrp="1"/>
          </p:cNvSpPr>
          <p:nvPr>
            <p:ph type="body" idx="1"/>
          </p:nvPr>
        </p:nvSpPr>
        <p:spPr/>
        <p:txBody>
          <a:bodyPr/>
          <a:lstStyle/>
          <a:p>
            <a:r>
              <a:rPr lang="en-GB"/>
              <a:t>Barbara</a:t>
            </a:r>
          </a:p>
          <a:p>
            <a:r>
              <a:rPr lang="en-GB"/>
              <a:t>The next area in the conceptual framework is about the kinds of adaptation actions that service providers can take. Let’s start with hygiene promoters, and supply chain actors. </a:t>
            </a:r>
          </a:p>
        </p:txBody>
      </p:sp>
      <p:sp>
        <p:nvSpPr>
          <p:cNvPr id="4" name="Slide Number Placeholder 3">
            <a:extLst>
              <a:ext uri="{FF2B5EF4-FFF2-40B4-BE49-F238E27FC236}">
                <a16:creationId xmlns:a16="http://schemas.microsoft.com/office/drawing/2014/main" id="{A98B960B-6A99-705F-E4E2-B437C7F5DF56}"/>
              </a:ext>
            </a:extLst>
          </p:cNvPr>
          <p:cNvSpPr>
            <a:spLocks noGrp="1"/>
          </p:cNvSpPr>
          <p:nvPr>
            <p:ph type="sldNum" sz="quarter" idx="5"/>
          </p:nvPr>
        </p:nvSpPr>
        <p:spPr/>
        <p:txBody>
          <a:bodyPr/>
          <a:lstStyle/>
          <a:p>
            <a:fld id="{5068490C-0DEC-4EBD-86E0-7ACA53B40D66}" type="slidenum">
              <a:rPr lang="en-US" smtClean="0"/>
              <a:t>31</a:t>
            </a:fld>
            <a:endParaRPr lang="en-US"/>
          </a:p>
        </p:txBody>
      </p:sp>
    </p:spTree>
    <p:extLst>
      <p:ext uri="{BB962C8B-B14F-4D97-AF65-F5344CB8AC3E}">
        <p14:creationId xmlns:p14="http://schemas.microsoft.com/office/powerpoint/2010/main" val="3642244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1728-6B7B-CAF2-A541-F1A8A4233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FB742-B81E-619B-AB34-49AD44934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7534E-51C9-867D-3912-39CB4790F05D}"/>
              </a:ext>
            </a:extLst>
          </p:cNvPr>
          <p:cNvSpPr>
            <a:spLocks noGrp="1"/>
          </p:cNvSpPr>
          <p:nvPr>
            <p:ph type="body" idx="1"/>
          </p:nvPr>
        </p:nvSpPr>
        <p:spPr/>
        <p:txBody>
          <a:bodyPr/>
          <a:lstStyle/>
          <a:p>
            <a:r>
              <a:rPr lang="en-GB"/>
              <a:t>Barbara</a:t>
            </a:r>
          </a:p>
          <a:p>
            <a:r>
              <a:rPr lang="en-GB"/>
              <a:t>Here we can see a paired indicator – with similar requirements for water supply and sanitation – and this is a point that came up in the climate resilience and hygiene session on Tuesday – the need for anticipatory risk-based planning. This also links to policy indicator 102, about mandating the use of risk management plans for water and sanitation service provision. </a:t>
            </a:r>
          </a:p>
        </p:txBody>
      </p:sp>
      <p:sp>
        <p:nvSpPr>
          <p:cNvPr id="4" name="Slide Number Placeholder 3">
            <a:extLst>
              <a:ext uri="{FF2B5EF4-FFF2-40B4-BE49-F238E27FC236}">
                <a16:creationId xmlns:a16="http://schemas.microsoft.com/office/drawing/2014/main" id="{5571E4B8-B0E8-7748-45CC-3DB742396A5F}"/>
              </a:ext>
            </a:extLst>
          </p:cNvPr>
          <p:cNvSpPr>
            <a:spLocks noGrp="1"/>
          </p:cNvSpPr>
          <p:nvPr>
            <p:ph type="sldNum" sz="quarter" idx="5"/>
          </p:nvPr>
        </p:nvSpPr>
        <p:spPr/>
        <p:txBody>
          <a:bodyPr/>
          <a:lstStyle/>
          <a:p>
            <a:fld id="{5068490C-0DEC-4EBD-86E0-7ACA53B40D66}" type="slidenum">
              <a:rPr lang="en-US" smtClean="0"/>
              <a:t>32</a:t>
            </a:fld>
            <a:endParaRPr lang="en-US"/>
          </a:p>
        </p:txBody>
      </p:sp>
    </p:spTree>
    <p:extLst>
      <p:ext uri="{BB962C8B-B14F-4D97-AF65-F5344CB8AC3E}">
        <p14:creationId xmlns:p14="http://schemas.microsoft.com/office/powerpoint/2010/main" val="546822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2A6A4-3C00-1BF1-449B-D35D0673F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85140-5C36-6F01-0E70-FE90A39F8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BA578-CA4E-3581-0C7B-F1D5DF8C5BED}"/>
              </a:ext>
            </a:extLst>
          </p:cNvPr>
          <p:cNvSpPr>
            <a:spLocks noGrp="1"/>
          </p:cNvSpPr>
          <p:nvPr>
            <p:ph type="body" idx="1"/>
          </p:nvPr>
        </p:nvSpPr>
        <p:spPr/>
        <p:txBody>
          <a:bodyPr/>
          <a:lstStyle/>
          <a:p>
            <a:r>
              <a:rPr lang="en-GB"/>
              <a:t>Barbara</a:t>
            </a:r>
          </a:p>
          <a:p>
            <a:r>
              <a:rPr lang="en-GB"/>
              <a:t>Links to 302</a:t>
            </a:r>
          </a:p>
        </p:txBody>
      </p:sp>
      <p:sp>
        <p:nvSpPr>
          <p:cNvPr id="4" name="Slide Number Placeholder 3">
            <a:extLst>
              <a:ext uri="{FF2B5EF4-FFF2-40B4-BE49-F238E27FC236}">
                <a16:creationId xmlns:a16="http://schemas.microsoft.com/office/drawing/2014/main" id="{74B859F5-EF75-306D-543F-692B40A44F16}"/>
              </a:ext>
            </a:extLst>
          </p:cNvPr>
          <p:cNvSpPr>
            <a:spLocks noGrp="1"/>
          </p:cNvSpPr>
          <p:nvPr>
            <p:ph type="sldNum" sz="quarter" idx="5"/>
          </p:nvPr>
        </p:nvSpPr>
        <p:spPr/>
        <p:txBody>
          <a:bodyPr/>
          <a:lstStyle/>
          <a:p>
            <a:fld id="{5068490C-0DEC-4EBD-86E0-7ACA53B40D66}" type="slidenum">
              <a:rPr lang="en-US" smtClean="0"/>
              <a:t>33</a:t>
            </a:fld>
            <a:endParaRPr lang="en-US"/>
          </a:p>
        </p:txBody>
      </p:sp>
    </p:spTree>
    <p:extLst>
      <p:ext uri="{BB962C8B-B14F-4D97-AF65-F5344CB8AC3E}">
        <p14:creationId xmlns:p14="http://schemas.microsoft.com/office/powerpoint/2010/main" val="53349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67E4E-E112-761D-E47A-4428AAB94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555CD-A2AD-8C29-9A44-B251AB35F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87CEA-8B45-C8AA-0D10-03EA25D2D5CA}"/>
              </a:ext>
            </a:extLst>
          </p:cNvPr>
          <p:cNvSpPr>
            <a:spLocks noGrp="1"/>
          </p:cNvSpPr>
          <p:nvPr>
            <p:ph type="body" idx="1"/>
          </p:nvPr>
        </p:nvSpPr>
        <p:spPr/>
        <p:txBody>
          <a:bodyPr/>
          <a:lstStyle/>
          <a:p>
            <a:r>
              <a:rPr lang="en-GB"/>
              <a:t>Barbara</a:t>
            </a:r>
          </a:p>
          <a:p>
            <a:r>
              <a:rPr lang="en-GB"/>
              <a:t>Coordination with water resources is clearly important – but the whole ‘scope’ of managing water resources in a sustainable way is out of scope </a:t>
            </a:r>
          </a:p>
        </p:txBody>
      </p:sp>
      <p:sp>
        <p:nvSpPr>
          <p:cNvPr id="4" name="Slide Number Placeholder 3">
            <a:extLst>
              <a:ext uri="{FF2B5EF4-FFF2-40B4-BE49-F238E27FC236}">
                <a16:creationId xmlns:a16="http://schemas.microsoft.com/office/drawing/2014/main" id="{A166F35D-593B-81DE-A796-7747E916A09F}"/>
              </a:ext>
            </a:extLst>
          </p:cNvPr>
          <p:cNvSpPr>
            <a:spLocks noGrp="1"/>
          </p:cNvSpPr>
          <p:nvPr>
            <p:ph type="sldNum" sz="quarter" idx="5"/>
          </p:nvPr>
        </p:nvSpPr>
        <p:spPr/>
        <p:txBody>
          <a:bodyPr/>
          <a:lstStyle/>
          <a:p>
            <a:fld id="{5068490C-0DEC-4EBD-86E0-7ACA53B40D66}" type="slidenum">
              <a:rPr lang="en-US" smtClean="0"/>
              <a:t>34</a:t>
            </a:fld>
            <a:endParaRPr lang="en-US"/>
          </a:p>
        </p:txBody>
      </p:sp>
    </p:spTree>
    <p:extLst>
      <p:ext uri="{BB962C8B-B14F-4D97-AF65-F5344CB8AC3E}">
        <p14:creationId xmlns:p14="http://schemas.microsoft.com/office/powerpoint/2010/main" val="2609497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236D-7A49-4AF9-FE09-3665AC5F1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BBC71-5E4D-BEA8-1C6F-55CF055C1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4795B-3606-8A31-9223-7805E174F3BB}"/>
              </a:ext>
            </a:extLst>
          </p:cNvPr>
          <p:cNvSpPr>
            <a:spLocks noGrp="1"/>
          </p:cNvSpPr>
          <p:nvPr>
            <p:ph type="body" idx="1"/>
          </p:nvPr>
        </p:nvSpPr>
        <p:spPr/>
        <p:txBody>
          <a:bodyPr/>
          <a:lstStyle/>
          <a:p>
            <a:r>
              <a:rPr lang="en-GB"/>
              <a:t>Barbara</a:t>
            </a:r>
          </a:p>
          <a:p>
            <a:r>
              <a:rPr lang="en-GB"/>
              <a:t>Similarly we were very aware of the need to link in to solid waste management and drainage – and here we see essentially a policy and planning indicator that might be a good predictor of the existence of that type of coordination. </a:t>
            </a:r>
          </a:p>
        </p:txBody>
      </p:sp>
      <p:sp>
        <p:nvSpPr>
          <p:cNvPr id="4" name="Slide Number Placeholder 3">
            <a:extLst>
              <a:ext uri="{FF2B5EF4-FFF2-40B4-BE49-F238E27FC236}">
                <a16:creationId xmlns:a16="http://schemas.microsoft.com/office/drawing/2014/main" id="{1923DAF4-20B1-F8B3-ADC5-FF5EDD70D544}"/>
              </a:ext>
            </a:extLst>
          </p:cNvPr>
          <p:cNvSpPr>
            <a:spLocks noGrp="1"/>
          </p:cNvSpPr>
          <p:nvPr>
            <p:ph type="sldNum" sz="quarter" idx="5"/>
          </p:nvPr>
        </p:nvSpPr>
        <p:spPr/>
        <p:txBody>
          <a:bodyPr/>
          <a:lstStyle/>
          <a:p>
            <a:fld id="{5068490C-0DEC-4EBD-86E0-7ACA53B40D66}" type="slidenum">
              <a:rPr lang="en-US" smtClean="0"/>
              <a:t>35</a:t>
            </a:fld>
            <a:endParaRPr lang="en-US"/>
          </a:p>
        </p:txBody>
      </p:sp>
    </p:spTree>
    <p:extLst>
      <p:ext uri="{BB962C8B-B14F-4D97-AF65-F5344CB8AC3E}">
        <p14:creationId xmlns:p14="http://schemas.microsoft.com/office/powerpoint/2010/main" val="1566348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B2186-27CA-9696-9237-7839166C6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4F325-F622-EA0D-4039-58FD17AC1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30098-3C61-5AC5-ED51-401EA177769B}"/>
              </a:ext>
            </a:extLst>
          </p:cNvPr>
          <p:cNvSpPr>
            <a:spLocks noGrp="1"/>
          </p:cNvSpPr>
          <p:nvPr>
            <p:ph type="body" idx="1"/>
          </p:nvPr>
        </p:nvSpPr>
        <p:spPr/>
        <p:txBody>
          <a:bodyPr/>
          <a:lstStyle/>
          <a:p>
            <a:r>
              <a:rPr lang="en-GB"/>
              <a:t>Barbara</a:t>
            </a:r>
          </a:p>
          <a:p>
            <a:r>
              <a:rPr lang="en-GB"/>
              <a:t>Water quality is clearly important – this is the indicator that rose the top of the pile but we can note that there is some anxiety about the fact that this focuses on surface water and there is probably scope for something that addresses groundwater. </a:t>
            </a:r>
          </a:p>
        </p:txBody>
      </p:sp>
      <p:sp>
        <p:nvSpPr>
          <p:cNvPr id="4" name="Slide Number Placeholder 3">
            <a:extLst>
              <a:ext uri="{FF2B5EF4-FFF2-40B4-BE49-F238E27FC236}">
                <a16:creationId xmlns:a16="http://schemas.microsoft.com/office/drawing/2014/main" id="{25B2E33A-6CC0-12AB-660F-44BFA1A90B72}"/>
              </a:ext>
            </a:extLst>
          </p:cNvPr>
          <p:cNvSpPr>
            <a:spLocks noGrp="1"/>
          </p:cNvSpPr>
          <p:nvPr>
            <p:ph type="sldNum" sz="quarter" idx="5"/>
          </p:nvPr>
        </p:nvSpPr>
        <p:spPr/>
        <p:txBody>
          <a:bodyPr/>
          <a:lstStyle/>
          <a:p>
            <a:fld id="{5068490C-0DEC-4EBD-86E0-7ACA53B40D66}" type="slidenum">
              <a:rPr lang="en-US" smtClean="0"/>
              <a:t>36</a:t>
            </a:fld>
            <a:endParaRPr lang="en-US"/>
          </a:p>
        </p:txBody>
      </p:sp>
    </p:spTree>
    <p:extLst>
      <p:ext uri="{BB962C8B-B14F-4D97-AF65-F5344CB8AC3E}">
        <p14:creationId xmlns:p14="http://schemas.microsoft.com/office/powerpoint/2010/main" val="3928981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D41B-216E-1F83-CF91-FEDCDAB2E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AF081-294E-B2C4-0A9E-95CAEB225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BF1C1-56F8-1BA8-27A7-363D95082E8C}"/>
              </a:ext>
            </a:extLst>
          </p:cNvPr>
          <p:cNvSpPr>
            <a:spLocks noGrp="1"/>
          </p:cNvSpPr>
          <p:nvPr>
            <p:ph type="body" idx="1"/>
          </p:nvPr>
        </p:nvSpPr>
        <p:spPr/>
        <p:txBody>
          <a:bodyPr/>
          <a:lstStyle/>
          <a:p>
            <a:r>
              <a:rPr lang="en-GB"/>
              <a:t>Barbara</a:t>
            </a:r>
          </a:p>
          <a:p>
            <a:r>
              <a:rPr lang="en-GB"/>
              <a:t>We shied away from calling for specific infrastructure adaptations because there is limited evidence that any specific adaptation drives resilience – but clearly in any given context IF there are climate-relevant norms and standards we can ask questions about whether these are implemented. </a:t>
            </a:r>
          </a:p>
          <a:p>
            <a:endParaRPr lang="en-GB"/>
          </a:p>
          <a:p>
            <a:r>
              <a:rPr lang="en-GB"/>
              <a:t>Again, reference to national standards and regulation for design and construction, indicator 301.</a:t>
            </a:r>
          </a:p>
        </p:txBody>
      </p:sp>
      <p:sp>
        <p:nvSpPr>
          <p:cNvPr id="4" name="Slide Number Placeholder 3">
            <a:extLst>
              <a:ext uri="{FF2B5EF4-FFF2-40B4-BE49-F238E27FC236}">
                <a16:creationId xmlns:a16="http://schemas.microsoft.com/office/drawing/2014/main" id="{B91F743B-E0D1-95DE-16D1-CD5E5CAD4348}"/>
              </a:ext>
            </a:extLst>
          </p:cNvPr>
          <p:cNvSpPr>
            <a:spLocks noGrp="1"/>
          </p:cNvSpPr>
          <p:nvPr>
            <p:ph type="sldNum" sz="quarter" idx="5"/>
          </p:nvPr>
        </p:nvSpPr>
        <p:spPr/>
        <p:txBody>
          <a:bodyPr/>
          <a:lstStyle/>
          <a:p>
            <a:fld id="{5068490C-0DEC-4EBD-86E0-7ACA53B40D66}" type="slidenum">
              <a:rPr lang="en-US" smtClean="0"/>
              <a:t>37</a:t>
            </a:fld>
            <a:endParaRPr lang="en-US"/>
          </a:p>
        </p:txBody>
      </p:sp>
    </p:spTree>
    <p:extLst>
      <p:ext uri="{BB962C8B-B14F-4D97-AF65-F5344CB8AC3E}">
        <p14:creationId xmlns:p14="http://schemas.microsoft.com/office/powerpoint/2010/main" val="4211414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9643-5AE9-B5F4-1AAA-4F6B4C9C3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03335-755F-84B2-CDB6-32BFD119B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85FF9-9006-D7B2-8495-EC334864CF71}"/>
              </a:ext>
            </a:extLst>
          </p:cNvPr>
          <p:cNvSpPr>
            <a:spLocks noGrp="1"/>
          </p:cNvSpPr>
          <p:nvPr>
            <p:ph type="body" idx="1"/>
          </p:nvPr>
        </p:nvSpPr>
        <p:spPr/>
        <p:txBody>
          <a:bodyPr/>
          <a:lstStyle/>
          <a:p>
            <a:r>
              <a:rPr lang="en-GB"/>
              <a:t>Barbara</a:t>
            </a:r>
          </a:p>
          <a:p>
            <a:r>
              <a:rPr lang="en-GB"/>
              <a:t>The same question can be asked about hygiene facilities – but these indicators focus on schools and healthcare facilities not household services. </a:t>
            </a:r>
          </a:p>
        </p:txBody>
      </p:sp>
      <p:sp>
        <p:nvSpPr>
          <p:cNvPr id="4" name="Slide Number Placeholder 3">
            <a:extLst>
              <a:ext uri="{FF2B5EF4-FFF2-40B4-BE49-F238E27FC236}">
                <a16:creationId xmlns:a16="http://schemas.microsoft.com/office/drawing/2014/main" id="{17BF88D5-BD2F-0806-0949-D495A1BEE237}"/>
              </a:ext>
            </a:extLst>
          </p:cNvPr>
          <p:cNvSpPr>
            <a:spLocks noGrp="1"/>
          </p:cNvSpPr>
          <p:nvPr>
            <p:ph type="sldNum" sz="quarter" idx="5"/>
          </p:nvPr>
        </p:nvSpPr>
        <p:spPr/>
        <p:txBody>
          <a:bodyPr/>
          <a:lstStyle/>
          <a:p>
            <a:fld id="{5068490C-0DEC-4EBD-86E0-7ACA53B40D66}" type="slidenum">
              <a:rPr lang="en-US" smtClean="0"/>
              <a:t>38</a:t>
            </a:fld>
            <a:endParaRPr lang="en-US"/>
          </a:p>
        </p:txBody>
      </p:sp>
    </p:spTree>
    <p:extLst>
      <p:ext uri="{BB962C8B-B14F-4D97-AF65-F5344CB8AC3E}">
        <p14:creationId xmlns:p14="http://schemas.microsoft.com/office/powerpoint/2010/main" val="3819994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ED808-9AE9-24AA-6029-90B141A98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AD1FA-BD32-C2B0-3CD8-EEED6DF81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67EF6-6FC8-4720-64C8-7B23DA130C1C}"/>
              </a:ext>
            </a:extLst>
          </p:cNvPr>
          <p:cNvSpPr>
            <a:spLocks noGrp="1"/>
          </p:cNvSpPr>
          <p:nvPr>
            <p:ph type="body" idx="1"/>
          </p:nvPr>
        </p:nvSpPr>
        <p:spPr/>
        <p:txBody>
          <a:bodyPr/>
          <a:lstStyle/>
          <a:p>
            <a:r>
              <a:rPr lang="en-GB"/>
              <a:t>Rick</a:t>
            </a:r>
          </a:p>
          <a:p>
            <a:r>
              <a:rPr lang="en-GB"/>
              <a:t>8 proposed indicators related to service functioning, all have parallel structures.</a:t>
            </a:r>
          </a:p>
          <a:p>
            <a:endParaRPr lang="en-GB"/>
          </a:p>
          <a:p>
            <a:r>
              <a:rPr lang="en-GB"/>
              <a:t>First set: takes the existing global SDG indicators, of safely managed drinking water and sanitation services in households, or basic services in schools and health care facilities, and calls for layering those onto nationally determined climate hazard zones. So, for instance, what proportion of households living in flood-prone areas, or drought-prone areas, have safely managed drinking water services? This does presume that countries have determined climate hazard zones, but that again links back to some of the policy indicators, like #105 on identifying priority vulnerable populations. </a:t>
            </a:r>
          </a:p>
          <a:p>
            <a:endParaRPr lang="en-GB"/>
          </a:p>
          <a:p>
            <a:r>
              <a:rPr lang="en-GB"/>
              <a:t>There are some real technical challenges in doing this – right now most countries can’t map safely managed services at a subnational level, but we think it is a reasonable ambition to set. Also, these indicators should be useful for tracking both rapid and slow onset events. </a:t>
            </a:r>
          </a:p>
        </p:txBody>
      </p:sp>
      <p:sp>
        <p:nvSpPr>
          <p:cNvPr id="4" name="Slide Number Placeholder 3">
            <a:extLst>
              <a:ext uri="{FF2B5EF4-FFF2-40B4-BE49-F238E27FC236}">
                <a16:creationId xmlns:a16="http://schemas.microsoft.com/office/drawing/2014/main" id="{4BE4D17D-B8E7-1975-AD7C-A0C84DED517D}"/>
              </a:ext>
            </a:extLst>
          </p:cNvPr>
          <p:cNvSpPr>
            <a:spLocks noGrp="1"/>
          </p:cNvSpPr>
          <p:nvPr>
            <p:ph type="sldNum" sz="quarter" idx="5"/>
          </p:nvPr>
        </p:nvSpPr>
        <p:spPr/>
        <p:txBody>
          <a:bodyPr/>
          <a:lstStyle/>
          <a:p>
            <a:fld id="{5068490C-0DEC-4EBD-86E0-7ACA53B40D66}" type="slidenum">
              <a:rPr lang="en-US" smtClean="0"/>
              <a:t>39</a:t>
            </a:fld>
            <a:endParaRPr lang="en-US"/>
          </a:p>
        </p:txBody>
      </p:sp>
    </p:spTree>
    <p:extLst>
      <p:ext uri="{BB962C8B-B14F-4D97-AF65-F5344CB8AC3E}">
        <p14:creationId xmlns:p14="http://schemas.microsoft.com/office/powerpoint/2010/main" val="395336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Tom</a:t>
            </a:r>
          </a:p>
          <a:p>
            <a:pPr marL="171450" indent="-171450">
              <a:buFont typeface="Arial" panose="020B0604020202020204" pitchFamily="34" charset="0"/>
              <a:buChar char="•"/>
            </a:pPr>
            <a:r>
              <a:rPr lang="en-US"/>
              <a:t>So the topic of climate resilience in WASH services is relevant to both the GLAAS and JMP teams, if you think about inputs, processes, outputs and outcomes. </a:t>
            </a:r>
          </a:p>
          <a:p>
            <a:pPr marL="171450" indent="-171450">
              <a:buFont typeface="Arial" panose="020B0604020202020204" pitchFamily="34" charset="0"/>
              <a:buChar char="•"/>
            </a:pPr>
            <a:r>
              <a:rPr lang="en-US"/>
              <a:t>Accordingly, we are working together to jointly conduct a review of climate resilience and WASH, with a special focus on monitoring.</a:t>
            </a:r>
          </a:p>
          <a:p>
            <a:pPr marL="171450" indent="-171450">
              <a:buFont typeface="Arial" panose="020B0604020202020204" pitchFamily="34" charset="0"/>
              <a:buChar char="•"/>
            </a:pPr>
            <a:r>
              <a:rPr lang="en-US"/>
              <a:t>The review aims to identify </a:t>
            </a:r>
            <a:r>
              <a:rPr lang="en-GB">
                <a:cs typeface="Calibri"/>
              </a:rPr>
              <a:t>frameworks, indicators, data collection opportunities, and data describing links between climate resilience and WASH</a:t>
            </a:r>
          </a:p>
          <a:p>
            <a:pPr marL="171450" indent="-171450">
              <a:buFont typeface="Arial" panose="020B0604020202020204" pitchFamily="34" charset="0"/>
              <a:buChar char="•"/>
            </a:pPr>
            <a:r>
              <a:rPr lang="en-GB">
                <a:cs typeface="Calibri"/>
              </a:rPr>
              <a:t>To do this, we advertised for partners and selected a consortium of research partners in early 2024. The team includes the Universities of Leeds, Bristol, Oxford, and the University of Technology Sydney. </a:t>
            </a:r>
          </a:p>
          <a:p>
            <a:pPr marL="171450" indent="-171450">
              <a:buFont typeface="Arial" panose="020B0604020202020204" pitchFamily="34" charset="0"/>
              <a:buChar char="•"/>
            </a:pPr>
            <a:r>
              <a:rPr lang="en-GB">
                <a:cs typeface="Calibri"/>
              </a:rPr>
              <a:t>We also established a Technical Working Group with a lot of geographic diversity and expertise in different areas related to monitoring, climate resilience, and WASH, to provide inputs and to review outputs from the review. Includes representation from CCH. </a:t>
            </a:r>
          </a:p>
          <a:p>
            <a:pPr marL="171450" indent="-171450">
              <a:buFont typeface="Arial" panose="020B0604020202020204" pitchFamily="34" charset="0"/>
              <a:buChar char="•"/>
            </a:pPr>
            <a:r>
              <a:rPr lang="en-GB">
                <a:cs typeface="Calibri"/>
              </a:rPr>
              <a:t>The review focuses on areas where GLAAS and JMP could focus future monitoring efforts, but the review draws upon experiences from other types of monitoring, such as project or local-scale monitoring – where some concepts might have relevance to the global teams, but the level of detail is too high to be feasible for global monitoring.</a:t>
            </a:r>
          </a:p>
          <a:p>
            <a:pPr marL="171450" indent="-171450">
              <a:buFont typeface="Arial" panose="020B0604020202020204" pitchFamily="34" charset="0"/>
              <a:buChar char="•"/>
            </a:pPr>
            <a:r>
              <a:rPr lang="en-GB">
                <a:cs typeface="Calibri"/>
              </a:rPr>
              <a:t>We are committed to making this a very transparent process, with multiple opportunities to engage with stakeholders. This webinar is the 4th we’ve held so far, and we’re using it to launch a public consultation on the emerging short list of candidate indicators. </a:t>
            </a:r>
          </a:p>
          <a:p>
            <a:pPr marL="171450" indent="-171450">
              <a:buFont typeface="Arial" panose="020B0604020202020204" pitchFamily="34" charset="0"/>
              <a:buChar char="•"/>
            </a:pPr>
            <a:r>
              <a:rPr lang="en-GB">
                <a:cs typeface="Calibri"/>
              </a:rPr>
              <a:t>And we will continue to share news about the initiative, through global events, conferences, trainings and webinars.</a:t>
            </a:r>
          </a:p>
          <a:p>
            <a:pPr marL="171450" indent="-171450">
              <a:buFont typeface="Arial" panose="020B0604020202020204" pitchFamily="34" charset="0"/>
              <a:buChar char="•"/>
            </a:pPr>
            <a:r>
              <a:rPr lang="en-GB">
                <a:cs typeface="Calibri"/>
              </a:rPr>
              <a:t>This is very much focused on WASH, but there’s a much wider UNFCCC workstream on monitoring targets related to the Global Goal on Adaptation targets, including GGA thematic target 9a on water and sanitation.</a:t>
            </a:r>
          </a:p>
          <a:p>
            <a:pPr marL="171450" indent="-171450">
              <a:buFont typeface="Arial" panose="020B0604020202020204" pitchFamily="34" charset="0"/>
              <a:buChar char="•"/>
            </a:pPr>
            <a:r>
              <a:rPr lang="en-GB">
                <a:cs typeface="Calibri"/>
              </a:rPr>
              <a:t>UNFCCC has produced a list of 100 potential indicators and recommends drawing on outputs from the ongoing JMP/GLAAS review</a:t>
            </a:r>
          </a:p>
          <a:p>
            <a:pPr marL="171450" indent="-171450">
              <a:buFont typeface="Arial" panose="020B0604020202020204" pitchFamily="34" charset="0"/>
              <a:buChar char="•"/>
            </a:pPr>
            <a:r>
              <a:rPr lang="en-GB">
                <a:cs typeface="Calibri"/>
              </a:rPr>
              <a:t>The next steps for national and global monitoring of adaptation will be negotiated at the upcoming COP30 in Brazil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8847E7A-B152-4497-AB70-002586A01921}" type="slidenum">
              <a:rPr lang="en-US" smtClean="0"/>
              <a:t>4</a:t>
            </a:fld>
            <a:endParaRPr lang="en-US"/>
          </a:p>
        </p:txBody>
      </p:sp>
    </p:spTree>
    <p:extLst>
      <p:ext uri="{BB962C8B-B14F-4D97-AF65-F5344CB8AC3E}">
        <p14:creationId xmlns:p14="http://schemas.microsoft.com/office/powerpoint/2010/main" val="1542383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ED7B4-22DC-CA05-A839-9EAF8885F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3EEE5-E3A3-6A60-6C2F-5BFC12B84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07D82-B62B-4EB4-E754-A4113F585887}"/>
              </a:ext>
            </a:extLst>
          </p:cNvPr>
          <p:cNvSpPr>
            <a:spLocks noGrp="1"/>
          </p:cNvSpPr>
          <p:nvPr>
            <p:ph type="body" idx="1"/>
          </p:nvPr>
        </p:nvSpPr>
        <p:spPr/>
        <p:txBody>
          <a:bodyPr/>
          <a:lstStyle/>
          <a:p>
            <a:r>
              <a:rPr lang="en-GB"/>
              <a:t>Rick</a:t>
            </a:r>
          </a:p>
          <a:p>
            <a:r>
              <a:rPr lang="en-GB"/>
              <a:t>Here’s the corresponding hygiene indicator</a:t>
            </a:r>
          </a:p>
        </p:txBody>
      </p:sp>
      <p:sp>
        <p:nvSpPr>
          <p:cNvPr id="4" name="Slide Number Placeholder 3">
            <a:extLst>
              <a:ext uri="{FF2B5EF4-FFF2-40B4-BE49-F238E27FC236}">
                <a16:creationId xmlns:a16="http://schemas.microsoft.com/office/drawing/2014/main" id="{BEA017A3-CBAF-9469-1D7B-8FAFD70F3651}"/>
              </a:ext>
            </a:extLst>
          </p:cNvPr>
          <p:cNvSpPr>
            <a:spLocks noGrp="1"/>
          </p:cNvSpPr>
          <p:nvPr>
            <p:ph type="sldNum" sz="quarter" idx="5"/>
          </p:nvPr>
        </p:nvSpPr>
        <p:spPr/>
        <p:txBody>
          <a:bodyPr/>
          <a:lstStyle/>
          <a:p>
            <a:fld id="{5068490C-0DEC-4EBD-86E0-7ACA53B40D66}" type="slidenum">
              <a:rPr lang="en-US" smtClean="0"/>
              <a:t>40</a:t>
            </a:fld>
            <a:endParaRPr lang="en-US"/>
          </a:p>
        </p:txBody>
      </p:sp>
    </p:spTree>
    <p:extLst>
      <p:ext uri="{BB962C8B-B14F-4D97-AF65-F5344CB8AC3E}">
        <p14:creationId xmlns:p14="http://schemas.microsoft.com/office/powerpoint/2010/main" val="1188962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149B-B7B1-0A47-2A0A-026F7E0EC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22C9E-0A1D-C13C-9D2C-71F67725F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5BE2F-D610-DA50-0537-ACCD3E01508D}"/>
              </a:ext>
            </a:extLst>
          </p:cNvPr>
          <p:cNvSpPr>
            <a:spLocks noGrp="1"/>
          </p:cNvSpPr>
          <p:nvPr>
            <p:ph type="body" idx="1"/>
          </p:nvPr>
        </p:nvSpPr>
        <p:spPr/>
        <p:txBody>
          <a:bodyPr/>
          <a:lstStyle/>
          <a:p>
            <a:r>
              <a:rPr lang="en-GB"/>
              <a:t>Rick</a:t>
            </a:r>
          </a:p>
          <a:p>
            <a:r>
              <a:rPr lang="en-GB"/>
              <a:t>Next, we have a pair of proposed indicators around damage. These are related to indicators drawn from the Sendai </a:t>
            </a:r>
            <a:r>
              <a:rPr lang="en-US" b="0" i="0">
                <a:solidFill>
                  <a:srgbClr val="1A1A1A"/>
                </a:solidFill>
                <a:effectLst/>
                <a:latin typeface="Roboto" panose="02000000000000000000" pitchFamily="2" charset="0"/>
              </a:rPr>
              <a:t>Framework for Disaster Risk Reduction. By the way, that global framework has 38 indicators, so 44 is very much in the same league. </a:t>
            </a:r>
          </a:p>
          <a:p>
            <a:endParaRPr lang="en-US" b="0" i="0">
              <a:solidFill>
                <a:srgbClr val="1A1A1A"/>
              </a:solidFill>
              <a:effectLst/>
              <a:latin typeface="Roboto" panose="02000000000000000000" pitchFamily="2" charset="0"/>
            </a:endParaRPr>
          </a:p>
          <a:p>
            <a:r>
              <a:rPr lang="en-US" b="0" i="0">
                <a:solidFill>
                  <a:srgbClr val="1A1A1A"/>
                </a:solidFill>
                <a:effectLst/>
                <a:latin typeface="Roboto" panose="02000000000000000000" pitchFamily="2" charset="0"/>
              </a:rPr>
              <a:t>One of the Sendai indicators is about damage to critical infrastructure, including schools and health care facilities, attributed to disasters. We have made these a bit more specific, to refer to domestic water supply and sanitation infrastructure. Will be very relevant to the whole discourse on loss and damage</a:t>
            </a:r>
            <a:endParaRPr lang="en-GB"/>
          </a:p>
        </p:txBody>
      </p:sp>
      <p:sp>
        <p:nvSpPr>
          <p:cNvPr id="4" name="Slide Number Placeholder 3">
            <a:extLst>
              <a:ext uri="{FF2B5EF4-FFF2-40B4-BE49-F238E27FC236}">
                <a16:creationId xmlns:a16="http://schemas.microsoft.com/office/drawing/2014/main" id="{C684DA7E-DBAF-F91A-6B9D-49CEFF4A9D84}"/>
              </a:ext>
            </a:extLst>
          </p:cNvPr>
          <p:cNvSpPr>
            <a:spLocks noGrp="1"/>
          </p:cNvSpPr>
          <p:nvPr>
            <p:ph type="sldNum" sz="quarter" idx="5"/>
          </p:nvPr>
        </p:nvSpPr>
        <p:spPr/>
        <p:txBody>
          <a:bodyPr/>
          <a:lstStyle/>
          <a:p>
            <a:fld id="{5068490C-0DEC-4EBD-86E0-7ACA53B40D66}" type="slidenum">
              <a:rPr lang="en-US" smtClean="0"/>
              <a:t>41</a:t>
            </a:fld>
            <a:endParaRPr lang="en-US"/>
          </a:p>
        </p:txBody>
      </p:sp>
    </p:spTree>
    <p:extLst>
      <p:ext uri="{BB962C8B-B14F-4D97-AF65-F5344CB8AC3E}">
        <p14:creationId xmlns:p14="http://schemas.microsoft.com/office/powerpoint/2010/main" val="3699504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0A22-C040-ECD8-7CF7-9B14667C5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A2E2B-2F68-96FB-7F17-446D71420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800D0-8D68-588F-008F-DD2CEF2B9004}"/>
              </a:ext>
            </a:extLst>
          </p:cNvPr>
          <p:cNvSpPr>
            <a:spLocks noGrp="1"/>
          </p:cNvSpPr>
          <p:nvPr>
            <p:ph type="body" idx="1"/>
          </p:nvPr>
        </p:nvSpPr>
        <p:spPr/>
        <p:txBody>
          <a:bodyPr/>
          <a:lstStyle/>
          <a:p>
            <a:r>
              <a:rPr lang="en-GB"/>
              <a:t>Rick</a:t>
            </a:r>
          </a:p>
          <a:p>
            <a:r>
              <a:rPr lang="en-GB"/>
              <a:t>Finally, a set of three indicators around disruptions to services. These are related to but distinct from the damage indicators, and again echo Sendai indicators around </a:t>
            </a:r>
            <a:r>
              <a:rPr lang="en-US" b="0" i="0">
                <a:solidFill>
                  <a:srgbClr val="1A1A1A"/>
                </a:solidFill>
                <a:effectLst/>
                <a:latin typeface="Roboto" panose="02000000000000000000" pitchFamily="2" charset="0"/>
              </a:rPr>
              <a:t>disruptions to basic services attributed to disasters.</a:t>
            </a:r>
          </a:p>
          <a:p>
            <a:endParaRPr lang="en-US" b="0" i="0">
              <a:solidFill>
                <a:srgbClr val="1A1A1A"/>
              </a:solidFill>
              <a:effectLst/>
              <a:latin typeface="Roboto" panose="02000000000000000000" pitchFamily="2" charset="0"/>
            </a:endParaRPr>
          </a:p>
          <a:p>
            <a:r>
              <a:rPr lang="en-US" b="0" i="0">
                <a:solidFill>
                  <a:srgbClr val="1A1A1A"/>
                </a:solidFill>
                <a:effectLst/>
                <a:latin typeface="Roboto" panose="02000000000000000000" pitchFamily="2" charset="0"/>
              </a:rPr>
              <a:t>We propose a hygiene indicator around disruptions to access to soap and water, but we didn’t propose one on the last slide about damage to infrastructure. Not that hygiene infrastructure can’t be damaged due to climate events, but hygiene infrastructure is completely at the household, or school or </a:t>
            </a:r>
            <a:r>
              <a:rPr lang="en-US" b="0" i="0" err="1">
                <a:solidFill>
                  <a:srgbClr val="1A1A1A"/>
                </a:solidFill>
                <a:effectLst/>
                <a:latin typeface="Roboto" panose="02000000000000000000" pitchFamily="2" charset="0"/>
              </a:rPr>
              <a:t>ehalth</a:t>
            </a:r>
            <a:r>
              <a:rPr lang="en-US" b="0" i="0">
                <a:solidFill>
                  <a:srgbClr val="1A1A1A"/>
                </a:solidFill>
                <a:effectLst/>
                <a:latin typeface="Roboto" panose="02000000000000000000" pitchFamily="2" charset="0"/>
              </a:rPr>
              <a:t> care facility, while water and sanitation infrastructure includes larger engineered systems like treatment plants and distribution lines that are more salient for damage. </a:t>
            </a:r>
          </a:p>
          <a:p>
            <a:endParaRPr lang="en-US" b="0" i="0">
              <a:solidFill>
                <a:srgbClr val="1A1A1A"/>
              </a:solidFill>
              <a:effectLst/>
              <a:latin typeface="Roboto" panose="02000000000000000000" pitchFamily="2" charset="0"/>
            </a:endParaRPr>
          </a:p>
          <a:p>
            <a:r>
              <a:rPr lang="en-US" b="0" i="0">
                <a:solidFill>
                  <a:srgbClr val="1A1A1A"/>
                </a:solidFill>
                <a:effectLst/>
                <a:latin typeface="Roboto" panose="02000000000000000000" pitchFamily="2" charset="0"/>
              </a:rPr>
              <a:t>Note that we haven’t specified what time period, or recall period, would be appropriate – that’s the kind of detail we would work on in indicator development over the next year. </a:t>
            </a:r>
          </a:p>
          <a:p>
            <a:endParaRPr lang="en-GB"/>
          </a:p>
        </p:txBody>
      </p:sp>
      <p:sp>
        <p:nvSpPr>
          <p:cNvPr id="4" name="Slide Number Placeholder 3">
            <a:extLst>
              <a:ext uri="{FF2B5EF4-FFF2-40B4-BE49-F238E27FC236}">
                <a16:creationId xmlns:a16="http://schemas.microsoft.com/office/drawing/2014/main" id="{EABEAF07-D3AA-9268-AC07-812C5BB56765}"/>
              </a:ext>
            </a:extLst>
          </p:cNvPr>
          <p:cNvSpPr>
            <a:spLocks noGrp="1"/>
          </p:cNvSpPr>
          <p:nvPr>
            <p:ph type="sldNum" sz="quarter" idx="5"/>
          </p:nvPr>
        </p:nvSpPr>
        <p:spPr/>
        <p:txBody>
          <a:bodyPr/>
          <a:lstStyle/>
          <a:p>
            <a:fld id="{5068490C-0DEC-4EBD-86E0-7ACA53B40D66}" type="slidenum">
              <a:rPr lang="en-US" smtClean="0"/>
              <a:t>42</a:t>
            </a:fld>
            <a:endParaRPr lang="en-US"/>
          </a:p>
        </p:txBody>
      </p:sp>
    </p:spTree>
    <p:extLst>
      <p:ext uri="{BB962C8B-B14F-4D97-AF65-F5344CB8AC3E}">
        <p14:creationId xmlns:p14="http://schemas.microsoft.com/office/powerpoint/2010/main" val="3526273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1C559-E261-7800-A762-F50B7DB16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7CC66-9261-3845-D65F-B7C4EF702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34BF9-60F1-1C23-D718-34B2FBBEC519}"/>
              </a:ext>
            </a:extLst>
          </p:cNvPr>
          <p:cNvSpPr>
            <a:spLocks noGrp="1"/>
          </p:cNvSpPr>
          <p:nvPr>
            <p:ph type="body" idx="1"/>
          </p:nvPr>
        </p:nvSpPr>
        <p:spPr/>
        <p:txBody>
          <a:bodyPr/>
          <a:lstStyle/>
          <a:p>
            <a:r>
              <a:rPr lang="en-GB"/>
              <a:t>Rick</a:t>
            </a:r>
          </a:p>
          <a:p>
            <a:r>
              <a:rPr lang="en-GB"/>
              <a:t>User experiences really matter and are a good composite indicator of both the extent to which services are maintained AND the confidence that households have in coping during a crisis.  This first pair are focused on the availability of alternative services when primary facilities are rendered unusable during a climate event, so they link very closely to the previous slide, with indicators about service disruption. </a:t>
            </a:r>
          </a:p>
        </p:txBody>
      </p:sp>
      <p:sp>
        <p:nvSpPr>
          <p:cNvPr id="4" name="Slide Number Placeholder 3">
            <a:extLst>
              <a:ext uri="{FF2B5EF4-FFF2-40B4-BE49-F238E27FC236}">
                <a16:creationId xmlns:a16="http://schemas.microsoft.com/office/drawing/2014/main" id="{5FA4AD14-9C37-5ED2-1AC1-D2C72B080341}"/>
              </a:ext>
            </a:extLst>
          </p:cNvPr>
          <p:cNvSpPr>
            <a:spLocks noGrp="1"/>
          </p:cNvSpPr>
          <p:nvPr>
            <p:ph type="sldNum" sz="quarter" idx="5"/>
          </p:nvPr>
        </p:nvSpPr>
        <p:spPr/>
        <p:txBody>
          <a:bodyPr/>
          <a:lstStyle/>
          <a:p>
            <a:fld id="{5068490C-0DEC-4EBD-86E0-7ACA53B40D66}" type="slidenum">
              <a:rPr lang="en-US" smtClean="0"/>
              <a:t>43</a:t>
            </a:fld>
            <a:endParaRPr lang="en-US"/>
          </a:p>
        </p:txBody>
      </p:sp>
    </p:spTree>
    <p:extLst>
      <p:ext uri="{BB962C8B-B14F-4D97-AF65-F5344CB8AC3E}">
        <p14:creationId xmlns:p14="http://schemas.microsoft.com/office/powerpoint/2010/main" val="3102269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037E-F21D-7109-3795-63295408B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33C6A-9D2A-738F-CF9B-93C308486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71AB7-6225-C7A1-CAA6-654E16124F59}"/>
              </a:ext>
            </a:extLst>
          </p:cNvPr>
          <p:cNvSpPr>
            <a:spLocks noGrp="1"/>
          </p:cNvSpPr>
          <p:nvPr>
            <p:ph type="body" idx="1"/>
          </p:nvPr>
        </p:nvSpPr>
        <p:spPr/>
        <p:txBody>
          <a:bodyPr/>
          <a:lstStyle/>
          <a:p>
            <a:r>
              <a:rPr lang="en-GB"/>
              <a:t>Rick</a:t>
            </a:r>
          </a:p>
          <a:p>
            <a:r>
              <a:rPr lang="en-GB"/>
              <a:t>For hygiene we have two indicators that are about the ease with which people can access critical hygiene materials, for handwashing and for menstrual hygiene management before, during and after climate events. </a:t>
            </a:r>
          </a:p>
        </p:txBody>
      </p:sp>
      <p:sp>
        <p:nvSpPr>
          <p:cNvPr id="4" name="Slide Number Placeholder 3">
            <a:extLst>
              <a:ext uri="{FF2B5EF4-FFF2-40B4-BE49-F238E27FC236}">
                <a16:creationId xmlns:a16="http://schemas.microsoft.com/office/drawing/2014/main" id="{084D96C2-E1C6-9FE8-0E3F-31A512C0402B}"/>
              </a:ext>
            </a:extLst>
          </p:cNvPr>
          <p:cNvSpPr>
            <a:spLocks noGrp="1"/>
          </p:cNvSpPr>
          <p:nvPr>
            <p:ph type="sldNum" sz="quarter" idx="5"/>
          </p:nvPr>
        </p:nvSpPr>
        <p:spPr/>
        <p:txBody>
          <a:bodyPr/>
          <a:lstStyle/>
          <a:p>
            <a:fld id="{5068490C-0DEC-4EBD-86E0-7ACA53B40D66}" type="slidenum">
              <a:rPr lang="en-US" smtClean="0"/>
              <a:t>44</a:t>
            </a:fld>
            <a:endParaRPr lang="en-US"/>
          </a:p>
        </p:txBody>
      </p:sp>
    </p:spTree>
    <p:extLst>
      <p:ext uri="{BB962C8B-B14F-4D97-AF65-F5344CB8AC3E}">
        <p14:creationId xmlns:p14="http://schemas.microsoft.com/office/powerpoint/2010/main" val="1254526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7B10-FE96-C522-BB76-38D72C59D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CE4CF-34FB-531B-2A5E-96CBBE7A6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1C4D4-606F-7CFC-A271-D6FA600574B1}"/>
              </a:ext>
            </a:extLst>
          </p:cNvPr>
          <p:cNvSpPr>
            <a:spLocks noGrp="1"/>
          </p:cNvSpPr>
          <p:nvPr>
            <p:ph type="body" idx="1"/>
          </p:nvPr>
        </p:nvSpPr>
        <p:spPr/>
        <p:txBody>
          <a:bodyPr/>
          <a:lstStyle/>
          <a:p>
            <a:r>
              <a:rPr lang="en-GB"/>
              <a:t>Rick</a:t>
            </a:r>
          </a:p>
          <a:p>
            <a:r>
              <a:rPr lang="en-GB"/>
              <a:t>This pair of indicators are about the experience of distress related to service disruptions – and they are built out from the work done over the past ten years or so on water insecurity experiential scales, or WISE scales. </a:t>
            </a:r>
          </a:p>
        </p:txBody>
      </p:sp>
      <p:sp>
        <p:nvSpPr>
          <p:cNvPr id="4" name="Slide Number Placeholder 3">
            <a:extLst>
              <a:ext uri="{FF2B5EF4-FFF2-40B4-BE49-F238E27FC236}">
                <a16:creationId xmlns:a16="http://schemas.microsoft.com/office/drawing/2014/main" id="{F36556C2-073D-1C39-508E-40D029519786}"/>
              </a:ext>
            </a:extLst>
          </p:cNvPr>
          <p:cNvSpPr>
            <a:spLocks noGrp="1"/>
          </p:cNvSpPr>
          <p:nvPr>
            <p:ph type="sldNum" sz="quarter" idx="5"/>
          </p:nvPr>
        </p:nvSpPr>
        <p:spPr/>
        <p:txBody>
          <a:bodyPr/>
          <a:lstStyle/>
          <a:p>
            <a:fld id="{5068490C-0DEC-4EBD-86E0-7ACA53B40D66}" type="slidenum">
              <a:rPr lang="en-US" smtClean="0"/>
              <a:t>45</a:t>
            </a:fld>
            <a:endParaRPr lang="en-US"/>
          </a:p>
        </p:txBody>
      </p:sp>
    </p:spTree>
    <p:extLst>
      <p:ext uri="{BB962C8B-B14F-4D97-AF65-F5344CB8AC3E}">
        <p14:creationId xmlns:p14="http://schemas.microsoft.com/office/powerpoint/2010/main" val="2181859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9E34-ADA1-7FFB-FEB7-5CF1568CB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6D06-C855-C198-D57D-5E4DD3FE4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87835-B091-8EDF-2BF3-291A82213687}"/>
              </a:ext>
            </a:extLst>
          </p:cNvPr>
          <p:cNvSpPr>
            <a:spLocks noGrp="1"/>
          </p:cNvSpPr>
          <p:nvPr>
            <p:ph type="body" idx="1"/>
          </p:nvPr>
        </p:nvSpPr>
        <p:spPr/>
        <p:txBody>
          <a:bodyPr/>
          <a:lstStyle/>
          <a:p>
            <a:r>
              <a:rPr lang="en-GB"/>
              <a:t>Rick</a:t>
            </a:r>
          </a:p>
          <a:p>
            <a:r>
              <a:rPr lang="en-GB">
                <a:ea typeface="Calibri"/>
                <a:cs typeface="Calibri"/>
              </a:rPr>
              <a:t>And these are the last set of indicators, related to complaints received by service providers or regulators. How many complaints are received, and analysed and acted upon by the service providers? This is the type of information that could come relatively easily from regulators/ service providers, and if these were routinely collected, it would be possible to do a special round of data collection after a climate event, especially a rapid onset event like a flood, to measure the impact of the event. </a:t>
            </a:r>
          </a:p>
        </p:txBody>
      </p:sp>
      <p:sp>
        <p:nvSpPr>
          <p:cNvPr id="4" name="Slide Number Placeholder 3">
            <a:extLst>
              <a:ext uri="{FF2B5EF4-FFF2-40B4-BE49-F238E27FC236}">
                <a16:creationId xmlns:a16="http://schemas.microsoft.com/office/drawing/2014/main" id="{1387D925-6C1B-4B10-3F26-94064694C813}"/>
              </a:ext>
            </a:extLst>
          </p:cNvPr>
          <p:cNvSpPr>
            <a:spLocks noGrp="1"/>
          </p:cNvSpPr>
          <p:nvPr>
            <p:ph type="sldNum" sz="quarter" idx="5"/>
          </p:nvPr>
        </p:nvSpPr>
        <p:spPr/>
        <p:txBody>
          <a:bodyPr/>
          <a:lstStyle/>
          <a:p>
            <a:fld id="{5068490C-0DEC-4EBD-86E0-7ACA53B40D66}" type="slidenum">
              <a:rPr lang="en-US" smtClean="0"/>
              <a:t>46</a:t>
            </a:fld>
            <a:endParaRPr lang="en-US"/>
          </a:p>
        </p:txBody>
      </p:sp>
    </p:spTree>
    <p:extLst>
      <p:ext uri="{BB962C8B-B14F-4D97-AF65-F5344CB8AC3E}">
        <p14:creationId xmlns:p14="http://schemas.microsoft.com/office/powerpoint/2010/main" val="842801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Rick</a:t>
            </a:r>
          </a:p>
          <a:p>
            <a:r>
              <a:rPr lang="en-US"/>
              <a:t>And here’s a mapping of those 44 indicators across the conceptual framework. You can see that there are quite a lot in the policy, institutions, regulation, and finance area, but also a good number spread throughout the other components. The exception is the component on adaptation actions by users, where we didn’t find a candidate indicator that we thought was ready for development into global indicators. But we’d really like to hear from you over the coming weeks about this draft shortlist, so let me now hand over to Fiona to talk about the consultation process. </a:t>
            </a:r>
          </a:p>
        </p:txBody>
      </p:sp>
      <p:sp>
        <p:nvSpPr>
          <p:cNvPr id="4" name="Slide Number Placeholder 3"/>
          <p:cNvSpPr>
            <a:spLocks noGrp="1"/>
          </p:cNvSpPr>
          <p:nvPr>
            <p:ph type="sldNum" sz="quarter" idx="5"/>
          </p:nvPr>
        </p:nvSpPr>
        <p:spPr/>
        <p:txBody>
          <a:bodyPr/>
          <a:lstStyle/>
          <a:p>
            <a:fld id="{5068490C-0DEC-4EBD-86E0-7ACA53B40D66}" type="slidenum">
              <a:rPr lang="en-US" smtClean="0"/>
              <a:t>47</a:t>
            </a:fld>
            <a:endParaRPr lang="en-US"/>
          </a:p>
        </p:txBody>
      </p:sp>
    </p:spTree>
    <p:extLst>
      <p:ext uri="{BB962C8B-B14F-4D97-AF65-F5344CB8AC3E}">
        <p14:creationId xmlns:p14="http://schemas.microsoft.com/office/powerpoint/2010/main" val="3375137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a:p>
            <a:endParaRPr lang="en-US"/>
          </a:p>
          <a:p>
            <a:r>
              <a:rPr lang="en-US"/>
              <a:t>Draft text for the website</a:t>
            </a:r>
          </a:p>
          <a:p>
            <a:endParaRPr lang="en-US"/>
          </a:p>
          <a:p>
            <a:pPr algn="l"/>
            <a:r>
              <a:rPr lang="en-US" b="0" i="0">
                <a:solidFill>
                  <a:srgbClr val="3C4245"/>
                </a:solidFill>
                <a:effectLst/>
                <a:latin typeface="Noto Sans" panose="020B0502040504020204" pitchFamily="34" charset="0"/>
              </a:rPr>
              <a:t>The GLAAS and JMP teams are pleased to launch a public consultation on the draft short list of candidate indicators for global monitoring of climate-resilient WASH. This short list was developed by WHO and UNICEF, with support from the University of Leeds, University of Technology Sydney, University of Bristol and Oxford University, as well as the Technical Working Group advising the JMP and GLAAS teams on the review.</a:t>
            </a:r>
          </a:p>
          <a:p>
            <a:pPr algn="l"/>
            <a:endParaRPr lang="en-US" b="0" i="0">
              <a:solidFill>
                <a:srgbClr val="3C4245"/>
              </a:solidFill>
              <a:effectLst/>
              <a:latin typeface="Noto Sans" panose="020B0502040504020204" pitchFamily="34" charset="0"/>
            </a:endParaRPr>
          </a:p>
          <a:p>
            <a:pPr algn="l"/>
            <a:r>
              <a:rPr lang="en-US" b="0" i="0">
                <a:solidFill>
                  <a:srgbClr val="3C4245"/>
                </a:solidFill>
                <a:effectLst/>
                <a:latin typeface="Noto Sans" panose="020B0502040504020204" pitchFamily="34" charset="0"/>
              </a:rPr>
              <a:t>In order to participate in the consultation, please review the list of 44 proposed candidate indicators, which also includes an additional 63 candidate indicators which were part of the long list, and are considered as having potential for development, but were not prioritized for indicator development by the JMP and GLAAS teams. Note that we recognize that the detailed formulation of many of these candidate indicators needs improvement; this would be one of the main objectives of country piloting planned for 2026. Send any feedback on the shortlist, or any opportunities for country pilots, to </a:t>
            </a:r>
            <a:r>
              <a:rPr lang="en-US" b="0" i="0" u="none" strike="noStrike">
                <a:solidFill>
                  <a:srgbClr val="092862"/>
                </a:solidFill>
                <a:effectLst/>
                <a:latin typeface="Noto Sans" panose="020B0502040504020204" pitchFamily="34" charset="0"/>
                <a:hlinkClick r:id="rId3"/>
              </a:rPr>
              <a:t>washmonitoring@who.int</a:t>
            </a:r>
            <a:r>
              <a:rPr lang="en-US" b="0" i="0" u="none" strike="noStrike">
                <a:solidFill>
                  <a:srgbClr val="092862"/>
                </a:solidFill>
                <a:effectLst/>
                <a:latin typeface="Noto Sans" panose="020B0502040504020204" pitchFamily="34" charset="0"/>
              </a:rPr>
              <a:t>, or fill out this survey (need a hyperlink for this). </a:t>
            </a:r>
          </a:p>
          <a:p>
            <a:pPr algn="l"/>
            <a:endParaRPr lang="en-US" b="0" i="0">
              <a:solidFill>
                <a:srgbClr val="3C4245"/>
              </a:solidFill>
              <a:effectLst/>
              <a:latin typeface="Noto Sans" panose="020B0502040504020204" pitchFamily="34" charset="0"/>
            </a:endParaRPr>
          </a:p>
          <a:p>
            <a:pPr algn="l"/>
            <a:r>
              <a:rPr lang="en-US" b="0" i="0">
                <a:solidFill>
                  <a:srgbClr val="3C4245"/>
                </a:solidFill>
                <a:effectLst/>
                <a:latin typeface="Noto Sans" panose="020B0502040504020204" pitchFamily="34" charset="0"/>
              </a:rPr>
              <a:t>This public consultation will take place from 5 November to 30 November 2025. We look forward to receiving your feedback! </a:t>
            </a:r>
          </a:p>
          <a:p>
            <a:pPr algn="l"/>
            <a:endParaRPr lang="en-US" b="0" i="0">
              <a:solidFill>
                <a:srgbClr val="3C4245"/>
              </a:solidFill>
              <a:effectLst/>
              <a:latin typeface="Noto Sans" panose="020B0502040504020204" pitchFamily="34" charset="0"/>
            </a:endParaRPr>
          </a:p>
          <a:p>
            <a:pPr algn="l"/>
            <a:r>
              <a:rPr lang="en-US" b="0" i="0">
                <a:solidFill>
                  <a:srgbClr val="3C4245"/>
                </a:solidFill>
                <a:effectLst/>
                <a:latin typeface="Noto Sans" panose="020B0502040504020204" pitchFamily="34" charset="0"/>
              </a:rPr>
              <a:t>Short list of candidate indicators (need a hyperlink for this)</a:t>
            </a:r>
          </a:p>
          <a:p>
            <a:pPr algn="l"/>
            <a:r>
              <a:rPr lang="en-US" b="0" i="0">
                <a:solidFill>
                  <a:srgbClr val="3C4245"/>
                </a:solidFill>
                <a:effectLst/>
                <a:latin typeface="Noto Sans" panose="020B0502040504020204" pitchFamily="34" charset="0"/>
              </a:rPr>
              <a:t> </a:t>
            </a:r>
          </a:p>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48</a:t>
            </a:fld>
            <a:endParaRPr lang="en-US"/>
          </a:p>
        </p:txBody>
      </p:sp>
    </p:spTree>
    <p:extLst>
      <p:ext uri="{BB962C8B-B14F-4D97-AF65-F5344CB8AC3E}">
        <p14:creationId xmlns:p14="http://schemas.microsoft.com/office/powerpoint/2010/main" val="1665135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p:txBody>
      </p:sp>
      <p:sp>
        <p:nvSpPr>
          <p:cNvPr id="4" name="Slide Number Placeholder 3"/>
          <p:cNvSpPr>
            <a:spLocks noGrp="1"/>
          </p:cNvSpPr>
          <p:nvPr>
            <p:ph type="sldNum" sz="quarter" idx="5"/>
          </p:nvPr>
        </p:nvSpPr>
        <p:spPr/>
        <p:txBody>
          <a:bodyPr/>
          <a:lstStyle/>
          <a:p>
            <a:fld id="{5068490C-0DEC-4EBD-86E0-7ACA53B40D66}" type="slidenum">
              <a:rPr lang="en-US" smtClean="0"/>
              <a:t>49</a:t>
            </a:fld>
            <a:endParaRPr lang="en-US"/>
          </a:p>
        </p:txBody>
      </p:sp>
    </p:spTree>
    <p:extLst>
      <p:ext uri="{BB962C8B-B14F-4D97-AF65-F5344CB8AC3E}">
        <p14:creationId xmlns:p14="http://schemas.microsoft.com/office/powerpoint/2010/main" val="199977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Tom</a:t>
            </a:r>
          </a:p>
          <a:p>
            <a:endParaRPr lang="en-US"/>
          </a:p>
          <a:p>
            <a:r>
              <a:rPr lang="en-US"/>
              <a:t>We engaged the academic consortium in March last year, and shortly after constituted a Technical Working Group of about 20 people from around the world, with different types of expertise and experiences. </a:t>
            </a:r>
          </a:p>
          <a:p>
            <a:br>
              <a:rPr lang="en-US"/>
            </a:br>
            <a:r>
              <a:rPr lang="en-US"/>
              <a:t>We had a kickoff meeting with the technical working group in July, followed by the 1</a:t>
            </a:r>
            <a:r>
              <a:rPr lang="en-US" baseline="30000"/>
              <a:t>st</a:t>
            </a:r>
            <a:r>
              <a:rPr lang="en-US"/>
              <a:t> set of public webinars launching the project.</a:t>
            </a:r>
          </a:p>
          <a:p>
            <a:endParaRPr lang="en-US"/>
          </a:p>
          <a:p>
            <a:r>
              <a:rPr lang="en-US"/>
              <a:t>Then from July through the end of the 2024 the research partners conducted a series of reviews, both of peer-reviewed literature and grey literature, which were also informed by public calls. These findings were reviewed at 1</a:t>
            </a:r>
            <a:r>
              <a:rPr lang="en-US" baseline="30000"/>
              <a:t>st</a:t>
            </a:r>
            <a:r>
              <a:rPr lang="en-US"/>
              <a:t> TWG meeting in December and then shared in 2</a:t>
            </a:r>
            <a:r>
              <a:rPr lang="en-US" baseline="30000"/>
              <a:t>nd</a:t>
            </a:r>
            <a:r>
              <a:rPr lang="en-US"/>
              <a:t> set of public webinars in February 2025 [CLICK].</a:t>
            </a:r>
          </a:p>
          <a:p>
            <a:endParaRPr lang="en-US"/>
          </a:p>
          <a:p>
            <a:r>
              <a:rPr lang="en-US"/>
              <a:t>We had 2nd TWG meeting in March to review the long list of indicators which resulted from the reviews, and we then launched a 1</a:t>
            </a:r>
            <a:r>
              <a:rPr lang="en-US" baseline="30000"/>
              <a:t>st</a:t>
            </a:r>
            <a:r>
              <a:rPr lang="en-US"/>
              <a:t> Public Consultation on that long list of indicators. </a:t>
            </a:r>
          </a:p>
          <a:p>
            <a:endParaRPr lang="en-US"/>
          </a:p>
          <a:p>
            <a:r>
              <a:rPr lang="en-US"/>
              <a:t>We spent the next several months reviewing the feedback on the long list and developing a short list of indicators that can be taken forward for pilot testing. </a:t>
            </a:r>
          </a:p>
          <a:p>
            <a:endParaRPr lang="en-US"/>
          </a:p>
          <a:p>
            <a:r>
              <a:rPr lang="en-US"/>
              <a:t>We had a 3rd working group meeting in September to finalize the short list of proposed indicators and with this webinar we are launching a 2</a:t>
            </a:r>
            <a:r>
              <a:rPr lang="en-US" baseline="30000"/>
              <a:t>nd</a:t>
            </a:r>
            <a:r>
              <a:rPr lang="en-US"/>
              <a:t> Public Consultation on the short list of indicators [CLICK]. </a:t>
            </a:r>
          </a:p>
          <a:p>
            <a:endParaRPr lang="en-US"/>
          </a:p>
          <a:p>
            <a:r>
              <a:rPr lang="en-US"/>
              <a:t>We plan to take into account the feedback received and start piloting the shortlisted indicators with interested countries in early 2026 (and then convene the TWG to review lessons learned from pilot countries in late 2026/early 2027)</a:t>
            </a:r>
          </a:p>
          <a:p>
            <a:endParaRPr lang="en-US"/>
          </a:p>
          <a:p>
            <a:r>
              <a:rPr lang="en-US"/>
              <a:t>So as you can see it’s an iterative consultative process designed to build consensus around a core set of priority indicators that can be used by JMP and GLAAS for global monitoring of climate resilient WASH.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5</a:t>
            </a:fld>
            <a:endParaRPr lang="en-US"/>
          </a:p>
        </p:txBody>
      </p:sp>
    </p:spTree>
    <p:extLst>
      <p:ext uri="{BB962C8B-B14F-4D97-AF65-F5344CB8AC3E}">
        <p14:creationId xmlns:p14="http://schemas.microsoft.com/office/powerpoint/2010/main" val="2228208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E01481-8A6E-4D8B-97E5-4EAB89F0B00A}" type="slidenum">
              <a:rPr lang="en-US" smtClean="0"/>
              <a:t>50</a:t>
            </a:fld>
            <a:endParaRPr lang="en-US"/>
          </a:p>
        </p:txBody>
      </p:sp>
    </p:spTree>
    <p:extLst>
      <p:ext uri="{BB962C8B-B14F-4D97-AF65-F5344CB8AC3E}">
        <p14:creationId xmlns:p14="http://schemas.microsoft.com/office/powerpoint/2010/main" val="15671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Tom</a:t>
            </a:r>
          </a:p>
          <a:p>
            <a:endParaRPr lang="en-US"/>
          </a:p>
          <a:p>
            <a:r>
              <a:rPr lang="en-US"/>
              <a:t>We engaged the academic consortium in March last year, and shortly after constituted a Technical Working Group of about 20 people from around the world, with different types of expertise and experiences. </a:t>
            </a:r>
          </a:p>
          <a:p>
            <a:br>
              <a:rPr lang="en-US"/>
            </a:br>
            <a:r>
              <a:rPr lang="en-US"/>
              <a:t>We had a kickoff meeting with the technical working group in July, followed by the 1</a:t>
            </a:r>
            <a:r>
              <a:rPr lang="en-US" baseline="30000"/>
              <a:t>st</a:t>
            </a:r>
            <a:r>
              <a:rPr lang="en-US"/>
              <a:t> set of public webinars launching the project.</a:t>
            </a:r>
          </a:p>
          <a:p>
            <a:endParaRPr lang="en-US"/>
          </a:p>
          <a:p>
            <a:r>
              <a:rPr lang="en-US"/>
              <a:t>Then from July through the end of the 2024 the research partners conducted a series of reviews, both of peer-reviewed literature and grey literature, which were also informed by public calls. These findings were reviewed at 1</a:t>
            </a:r>
            <a:r>
              <a:rPr lang="en-US" baseline="30000"/>
              <a:t>st</a:t>
            </a:r>
            <a:r>
              <a:rPr lang="en-US"/>
              <a:t> TWG meeting in December and then shared in 2</a:t>
            </a:r>
            <a:r>
              <a:rPr lang="en-US" baseline="30000"/>
              <a:t>nd</a:t>
            </a:r>
            <a:r>
              <a:rPr lang="en-US"/>
              <a:t> set of public webinars in February 2025 [CLICK].</a:t>
            </a:r>
          </a:p>
          <a:p>
            <a:endParaRPr lang="en-US"/>
          </a:p>
          <a:p>
            <a:r>
              <a:rPr lang="en-US"/>
              <a:t>We had 2nd TWG meeting in March to review the long list of indicators which resulted from the reviews, and we then launched a 1</a:t>
            </a:r>
            <a:r>
              <a:rPr lang="en-US" baseline="30000"/>
              <a:t>st</a:t>
            </a:r>
            <a:r>
              <a:rPr lang="en-US"/>
              <a:t> Public Consultation on that long list of indicators. </a:t>
            </a:r>
          </a:p>
          <a:p>
            <a:endParaRPr lang="en-US"/>
          </a:p>
          <a:p>
            <a:r>
              <a:rPr lang="en-US"/>
              <a:t>We spent the next several months reviewing the feedback on the long list and developing a short list of indicators that can be taken forward for pilot testing. </a:t>
            </a:r>
          </a:p>
          <a:p>
            <a:endParaRPr lang="en-US"/>
          </a:p>
          <a:p>
            <a:r>
              <a:rPr lang="en-US"/>
              <a:t>We had a 3rd working group meeting in September to finalize the short list of proposed indicators and with this webinar we are launching a 2</a:t>
            </a:r>
            <a:r>
              <a:rPr lang="en-US" baseline="30000"/>
              <a:t>nd</a:t>
            </a:r>
            <a:r>
              <a:rPr lang="en-US"/>
              <a:t> Public Consultation on the short list of indicators [CLICK]. </a:t>
            </a:r>
          </a:p>
          <a:p>
            <a:endParaRPr lang="en-US"/>
          </a:p>
          <a:p>
            <a:r>
              <a:rPr lang="en-US"/>
              <a:t>We plan to take into account the feedback received and start piloting the shortlisted indicators with interested countries in early 2026 (and then convene the TWG to review lessons learned from pilot countries in late 2026/early 2027)</a:t>
            </a:r>
          </a:p>
          <a:p>
            <a:endParaRPr lang="en-US"/>
          </a:p>
          <a:p>
            <a:r>
              <a:rPr lang="en-US"/>
              <a:t>So as you can see it’s an iterative consultative process designed to build consensus around a core set of priority indicators that can be used by JMP and GLAAS for global monitoring of climate resilient WASH.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6</a:t>
            </a:fld>
            <a:endParaRPr lang="en-US"/>
          </a:p>
        </p:txBody>
      </p:sp>
    </p:spTree>
    <p:extLst>
      <p:ext uri="{BB962C8B-B14F-4D97-AF65-F5344CB8AC3E}">
        <p14:creationId xmlns:p14="http://schemas.microsoft.com/office/powerpoint/2010/main" val="183503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Tom</a:t>
            </a:r>
          </a:p>
          <a:p>
            <a:endParaRPr lang="en-US"/>
          </a:p>
          <a:p>
            <a:r>
              <a:rPr lang="en-US"/>
              <a:t>We engaged the academic consortium in March last year, and shortly after constituted a Technical Working Group of about 20 people from around the world, with different types of expertise and experiences. </a:t>
            </a:r>
          </a:p>
          <a:p>
            <a:br>
              <a:rPr lang="en-US"/>
            </a:br>
            <a:r>
              <a:rPr lang="en-US"/>
              <a:t>We had a kickoff meeting with the technical working group in July, followed by the 1</a:t>
            </a:r>
            <a:r>
              <a:rPr lang="en-US" baseline="30000"/>
              <a:t>st</a:t>
            </a:r>
            <a:r>
              <a:rPr lang="en-US"/>
              <a:t> set of public webinars launching the project.</a:t>
            </a:r>
          </a:p>
          <a:p>
            <a:endParaRPr lang="en-US"/>
          </a:p>
          <a:p>
            <a:r>
              <a:rPr lang="en-US"/>
              <a:t>Then from July through the end of the 2024 the research partners conducted a series of reviews, both of peer-reviewed literature and grey literature, which were also informed by public calls. These findings were reviewed at 1</a:t>
            </a:r>
            <a:r>
              <a:rPr lang="en-US" baseline="30000"/>
              <a:t>st</a:t>
            </a:r>
            <a:r>
              <a:rPr lang="en-US"/>
              <a:t> TWG meeting in December and then shared in 2</a:t>
            </a:r>
            <a:r>
              <a:rPr lang="en-US" baseline="30000"/>
              <a:t>nd</a:t>
            </a:r>
            <a:r>
              <a:rPr lang="en-US"/>
              <a:t> set of public webinars in February 2025 [CLICK].</a:t>
            </a:r>
          </a:p>
          <a:p>
            <a:endParaRPr lang="en-US"/>
          </a:p>
          <a:p>
            <a:r>
              <a:rPr lang="en-US"/>
              <a:t>We had 2nd TWG meeting in March to review the long list of indicators which resulted from the reviews, and we then launched a 1</a:t>
            </a:r>
            <a:r>
              <a:rPr lang="en-US" baseline="30000"/>
              <a:t>st</a:t>
            </a:r>
            <a:r>
              <a:rPr lang="en-US"/>
              <a:t> Public Consultation on that long list of indicators. </a:t>
            </a:r>
          </a:p>
          <a:p>
            <a:endParaRPr lang="en-US"/>
          </a:p>
          <a:p>
            <a:r>
              <a:rPr lang="en-US"/>
              <a:t>We spent the next several months reviewing the feedback on the long list and developing a short list of indicators that can be taken forward for pilot testing. </a:t>
            </a:r>
          </a:p>
          <a:p>
            <a:endParaRPr lang="en-US"/>
          </a:p>
          <a:p>
            <a:r>
              <a:rPr lang="en-US"/>
              <a:t>We had a 3rd working group meeting in September to finalize the short list of proposed indicators and with this webinar we are launching a 2</a:t>
            </a:r>
            <a:r>
              <a:rPr lang="en-US" baseline="30000"/>
              <a:t>nd</a:t>
            </a:r>
            <a:r>
              <a:rPr lang="en-US"/>
              <a:t> Public Consultation on the short list of indicators [CLICK]. </a:t>
            </a:r>
          </a:p>
          <a:p>
            <a:endParaRPr lang="en-US"/>
          </a:p>
          <a:p>
            <a:r>
              <a:rPr lang="en-US"/>
              <a:t>We plan to take into account the feedback received and start piloting the shortlisted indicators with interested countries in early 2026 (and then convene the TWG to review lessons learned from pilot countries in late 2026/early 2027)</a:t>
            </a:r>
          </a:p>
          <a:p>
            <a:endParaRPr lang="en-US"/>
          </a:p>
          <a:p>
            <a:r>
              <a:rPr lang="en-US"/>
              <a:t>So as you can see it’s an iterative consultative process designed to build consensus around a core set of priority indicators that can be used by JMP and GLAAS for global monitoring of climate resilient WASH. </a:t>
            </a:r>
          </a:p>
          <a:p>
            <a:endParaRPr lang="en-US"/>
          </a:p>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7</a:t>
            </a:fld>
            <a:endParaRPr lang="en-US"/>
          </a:p>
        </p:txBody>
      </p:sp>
    </p:spTree>
    <p:extLst>
      <p:ext uri="{BB962C8B-B14F-4D97-AF65-F5344CB8AC3E}">
        <p14:creationId xmlns:p14="http://schemas.microsoft.com/office/powerpoint/2010/main" val="261288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5068490C-0DEC-4EBD-86E0-7ACA53B40D66}" type="slidenum">
              <a:rPr lang="en-US" smtClean="0"/>
              <a:t>8</a:t>
            </a:fld>
            <a:endParaRPr lang="en-US"/>
          </a:p>
        </p:txBody>
      </p:sp>
    </p:spTree>
    <p:extLst>
      <p:ext uri="{BB962C8B-B14F-4D97-AF65-F5344CB8AC3E}">
        <p14:creationId xmlns:p14="http://schemas.microsoft.com/office/powerpoint/2010/main" val="272523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Barbara</a:t>
            </a:r>
          </a:p>
        </p:txBody>
      </p:sp>
      <p:sp>
        <p:nvSpPr>
          <p:cNvPr id="4" name="Slide Number Placeholder 3"/>
          <p:cNvSpPr>
            <a:spLocks noGrp="1"/>
          </p:cNvSpPr>
          <p:nvPr>
            <p:ph type="sldNum" sz="quarter" idx="5"/>
          </p:nvPr>
        </p:nvSpPr>
        <p:spPr/>
        <p:txBody>
          <a:bodyPr/>
          <a:lstStyle/>
          <a:p>
            <a:fld id="{08847E7A-B152-4497-AB70-002586A01921}" type="slidenum">
              <a:rPr lang="en-US" smtClean="0"/>
              <a:t>9</a:t>
            </a:fld>
            <a:endParaRPr lang="en-US"/>
          </a:p>
        </p:txBody>
      </p:sp>
    </p:spTree>
    <p:extLst>
      <p:ext uri="{BB962C8B-B14F-4D97-AF65-F5344CB8AC3E}">
        <p14:creationId xmlns:p14="http://schemas.microsoft.com/office/powerpoint/2010/main" val="371631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1807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142E785-012D-CDC2-849F-8E83C15AA3E3}"/>
              </a:ext>
            </a:extLst>
          </p:cNvPr>
          <p:cNvGrpSpPr/>
          <p:nvPr userDrawn="1"/>
        </p:nvGrpSpPr>
        <p:grpSpPr>
          <a:xfrm>
            <a:off x="5399314" y="148241"/>
            <a:ext cx="6792687" cy="6272771"/>
            <a:chOff x="5399314" y="148241"/>
            <a:chExt cx="6792687" cy="6272771"/>
          </a:xfrm>
        </p:grpSpPr>
        <p:pic>
          <p:nvPicPr>
            <p:cNvPr id="12" name="Picture 11">
              <a:extLst>
                <a:ext uri="{FF2B5EF4-FFF2-40B4-BE49-F238E27FC236}">
                  <a16:creationId xmlns:a16="http://schemas.microsoft.com/office/drawing/2014/main" id="{454D4727-21A7-C63B-4474-2787E82264EF}"/>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7" name="Rectangle 6">
              <a:extLst>
                <a:ext uri="{FF2B5EF4-FFF2-40B4-BE49-F238E27FC236}">
                  <a16:creationId xmlns:a16="http://schemas.microsoft.com/office/drawing/2014/main" id="{6E625161-BA69-B921-A62B-A0CB1BCB8681}"/>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3" name="Subtitle 2"/>
          <p:cNvSpPr>
            <a:spLocks noGrp="1"/>
          </p:cNvSpPr>
          <p:nvPr>
            <p:ph type="subTitle" idx="1" hasCustomPrompt="1"/>
          </p:nvPr>
        </p:nvSpPr>
        <p:spPr>
          <a:xfrm>
            <a:off x="252609" y="3315593"/>
            <a:ext cx="4143124" cy="1655762"/>
          </a:xfrm>
        </p:spPr>
        <p:txBody>
          <a:bodyPr>
            <a:noAutofit/>
          </a:bodyPr>
          <a:lstStyle>
            <a:lvl1pPr marL="0" indent="0" algn="l">
              <a:lnSpc>
                <a:spcPct val="100000"/>
              </a:lnSpc>
              <a:spcBef>
                <a:spcPts val="0"/>
              </a:spcBef>
              <a:buNone/>
              <a:defRPr sz="1600" b="1" i="1">
                <a:solidFill>
                  <a:srgbClr val="D60A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
        <p:nvSpPr>
          <p:cNvPr id="2" name="Title 1"/>
          <p:cNvSpPr>
            <a:spLocks noGrp="1"/>
          </p:cNvSpPr>
          <p:nvPr>
            <p:ph type="ctrTitle" hasCustomPrompt="1"/>
          </p:nvPr>
        </p:nvSpPr>
        <p:spPr>
          <a:xfrm>
            <a:off x="252610" y="557048"/>
            <a:ext cx="6516052" cy="2554014"/>
          </a:xfrm>
        </p:spPr>
        <p:txBody>
          <a:bodyPr anchor="ctr">
            <a:normAutofit/>
          </a:bodyPr>
          <a:lstStyle>
            <a:lvl1pPr algn="l">
              <a:defRPr sz="4000" b="1">
                <a:solidFill>
                  <a:schemeClr val="accent1">
                    <a:lumMod val="50000"/>
                  </a:schemeClr>
                </a:solidFill>
              </a:defRPr>
            </a:lvl1pPr>
          </a:lstStyle>
          <a:p>
            <a:r>
              <a:rPr lang="en-US"/>
              <a:t>Title of presentation</a:t>
            </a:r>
          </a:p>
        </p:txBody>
      </p:sp>
    </p:spTree>
    <p:extLst>
      <p:ext uri="{BB962C8B-B14F-4D97-AF65-F5344CB8AC3E}">
        <p14:creationId xmlns:p14="http://schemas.microsoft.com/office/powerpoint/2010/main" val="194389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0843ECC-4BB8-A1F0-563C-323183A8ECC1}"/>
              </a:ext>
            </a:extLst>
          </p:cNvPr>
          <p:cNvGrpSpPr/>
          <p:nvPr userDrawn="1"/>
        </p:nvGrpSpPr>
        <p:grpSpPr>
          <a:xfrm>
            <a:off x="5399314" y="148241"/>
            <a:ext cx="6792687" cy="6272771"/>
            <a:chOff x="5399314" y="148241"/>
            <a:chExt cx="6792687" cy="6272771"/>
          </a:xfrm>
        </p:grpSpPr>
        <p:pic>
          <p:nvPicPr>
            <p:cNvPr id="21" name="Picture 20">
              <a:extLst>
                <a:ext uri="{FF2B5EF4-FFF2-40B4-BE49-F238E27FC236}">
                  <a16:creationId xmlns:a16="http://schemas.microsoft.com/office/drawing/2014/main" id="{28E35AF7-4D89-D4A5-7ADF-E999D452A32F}"/>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22" name="Rectangle 21">
              <a:extLst>
                <a:ext uri="{FF2B5EF4-FFF2-40B4-BE49-F238E27FC236}">
                  <a16:creationId xmlns:a16="http://schemas.microsoft.com/office/drawing/2014/main" id="{E29BF938-A9A8-9B61-9F62-340B378E7F42}"/>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2" name="Title 1"/>
          <p:cNvSpPr>
            <a:spLocks noGrp="1"/>
          </p:cNvSpPr>
          <p:nvPr>
            <p:ph type="title" hasCustomPrompt="1"/>
          </p:nvPr>
        </p:nvSpPr>
        <p:spPr>
          <a:xfrm>
            <a:off x="525517" y="879868"/>
            <a:ext cx="5570483"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525517" y="2274137"/>
            <a:ext cx="5570483" cy="870033"/>
          </a:xfrm>
        </p:spPr>
        <p:txBody>
          <a:bodyPr>
            <a:normAutofit/>
          </a:bodyPr>
          <a:lstStyle>
            <a:lvl1pPr marL="0" indent="0">
              <a:buNone/>
              <a:defRPr sz="2400" b="1">
                <a:solidFill>
                  <a:srgbClr val="D60A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8B67CA-0C1B-F15C-543A-5201CAE35003}"/>
              </a:ext>
            </a:extLst>
          </p:cNvPr>
          <p:cNvGrpSpPr/>
          <p:nvPr userDrawn="1"/>
        </p:nvGrpSpPr>
        <p:grpSpPr>
          <a:xfrm>
            <a:off x="5399314" y="148241"/>
            <a:ext cx="6792687" cy="6272771"/>
            <a:chOff x="5399314" y="148241"/>
            <a:chExt cx="6792687" cy="6272771"/>
          </a:xfrm>
        </p:grpSpPr>
        <p:pic>
          <p:nvPicPr>
            <p:cNvPr id="9" name="Picture 8">
              <a:extLst>
                <a:ext uri="{FF2B5EF4-FFF2-40B4-BE49-F238E27FC236}">
                  <a16:creationId xmlns:a16="http://schemas.microsoft.com/office/drawing/2014/main" id="{DC0B7411-FE67-B93F-242D-134B1E850C70}"/>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15" name="Rectangle 14">
              <a:extLst>
                <a:ext uri="{FF2B5EF4-FFF2-40B4-BE49-F238E27FC236}">
                  <a16:creationId xmlns:a16="http://schemas.microsoft.com/office/drawing/2014/main" id="{B728B3DB-AAFF-7AF6-1743-53463C58887E}"/>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12" name="TextBox 11">
            <a:extLst>
              <a:ext uri="{FF2B5EF4-FFF2-40B4-BE49-F238E27FC236}">
                <a16:creationId xmlns:a16="http://schemas.microsoft.com/office/drawing/2014/main" id="{E3448999-8962-4DC5-87FA-50379551053E}"/>
              </a:ext>
            </a:extLst>
          </p:cNvPr>
          <p:cNvSpPr txBox="1"/>
          <p:nvPr userDrawn="1"/>
        </p:nvSpPr>
        <p:spPr>
          <a:xfrm>
            <a:off x="940388" y="1169907"/>
            <a:ext cx="6311901" cy="2062103"/>
          </a:xfrm>
          <a:prstGeom prst="rect">
            <a:avLst/>
          </a:prstGeom>
          <a:noFill/>
        </p:spPr>
        <p:txBody>
          <a:bodyPr wrap="square" rtlCol="0">
            <a:spAutoFit/>
          </a:bodyPr>
          <a:lstStyle/>
          <a:p>
            <a:r>
              <a:rPr lang="en-US" sz="2800" b="1">
                <a:solidFill>
                  <a:schemeClr val="accent1">
                    <a:lumMod val="50000"/>
                  </a:schemeClr>
                </a:solidFill>
              </a:rPr>
              <a:t>STRONG SYSTEMS AND </a:t>
            </a:r>
          </a:p>
          <a:p>
            <a:r>
              <a:rPr lang="en-US" sz="2800" b="1" spc="40" baseline="0">
                <a:solidFill>
                  <a:schemeClr val="accent1">
                    <a:lumMod val="50000"/>
                  </a:schemeClr>
                </a:solidFill>
              </a:rPr>
              <a:t>SOUND INVESTMENTS:</a:t>
            </a:r>
          </a:p>
          <a:p>
            <a:r>
              <a:rPr lang="en-US" sz="2400" b="0" spc="40" baseline="0">
                <a:solidFill>
                  <a:schemeClr val="accent1">
                    <a:lumMod val="50000"/>
                  </a:schemeClr>
                </a:solidFill>
              </a:rPr>
              <a:t>EVIDENCE ON AND KEY INSIGHTS INTO ACCELERATING PROGRESS ON SANITATION, DRINKING-WATER AND HYGIENE</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940388" y="3625991"/>
            <a:ext cx="3651452" cy="1077218"/>
          </a:xfrm>
          <a:prstGeom prst="rect">
            <a:avLst/>
          </a:prstGeom>
          <a:noFill/>
        </p:spPr>
        <p:txBody>
          <a:bodyPr wrap="square" rtlCol="0">
            <a:spAutoFit/>
          </a:bodyPr>
          <a:lstStyle/>
          <a:p>
            <a:r>
              <a:rPr lang="en-US" sz="1600" b="1">
                <a:solidFill>
                  <a:srgbClr val="D60A87"/>
                </a:solidFill>
              </a:rPr>
              <a:t>UN-WATER GLOBAL ANALYSIS </a:t>
            </a:r>
          </a:p>
          <a:p>
            <a:r>
              <a:rPr lang="en-US" sz="1600" b="1">
                <a:solidFill>
                  <a:srgbClr val="D60A87"/>
                </a:solidFill>
              </a:rPr>
              <a:t>AND ASSESSMENT OF SANITATION </a:t>
            </a:r>
          </a:p>
          <a:p>
            <a:r>
              <a:rPr lang="en-US" sz="1600" b="1">
                <a:solidFill>
                  <a:srgbClr val="D60A87"/>
                </a:solidFill>
              </a:rPr>
              <a:t>AND DRINKING-WATER </a:t>
            </a:r>
          </a:p>
          <a:p>
            <a:r>
              <a:rPr lang="en-US" sz="1600" b="1">
                <a:solidFill>
                  <a:srgbClr val="634A94"/>
                </a:solidFill>
              </a:rPr>
              <a:t>GLAAS 2022 REPORT</a:t>
            </a:r>
            <a:endParaRPr lang="en-US" sz="1600" b="0">
              <a:solidFill>
                <a:srgbClr val="634A9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5BC9485-8CB6-B344-6149-1A842C4AB3E5}"/>
              </a:ext>
            </a:extLst>
          </p:cNvPr>
          <p:cNvGrpSpPr/>
          <p:nvPr userDrawn="1"/>
        </p:nvGrpSpPr>
        <p:grpSpPr>
          <a:xfrm>
            <a:off x="5399314" y="148241"/>
            <a:ext cx="6792687" cy="6272771"/>
            <a:chOff x="5399314" y="148241"/>
            <a:chExt cx="6792687" cy="6272771"/>
          </a:xfrm>
        </p:grpSpPr>
        <p:pic>
          <p:nvPicPr>
            <p:cNvPr id="19" name="Picture 18">
              <a:extLst>
                <a:ext uri="{FF2B5EF4-FFF2-40B4-BE49-F238E27FC236}">
                  <a16:creationId xmlns:a16="http://schemas.microsoft.com/office/drawing/2014/main" id="{FD454A1C-B9E6-B929-BB58-66351372D806}"/>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20" name="Rectangle 19">
              <a:extLst>
                <a:ext uri="{FF2B5EF4-FFF2-40B4-BE49-F238E27FC236}">
                  <a16:creationId xmlns:a16="http://schemas.microsoft.com/office/drawing/2014/main" id="{1D4B7F95-DF7A-3093-24B0-8239B6F60339}"/>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
        <p:nvSpPr>
          <p:cNvPr id="5" name="TextBox 4">
            <a:extLst>
              <a:ext uri="{FF2B5EF4-FFF2-40B4-BE49-F238E27FC236}">
                <a16:creationId xmlns:a16="http://schemas.microsoft.com/office/drawing/2014/main" id="{A141F36F-9099-AD22-D786-6D88FC42CB16}"/>
              </a:ext>
            </a:extLst>
          </p:cNvPr>
          <p:cNvSpPr txBox="1"/>
          <p:nvPr userDrawn="1"/>
        </p:nvSpPr>
        <p:spPr>
          <a:xfrm>
            <a:off x="267844" y="3711311"/>
            <a:ext cx="4474029" cy="1815882"/>
          </a:xfrm>
          <a:prstGeom prst="rect">
            <a:avLst/>
          </a:prstGeom>
          <a:noFill/>
        </p:spPr>
        <p:txBody>
          <a:bodyPr wrap="square" rtlCol="0">
            <a:spAutoFit/>
          </a:bodyPr>
          <a:lstStyle/>
          <a:p>
            <a:r>
              <a:rPr lang="en-US" sz="2000" b="1">
                <a:solidFill>
                  <a:schemeClr val="accent1">
                    <a:lumMod val="50000"/>
                  </a:schemeClr>
                </a:solidFill>
              </a:rPr>
              <a:t>STRONG SYSTEMS AND </a:t>
            </a:r>
          </a:p>
          <a:p>
            <a:r>
              <a:rPr lang="en-US" sz="2000" b="1" spc="40" baseline="0">
                <a:solidFill>
                  <a:schemeClr val="accent1">
                    <a:lumMod val="50000"/>
                  </a:schemeClr>
                </a:solidFill>
              </a:rPr>
              <a:t>SOUND INVESTMENTS:</a:t>
            </a:r>
          </a:p>
          <a:p>
            <a:r>
              <a:rPr lang="en-US" sz="1800" b="0" spc="40" baseline="0">
                <a:solidFill>
                  <a:schemeClr val="accent1">
                    <a:lumMod val="50000"/>
                  </a:schemeClr>
                </a:solidFill>
              </a:rPr>
              <a:t>EVIDENCE ON AND KEY INSIGHTS INTO </a:t>
            </a:r>
          </a:p>
          <a:p>
            <a:r>
              <a:rPr lang="en-US" sz="1800" b="0" spc="40" baseline="0">
                <a:solidFill>
                  <a:schemeClr val="accent1">
                    <a:lumMod val="50000"/>
                  </a:schemeClr>
                </a:solidFill>
              </a:rPr>
              <a:t>ACCELERATING PROGRESS ON SANITATION, </a:t>
            </a:r>
          </a:p>
          <a:p>
            <a:r>
              <a:rPr lang="en-US" sz="1800" b="0" spc="40" baseline="0">
                <a:solidFill>
                  <a:schemeClr val="accent1">
                    <a:lumMod val="50000"/>
                  </a:schemeClr>
                </a:solidFill>
              </a:rPr>
              <a:t>DRINKING-WATER AND HYGIENE</a:t>
            </a:r>
          </a:p>
          <a:p>
            <a:r>
              <a:rPr lang="en-US" sz="1800" b="1" spc="40" baseline="0">
                <a:solidFill>
                  <a:srgbClr val="D60A87"/>
                </a:solidFill>
              </a:rPr>
              <a:t>GLAAS 2022 REPORT</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267844" y="952082"/>
            <a:ext cx="6411860" cy="2564004"/>
          </a:xfrm>
        </p:spPr>
        <p:txBody>
          <a:bodyPr anchor="ctr">
            <a:normAutofit/>
          </a:bodyPr>
          <a:lstStyle>
            <a:lvl1pPr algn="l">
              <a:defRPr sz="3600" b="1">
                <a:solidFill>
                  <a:schemeClr val="accent1">
                    <a:lumMod val="50000"/>
                  </a:schemeClr>
                </a:solidFill>
              </a:defRPr>
            </a:lvl1pPr>
          </a:lstStyle>
          <a:p>
            <a:r>
              <a:rPr lang="en-US"/>
              <a:t>Title or text</a:t>
            </a:r>
          </a:p>
        </p:txBody>
      </p:sp>
    </p:spTree>
    <p:extLst>
      <p:ext uri="{BB962C8B-B14F-4D97-AF65-F5344CB8AC3E}">
        <p14:creationId xmlns:p14="http://schemas.microsoft.com/office/powerpoint/2010/main" val="4113889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6325FFE-A059-278B-92A7-8122069C5499}"/>
              </a:ext>
            </a:extLst>
          </p:cNvPr>
          <p:cNvGrpSpPr/>
          <p:nvPr userDrawn="1"/>
        </p:nvGrpSpPr>
        <p:grpSpPr>
          <a:xfrm>
            <a:off x="5399314" y="148241"/>
            <a:ext cx="6792687" cy="6272771"/>
            <a:chOff x="5399314" y="148241"/>
            <a:chExt cx="6792687" cy="6272771"/>
          </a:xfrm>
        </p:grpSpPr>
        <p:pic>
          <p:nvPicPr>
            <p:cNvPr id="13" name="Picture 12">
              <a:extLst>
                <a:ext uri="{FF2B5EF4-FFF2-40B4-BE49-F238E27FC236}">
                  <a16:creationId xmlns:a16="http://schemas.microsoft.com/office/drawing/2014/main" id="{69E6E037-BE37-58DF-492B-445152B3F01E}"/>
                </a:ext>
              </a:extLst>
            </p:cNvPr>
            <p:cNvPicPr>
              <a:picLocks noChangeAspect="1"/>
            </p:cNvPicPr>
            <p:nvPr userDrawn="1"/>
          </p:nvPicPr>
          <p:blipFill rotWithShape="1">
            <a:blip r:embed="rId2"/>
            <a:srcRect r="5457"/>
            <a:stretch/>
          </p:blipFill>
          <p:spPr>
            <a:xfrm>
              <a:off x="5477159" y="210174"/>
              <a:ext cx="6714842" cy="6210838"/>
            </a:xfrm>
            <a:prstGeom prst="rect">
              <a:avLst/>
            </a:prstGeom>
          </p:spPr>
        </p:pic>
        <p:sp>
          <p:nvSpPr>
            <p:cNvPr id="14" name="Rectangle 13">
              <a:extLst>
                <a:ext uri="{FF2B5EF4-FFF2-40B4-BE49-F238E27FC236}">
                  <a16:creationId xmlns:a16="http://schemas.microsoft.com/office/drawing/2014/main" id="{205B1FA0-5418-A3F5-A094-41958EC2C297}"/>
                </a:ext>
              </a:extLst>
            </p:cNvPr>
            <p:cNvSpPr/>
            <p:nvPr userDrawn="1"/>
          </p:nvSpPr>
          <p:spPr>
            <a:xfrm rot="5400000">
              <a:off x="5659271" y="-111716"/>
              <a:ext cx="6272771" cy="6792686"/>
            </a:xfrm>
            <a:prstGeom prst="rect">
              <a:avLst/>
            </a:prstGeom>
            <a:gradFill flip="none" rotWithShape="1">
              <a:gsLst>
                <a:gs pos="53000">
                  <a:srgbClr val="FFFFFF">
                    <a:alpha val="32000"/>
                  </a:srgbClr>
                </a:gs>
                <a:gs pos="98000">
                  <a:schemeClr val="bg1">
                    <a:alpha val="0"/>
                  </a:schemeClr>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11" name="TextBox 10">
            <a:extLst>
              <a:ext uri="{FF2B5EF4-FFF2-40B4-BE49-F238E27FC236}">
                <a16:creationId xmlns:a16="http://schemas.microsoft.com/office/drawing/2014/main" id="{F336B8FF-A5C0-4262-ADA7-BD7018CFEF69}"/>
              </a:ext>
            </a:extLst>
          </p:cNvPr>
          <p:cNvSpPr txBox="1"/>
          <p:nvPr userDrawn="1"/>
        </p:nvSpPr>
        <p:spPr>
          <a:xfrm>
            <a:off x="1101368" y="2826201"/>
            <a:ext cx="4572000" cy="707886"/>
          </a:xfrm>
          <a:prstGeom prst="rect">
            <a:avLst/>
          </a:prstGeom>
          <a:noFill/>
        </p:spPr>
        <p:txBody>
          <a:bodyPr wrap="square" rtlCol="0">
            <a:spAutoFit/>
          </a:bodyPr>
          <a:lstStyle/>
          <a:p>
            <a:pPr algn="ctr"/>
            <a:r>
              <a:rPr lang="en-US" sz="2000" b="0" i="1">
                <a:solidFill>
                  <a:srgbClr val="D60A87"/>
                </a:solidFill>
              </a:rPr>
              <a:t>For </a:t>
            </a:r>
            <a:r>
              <a:rPr lang="en-GB" sz="2000" b="0" i="1">
                <a:solidFill>
                  <a:srgbClr val="D60A87"/>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1101368" y="1847016"/>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4551170-CE40-7550-3EED-2D597F3253A5}"/>
              </a:ext>
            </a:extLst>
          </p:cNvPr>
          <p:cNvGrpSpPr/>
          <p:nvPr userDrawn="1"/>
        </p:nvGrpSpPr>
        <p:grpSpPr>
          <a:xfrm>
            <a:off x="9264303" y="-1"/>
            <a:ext cx="2901802" cy="2103482"/>
            <a:chOff x="9677811" y="849247"/>
            <a:chExt cx="2901802" cy="2103482"/>
          </a:xfrm>
        </p:grpSpPr>
        <p:pic>
          <p:nvPicPr>
            <p:cNvPr id="10" name="Picture 9">
              <a:extLst>
                <a:ext uri="{FF2B5EF4-FFF2-40B4-BE49-F238E27FC236}">
                  <a16:creationId xmlns:a16="http://schemas.microsoft.com/office/drawing/2014/main" id="{EBE2FDE2-BFBC-EBDE-2B10-C0E06F77A236}"/>
                </a:ext>
              </a:extLst>
            </p:cNvPr>
            <p:cNvPicPr>
              <a:picLocks noChangeAspect="1"/>
            </p:cNvPicPr>
            <p:nvPr userDrawn="1"/>
          </p:nvPicPr>
          <p:blipFill rotWithShape="1">
            <a:blip r:embed="rId2"/>
            <a:srcRect t="27901"/>
            <a:stretch/>
          </p:blipFill>
          <p:spPr>
            <a:xfrm>
              <a:off x="9960276" y="849247"/>
              <a:ext cx="2619337" cy="1651442"/>
            </a:xfrm>
            <a:prstGeom prst="rect">
              <a:avLst/>
            </a:prstGeom>
          </p:spPr>
        </p:pic>
        <p:sp>
          <p:nvSpPr>
            <p:cNvPr id="11" name="Rectangle 10">
              <a:extLst>
                <a:ext uri="{FF2B5EF4-FFF2-40B4-BE49-F238E27FC236}">
                  <a16:creationId xmlns:a16="http://schemas.microsoft.com/office/drawing/2014/main" id="{4695E2C0-6E83-8E90-A1A8-028855F271EA}"/>
                </a:ext>
              </a:extLst>
            </p:cNvPr>
            <p:cNvSpPr/>
            <p:nvPr userDrawn="1"/>
          </p:nvSpPr>
          <p:spPr>
            <a:xfrm rot="5400000">
              <a:off x="10187917" y="674063"/>
              <a:ext cx="1768560" cy="2788771"/>
            </a:xfrm>
            <a:prstGeom prst="rect">
              <a:avLst/>
            </a:prstGeom>
            <a:gradFill flip="none" rotWithShape="1">
              <a:gsLst>
                <a:gs pos="26000">
                  <a:schemeClr val="bg1">
                    <a:alpha val="64000"/>
                  </a:schemeClr>
                </a:gs>
                <a:gs pos="60000">
                  <a:schemeClr val="bg1">
                    <a:alpha val="0"/>
                  </a:schemeClr>
                </a:gs>
                <a:gs pos="5000">
                  <a:schemeClr val="bg1"/>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336826" y="1730410"/>
            <a:ext cx="10972800" cy="4918869"/>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03226"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D38A9A-516D-226C-0AE9-9857EBA88F14}"/>
              </a:ext>
            </a:extLst>
          </p:cNvPr>
          <p:cNvGrpSpPr/>
          <p:nvPr userDrawn="1"/>
        </p:nvGrpSpPr>
        <p:grpSpPr>
          <a:xfrm>
            <a:off x="9264303" y="-1"/>
            <a:ext cx="2901802" cy="2103482"/>
            <a:chOff x="9677811" y="849247"/>
            <a:chExt cx="2901802" cy="2103482"/>
          </a:xfrm>
        </p:grpSpPr>
        <p:pic>
          <p:nvPicPr>
            <p:cNvPr id="10" name="Picture 9">
              <a:extLst>
                <a:ext uri="{FF2B5EF4-FFF2-40B4-BE49-F238E27FC236}">
                  <a16:creationId xmlns:a16="http://schemas.microsoft.com/office/drawing/2014/main" id="{A14C04F0-9FD2-366D-628F-B0B236485B1B}"/>
                </a:ext>
              </a:extLst>
            </p:cNvPr>
            <p:cNvPicPr>
              <a:picLocks noChangeAspect="1"/>
            </p:cNvPicPr>
            <p:nvPr userDrawn="1"/>
          </p:nvPicPr>
          <p:blipFill rotWithShape="1">
            <a:blip r:embed="rId2"/>
            <a:srcRect t="27901"/>
            <a:stretch/>
          </p:blipFill>
          <p:spPr>
            <a:xfrm>
              <a:off x="9960276" y="849247"/>
              <a:ext cx="2619337" cy="1651442"/>
            </a:xfrm>
            <a:prstGeom prst="rect">
              <a:avLst/>
            </a:prstGeom>
          </p:spPr>
        </p:pic>
        <p:sp>
          <p:nvSpPr>
            <p:cNvPr id="11" name="Rectangle 10">
              <a:extLst>
                <a:ext uri="{FF2B5EF4-FFF2-40B4-BE49-F238E27FC236}">
                  <a16:creationId xmlns:a16="http://schemas.microsoft.com/office/drawing/2014/main" id="{68356B22-3E3C-702D-23F4-9266A082100C}"/>
                </a:ext>
              </a:extLst>
            </p:cNvPr>
            <p:cNvSpPr/>
            <p:nvPr userDrawn="1"/>
          </p:nvSpPr>
          <p:spPr>
            <a:xfrm rot="5400000">
              <a:off x="10187917" y="674063"/>
              <a:ext cx="1768560" cy="2788771"/>
            </a:xfrm>
            <a:prstGeom prst="rect">
              <a:avLst/>
            </a:prstGeom>
            <a:gradFill flip="none" rotWithShape="1">
              <a:gsLst>
                <a:gs pos="26000">
                  <a:schemeClr val="bg1">
                    <a:alpha val="64000"/>
                  </a:schemeClr>
                </a:gs>
                <a:gs pos="60000">
                  <a:schemeClr val="bg1">
                    <a:alpha val="0"/>
                  </a:schemeClr>
                </a:gs>
                <a:gs pos="5000">
                  <a:schemeClr val="bg1"/>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buClr>
                <a:srgbClr val="634A94"/>
              </a:buCl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buClr>
                <a:srgbClr val="634A94"/>
              </a:buClr>
              <a:defRPr sz="3200"/>
            </a:lvl1pPr>
            <a:lvl2pPr>
              <a:buClr>
                <a:srgbClr val="634A94"/>
              </a:buClr>
              <a:defRPr sz="2800"/>
            </a:lvl2pPr>
            <a:lvl3pPr>
              <a:buClr>
                <a:srgbClr val="634A94"/>
              </a:buClr>
              <a:defRPr sz="2400"/>
            </a:lvl3pPr>
            <a:lvl4pPr>
              <a:buClr>
                <a:srgbClr val="634A94"/>
              </a:buClr>
              <a:defRPr sz="2000"/>
            </a:lvl4pPr>
            <a:lvl5pPr>
              <a:buClr>
                <a:srgbClr val="634A9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63136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fld id="{C6E480A7-32ED-4526-9D66-2E81226B6699}" type="datetimeFigureOut">
              <a:rPr lang="en-US" smtClean="0"/>
              <a:t>11/5/2025</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6B1740-29C2-40B9-9D01-6FEB599D4026}" type="slidenum">
              <a:rPr lang="en-US" smtClean="0"/>
              <a:t>‹#›</a:t>
            </a:fld>
            <a:endParaRPr lang="en-US"/>
          </a:p>
        </p:txBody>
      </p:sp>
    </p:spTree>
    <p:extLst>
      <p:ext uri="{BB962C8B-B14F-4D97-AF65-F5344CB8AC3E}">
        <p14:creationId xmlns:p14="http://schemas.microsoft.com/office/powerpoint/2010/main" val="744472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grpSp>
        <p:nvGrpSpPr>
          <p:cNvPr id="4" name="Grouper 4"/>
          <p:cNvGrpSpPr>
            <a:grpSpLocks/>
          </p:cNvGrpSpPr>
          <p:nvPr/>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en-US"/>
              <a:t>Click to edit Master text styles</a:t>
            </a:r>
          </a:p>
          <a:p>
            <a:pPr lvl="1"/>
            <a:r>
              <a:rPr lang="en-US"/>
              <a:t>Second level</a:t>
            </a:r>
          </a:p>
          <a:p>
            <a:pPr lvl="2"/>
            <a:r>
              <a:rPr lang="en-US"/>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en-US"/>
              <a:t>Click to edit Master title style</a:t>
            </a:r>
            <a:endParaRPr lang="fr-FR"/>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fld id="{2A6B1740-29C2-40B9-9D01-6FEB599D4026}" type="slidenum">
              <a:rPr lang="en-US" smtClean="0"/>
              <a:t>‹#›</a:t>
            </a:fld>
            <a:endParaRPr 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endParaRPr lang="en-US"/>
          </a:p>
        </p:txBody>
      </p:sp>
    </p:spTree>
    <p:extLst>
      <p:ext uri="{BB962C8B-B14F-4D97-AF65-F5344CB8AC3E}">
        <p14:creationId xmlns:p14="http://schemas.microsoft.com/office/powerpoint/2010/main" val="2817336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283339A3-750B-4343-A9BB-CEB5C0C44F8B}" type="datetimeFigureOut">
              <a:rPr lang="de-DE" smtClean="0"/>
              <a:t>05.11.2025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613EC6-EDF0-4D66-AC8E-AF6A89E3608B}" type="slidenum">
              <a:rPr lang="de-DE" smtClean="0"/>
              <a:t>‹#›</a:t>
            </a:fld>
            <a:endParaRPr lang="de-DE"/>
          </a:p>
        </p:txBody>
      </p:sp>
    </p:spTree>
    <p:extLst>
      <p:ext uri="{BB962C8B-B14F-4D97-AF65-F5344CB8AC3E}">
        <p14:creationId xmlns:p14="http://schemas.microsoft.com/office/powerpoint/2010/main" val="3548536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3339A3-750B-4343-A9BB-CEB5C0C44F8B}"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05.11.2025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13EC6-EDF0-4D66-AC8E-AF6A89E3608B}" type="slidenum">
              <a:rPr kumimoji="0" lang="de-D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4129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163745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400" y="6356349"/>
            <a:ext cx="2743200" cy="365125"/>
          </a:xfrm>
          <a:prstGeom prst="rect">
            <a:avLst/>
          </a:prstGeom>
        </p:spPr>
        <p:txBody>
          <a:bodyPr/>
          <a:lstStyle>
            <a:lvl1pPr algn="l">
              <a:defRPr/>
            </a:lvl1pPr>
          </a:lstStyle>
          <a:p>
            <a:fld id="{263C999E-D81C-454A-99D6-3117554FF7B7}" type="slidenum">
              <a:rPr lang="en-US" smtClean="0"/>
              <a:pPr/>
              <a:t>‹#›</a:t>
            </a:fld>
            <a:endParaRPr lang="en-US"/>
          </a:p>
        </p:txBody>
      </p:sp>
    </p:spTree>
    <p:extLst>
      <p:ext uri="{BB962C8B-B14F-4D97-AF65-F5344CB8AC3E}">
        <p14:creationId xmlns:p14="http://schemas.microsoft.com/office/powerpoint/2010/main" val="329106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Title 5">
            <a:extLst>
              <a:ext uri="{FF2B5EF4-FFF2-40B4-BE49-F238E27FC236}">
                <a16:creationId xmlns:a16="http://schemas.microsoft.com/office/drawing/2014/main" id="{70AD8D44-3E59-4FB1-BA56-1A63404D98B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EB90463C-5DCA-45F5-8F2C-31BF310B9EF7}"/>
              </a:ext>
            </a:extLst>
          </p:cNvPr>
          <p:cNvSpPr>
            <a:spLocks noGrp="1"/>
          </p:cNvSpPr>
          <p:nvPr>
            <p:ph type="sldNum" sz="quarter" idx="12"/>
          </p:nvPr>
        </p:nvSpPr>
        <p:spPr>
          <a:xfrm>
            <a:off x="152400" y="6356349"/>
            <a:ext cx="2743200" cy="365125"/>
          </a:xfrm>
          <a:prstGeom prst="rect">
            <a:avLst/>
          </a:prstGeom>
        </p:spPr>
        <p:txBody>
          <a:bodyPr/>
          <a:lstStyle>
            <a:lvl1pPr algn="l">
              <a:defRPr/>
            </a:lvl1pPr>
          </a:lstStyle>
          <a:p>
            <a:fld id="{263C999E-D81C-454A-99D6-3117554FF7B7}" type="slidenum">
              <a:rPr lang="en-US" smtClean="0"/>
              <a:pPr/>
              <a:t>‹#›</a:t>
            </a:fld>
            <a:endParaRPr lang="en-US"/>
          </a:p>
        </p:txBody>
      </p:sp>
    </p:spTree>
    <p:extLst>
      <p:ext uri="{BB962C8B-B14F-4D97-AF65-F5344CB8AC3E}">
        <p14:creationId xmlns:p14="http://schemas.microsoft.com/office/powerpoint/2010/main" val="3961958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30317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01373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17675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828456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609629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352411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0553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305683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34500" y="6356349"/>
            <a:ext cx="2743200" cy="365125"/>
          </a:xfrm>
          <a:prstGeom prst="rect">
            <a:avLst/>
          </a:prstGeom>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59714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34500" y="6356349"/>
            <a:ext cx="2743200" cy="365125"/>
          </a:xfrm>
          <a:prstGeom prst="rect">
            <a:avLst/>
          </a:prstGeom>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sub-title style</a:t>
            </a:r>
          </a:p>
        </p:txBody>
      </p:sp>
    </p:spTree>
    <p:extLst>
      <p:ext uri="{BB962C8B-B14F-4D97-AF65-F5344CB8AC3E}">
        <p14:creationId xmlns:p14="http://schemas.microsoft.com/office/powerpoint/2010/main" val="1700253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1710621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685274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648269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2669256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487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6754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473384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86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069345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8264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77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556418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17994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153999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230935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254459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788129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744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335620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200" b="0" i="0">
                <a:solidFill>
                  <a:schemeClr val="tx1"/>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1889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2324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989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1862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63973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137361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7.png"/><Relationship Id="rId5" Type="http://schemas.openxmlformats.org/officeDocument/2006/relationships/slideLayout" Target="../slideLayouts/slideLayout38.xml"/><Relationship Id="rId10" Type="http://schemas.openxmlformats.org/officeDocument/2006/relationships/image" Target="../media/image6.png"/><Relationship Id="rId4" Type="http://schemas.openxmlformats.org/officeDocument/2006/relationships/slideLayout" Target="../slideLayouts/slideLayout37.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3.xml"/><Relationship Id="rId7"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81" r:id="rId3"/>
    <p:sldLayoutId id="2147483782"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 id="2147483783" r:id="rId17"/>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BDAFB4-E31C-F833-9A65-4357D58219E2}"/>
              </a:ext>
            </a:extLst>
          </p:cNvPr>
          <p:cNvGrpSpPr/>
          <p:nvPr userDrawn="1"/>
        </p:nvGrpSpPr>
        <p:grpSpPr>
          <a:xfrm>
            <a:off x="9261720" y="-1"/>
            <a:ext cx="2904385" cy="2263119"/>
            <a:chOff x="9675228" y="849247"/>
            <a:chExt cx="2904385" cy="2263119"/>
          </a:xfrm>
        </p:grpSpPr>
        <p:pic>
          <p:nvPicPr>
            <p:cNvPr id="7" name="Picture 6">
              <a:extLst>
                <a:ext uri="{FF2B5EF4-FFF2-40B4-BE49-F238E27FC236}">
                  <a16:creationId xmlns:a16="http://schemas.microsoft.com/office/drawing/2014/main" id="{59CF362A-7C1F-1639-2174-7156091EE45E}"/>
                </a:ext>
              </a:extLst>
            </p:cNvPr>
            <p:cNvPicPr>
              <a:picLocks noChangeAspect="1"/>
            </p:cNvPicPr>
            <p:nvPr userDrawn="1"/>
          </p:nvPicPr>
          <p:blipFill rotWithShape="1">
            <a:blip r:embed="rId18"/>
            <a:srcRect t="27901"/>
            <a:stretch/>
          </p:blipFill>
          <p:spPr>
            <a:xfrm>
              <a:off x="9960276" y="849247"/>
              <a:ext cx="2619337" cy="1651442"/>
            </a:xfrm>
            <a:prstGeom prst="rect">
              <a:avLst/>
            </a:prstGeom>
          </p:spPr>
        </p:pic>
        <p:sp>
          <p:nvSpPr>
            <p:cNvPr id="8" name="Rectangle 7">
              <a:extLst>
                <a:ext uri="{FF2B5EF4-FFF2-40B4-BE49-F238E27FC236}">
                  <a16:creationId xmlns:a16="http://schemas.microsoft.com/office/drawing/2014/main" id="{39932EBE-9A11-92AB-FC3F-4247143F0CD0}"/>
                </a:ext>
              </a:extLst>
            </p:cNvPr>
            <p:cNvSpPr/>
            <p:nvPr userDrawn="1"/>
          </p:nvSpPr>
          <p:spPr>
            <a:xfrm rot="5400000">
              <a:off x="9952980" y="770779"/>
              <a:ext cx="2063835" cy="2619339"/>
            </a:xfrm>
            <a:prstGeom prst="rect">
              <a:avLst/>
            </a:prstGeom>
            <a:gradFill flip="none" rotWithShape="1">
              <a:gsLst>
                <a:gs pos="52000">
                  <a:schemeClr val="bg1">
                    <a:alpha val="71000"/>
                  </a:schemeClr>
                </a:gs>
                <a:gs pos="76000">
                  <a:schemeClr val="bg1">
                    <a:alpha val="0"/>
                  </a:schemeClr>
                </a:gs>
                <a:gs pos="34000">
                  <a:schemeClr val="bg1"/>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sp>
        <p:nvSpPr>
          <p:cNvPr id="2" name="Title Placeholder 1"/>
          <p:cNvSpPr>
            <a:spLocks noGrp="1"/>
          </p:cNvSpPr>
          <p:nvPr>
            <p:ph type="title"/>
          </p:nvPr>
        </p:nvSpPr>
        <p:spPr>
          <a:xfrm>
            <a:off x="609600" y="295275"/>
            <a:ext cx="10769600" cy="914401"/>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85876"/>
            <a:ext cx="10769600" cy="4800407"/>
          </a:xfrm>
          <a:prstGeom prst="rect">
            <a:avLst/>
          </a:prstGeom>
          <a:noFill/>
        </p:spPr>
        <p:txBody>
          <a:bodyPr vert="horz" lIns="91440" tIns="45720" rIns="91440" bIns="45720" rtlCol="0">
            <a:normAutofit/>
          </a:body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C6E480A7-32ED-4526-9D66-2E81226B6699}" type="datetimeFigureOut">
              <a:rPr lang="en-US" smtClean="0"/>
              <a:t>11/5/2025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fld id="{2A6B1740-29C2-40B9-9D01-6FEB599D4026}" type="slidenum">
              <a:rPr lang="en-US" smtClean="0"/>
              <a:t>‹#›</a:t>
            </a:fld>
            <a:endParaRPr lang="en-US"/>
          </a:p>
        </p:txBody>
      </p:sp>
      <p:pic>
        <p:nvPicPr>
          <p:cNvPr id="1033" name="Picture 11"/>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697927206"/>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65" r:id="rId6"/>
    <p:sldLayoutId id="2147483766"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1 1st August, 2017 Mr Léo Heller UN Special Rapporteur on the human rights  to safe drinking water and sanitation Office of the">
            <a:extLst>
              <a:ext uri="{FF2B5EF4-FFF2-40B4-BE49-F238E27FC236}">
                <a16:creationId xmlns:a16="http://schemas.microsoft.com/office/drawing/2014/main" id="{8EE82B26-0820-456B-8C2F-95B363D6333C}"/>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979727" y="6176963"/>
            <a:ext cx="1212273" cy="6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6295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7756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77" r:id="rId16"/>
    <p:sldLayoutId id="2147483706" r:id="rId17"/>
    <p:sldLayoutId id="2147483707" r:id="rId18"/>
  </p:sldLayoutIdLst>
  <p:hf hdr="0" dt="0"/>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9923" y="2095626"/>
            <a:ext cx="4396740" cy="960755"/>
          </a:xfrm>
          <a:prstGeom prst="rect">
            <a:avLst/>
          </a:prstGeom>
        </p:spPr>
        <p:txBody>
          <a:bodyPr wrap="square" lIns="0" tIns="0" rIns="0" bIns="0">
            <a:spAutoFit/>
          </a:bodyPr>
          <a:lstStyle>
            <a:lvl1pPr>
              <a:defRPr sz="220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853118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2.sv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46.svg"/><Relationship Id="rId4" Type="http://schemas.openxmlformats.org/officeDocument/2006/relationships/image" Target="../media/image36.svg"/><Relationship Id="rId9" Type="http://schemas.openxmlformats.org/officeDocument/2006/relationships/image" Target="../media/image45.png"/><Relationship Id="rId14"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18"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2.svg"/><Relationship Id="rId17" Type="http://schemas.openxmlformats.org/officeDocument/2006/relationships/image" Target="../media/image49.png"/><Relationship Id="rId2" Type="http://schemas.openxmlformats.org/officeDocument/2006/relationships/notesSlide" Target="../notesSlides/notesSlide13.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7.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6.svg"/><Relationship Id="rId19" Type="http://schemas.openxmlformats.org/officeDocument/2006/relationships/image" Target="../media/image51.png"/><Relationship Id="rId4" Type="http://schemas.openxmlformats.org/officeDocument/2006/relationships/image" Target="../media/image36.svg"/><Relationship Id="rId9" Type="http://schemas.openxmlformats.org/officeDocument/2006/relationships/image" Target="../media/image45.png"/><Relationship Id="rId14" Type="http://schemas.openxmlformats.org/officeDocument/2006/relationships/image" Target="../media/image44.svg"/><Relationship Id="rId22" Type="http://schemas.openxmlformats.org/officeDocument/2006/relationships/image" Target="../media/image54.svg"/></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18" Type="http://schemas.openxmlformats.org/officeDocument/2006/relationships/image" Target="../media/image48.svg"/><Relationship Id="rId3" Type="http://schemas.openxmlformats.org/officeDocument/2006/relationships/image" Target="../media/image35.png"/><Relationship Id="rId21" Type="http://schemas.openxmlformats.org/officeDocument/2006/relationships/image" Target="../media/image51.png"/><Relationship Id="rId7" Type="http://schemas.openxmlformats.org/officeDocument/2006/relationships/image" Target="../media/image39.png"/><Relationship Id="rId12" Type="http://schemas.openxmlformats.org/officeDocument/2006/relationships/image" Target="../media/image46.svg"/><Relationship Id="rId17" Type="http://schemas.openxmlformats.org/officeDocument/2006/relationships/image" Target="../media/image47.png"/><Relationship Id="rId2" Type="http://schemas.openxmlformats.org/officeDocument/2006/relationships/notesSlide" Target="../notesSlides/notesSlide14.xml"/><Relationship Id="rId16" Type="http://schemas.openxmlformats.org/officeDocument/2006/relationships/image" Target="../media/image44.svg"/><Relationship Id="rId20" Type="http://schemas.openxmlformats.org/officeDocument/2006/relationships/image" Target="../media/image50.svg"/><Relationship Id="rId1" Type="http://schemas.openxmlformats.org/officeDocument/2006/relationships/slideLayout" Target="../slideLayouts/slideLayout69.xml"/><Relationship Id="rId6" Type="http://schemas.openxmlformats.org/officeDocument/2006/relationships/image" Target="../media/image38.svg"/><Relationship Id="rId11" Type="http://schemas.openxmlformats.org/officeDocument/2006/relationships/image" Target="../media/image45.png"/><Relationship Id="rId24" Type="http://schemas.openxmlformats.org/officeDocument/2006/relationships/image" Target="../media/image54.svg"/><Relationship Id="rId5" Type="http://schemas.openxmlformats.org/officeDocument/2006/relationships/image" Target="../media/image37.png"/><Relationship Id="rId15" Type="http://schemas.openxmlformats.org/officeDocument/2006/relationships/image" Target="../media/image43.png"/><Relationship Id="rId23" Type="http://schemas.openxmlformats.org/officeDocument/2006/relationships/image" Target="../media/image53.png"/><Relationship Id="rId10" Type="http://schemas.openxmlformats.org/officeDocument/2006/relationships/image" Target="../media/image56.svg"/><Relationship Id="rId19" Type="http://schemas.openxmlformats.org/officeDocument/2006/relationships/image" Target="../media/image49.png"/><Relationship Id="rId4" Type="http://schemas.openxmlformats.org/officeDocument/2006/relationships/image" Target="../media/image36.svg"/><Relationship Id="rId9" Type="http://schemas.openxmlformats.org/officeDocument/2006/relationships/image" Target="../media/image55.png"/><Relationship Id="rId14" Type="http://schemas.openxmlformats.org/officeDocument/2006/relationships/image" Target="../media/image42.svg"/><Relationship Id="rId22"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55.png"/><Relationship Id="rId18" Type="http://schemas.openxmlformats.org/officeDocument/2006/relationships/image" Target="../media/image42.svg"/><Relationship Id="rId26" Type="http://schemas.openxmlformats.org/officeDocument/2006/relationships/image" Target="../media/image52.svg"/><Relationship Id="rId3" Type="http://schemas.openxmlformats.org/officeDocument/2006/relationships/image" Target="../media/image35.png"/><Relationship Id="rId21" Type="http://schemas.openxmlformats.org/officeDocument/2006/relationships/image" Target="../media/image47.png"/><Relationship Id="rId7" Type="http://schemas.openxmlformats.org/officeDocument/2006/relationships/image" Target="../media/image39.png"/><Relationship Id="rId12" Type="http://schemas.openxmlformats.org/officeDocument/2006/relationships/image" Target="../media/image60.svg"/><Relationship Id="rId17" Type="http://schemas.openxmlformats.org/officeDocument/2006/relationships/image" Target="../media/image41.png"/><Relationship Id="rId25" Type="http://schemas.openxmlformats.org/officeDocument/2006/relationships/image" Target="../media/image51.png"/><Relationship Id="rId2" Type="http://schemas.openxmlformats.org/officeDocument/2006/relationships/notesSlide" Target="../notesSlides/notesSlide15.xml"/><Relationship Id="rId16" Type="http://schemas.openxmlformats.org/officeDocument/2006/relationships/image" Target="../media/image46.svg"/><Relationship Id="rId20" Type="http://schemas.openxmlformats.org/officeDocument/2006/relationships/image" Target="../media/image44.svg"/><Relationship Id="rId1" Type="http://schemas.openxmlformats.org/officeDocument/2006/relationships/slideLayout" Target="../slideLayouts/slideLayout69.xml"/><Relationship Id="rId6" Type="http://schemas.openxmlformats.org/officeDocument/2006/relationships/image" Target="../media/image38.svg"/><Relationship Id="rId11" Type="http://schemas.openxmlformats.org/officeDocument/2006/relationships/image" Target="../media/image59.png"/><Relationship Id="rId24" Type="http://schemas.openxmlformats.org/officeDocument/2006/relationships/image" Target="../media/image50.svg"/><Relationship Id="rId5" Type="http://schemas.openxmlformats.org/officeDocument/2006/relationships/image" Target="../media/image37.png"/><Relationship Id="rId15" Type="http://schemas.openxmlformats.org/officeDocument/2006/relationships/image" Target="../media/image45.png"/><Relationship Id="rId23" Type="http://schemas.openxmlformats.org/officeDocument/2006/relationships/image" Target="../media/image49.png"/><Relationship Id="rId28" Type="http://schemas.openxmlformats.org/officeDocument/2006/relationships/image" Target="../media/image54.svg"/><Relationship Id="rId10" Type="http://schemas.openxmlformats.org/officeDocument/2006/relationships/image" Target="../media/image58.svg"/><Relationship Id="rId19" Type="http://schemas.openxmlformats.org/officeDocument/2006/relationships/image" Target="../media/image43.png"/><Relationship Id="rId4" Type="http://schemas.openxmlformats.org/officeDocument/2006/relationships/image" Target="../media/image36.svg"/><Relationship Id="rId9" Type="http://schemas.openxmlformats.org/officeDocument/2006/relationships/image" Target="../media/image57.png"/><Relationship Id="rId14" Type="http://schemas.openxmlformats.org/officeDocument/2006/relationships/image" Target="../media/image56.svg"/><Relationship Id="rId22" Type="http://schemas.openxmlformats.org/officeDocument/2006/relationships/image" Target="../media/image48.svg"/><Relationship Id="rId27"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16.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69.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1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17.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69.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24.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2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25.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26.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26.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2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27.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28.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28.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29.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29.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0.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1.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1.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2.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3.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3.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4.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4.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5.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6.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6.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7.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8.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8.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39.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39.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0.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1.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1.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2.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3.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3.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4.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4.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5.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6.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6.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57.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9.png"/><Relationship Id="rId18" Type="http://schemas.openxmlformats.org/officeDocument/2006/relationships/image" Target="../media/image46.svg"/><Relationship Id="rId26"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43.png"/><Relationship Id="rId7" Type="http://schemas.openxmlformats.org/officeDocument/2006/relationships/image" Target="../media/image61.png"/><Relationship Id="rId12" Type="http://schemas.openxmlformats.org/officeDocument/2006/relationships/image" Target="../media/image58.svg"/><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notesSlide" Target="../notesSlides/notesSlide47.xml"/><Relationship Id="rId16" Type="http://schemas.openxmlformats.org/officeDocument/2006/relationships/image" Target="../media/image56.svg"/><Relationship Id="rId20" Type="http://schemas.openxmlformats.org/officeDocument/2006/relationships/image" Target="../media/image42.svg"/><Relationship Id="rId29" Type="http://schemas.openxmlformats.org/officeDocument/2006/relationships/image" Target="../media/image53.png"/><Relationship Id="rId1" Type="http://schemas.openxmlformats.org/officeDocument/2006/relationships/slideLayout" Target="../slideLayouts/slideLayout69.xml"/><Relationship Id="rId6" Type="http://schemas.openxmlformats.org/officeDocument/2006/relationships/image" Target="../media/image38.svg"/><Relationship Id="rId11" Type="http://schemas.openxmlformats.org/officeDocument/2006/relationships/image" Target="../media/image57.png"/><Relationship Id="rId24" Type="http://schemas.openxmlformats.org/officeDocument/2006/relationships/image" Target="../media/image48.svg"/><Relationship Id="rId5" Type="http://schemas.openxmlformats.org/officeDocument/2006/relationships/image" Target="../media/image37.png"/><Relationship Id="rId15" Type="http://schemas.openxmlformats.org/officeDocument/2006/relationships/image" Target="../media/image55.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40.svg"/><Relationship Id="rId19"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60.svg"/><Relationship Id="rId22" Type="http://schemas.openxmlformats.org/officeDocument/2006/relationships/image" Target="../media/image44.svg"/><Relationship Id="rId27" Type="http://schemas.openxmlformats.org/officeDocument/2006/relationships/image" Target="../media/image51.png"/><Relationship Id="rId30" Type="http://schemas.openxmlformats.org/officeDocument/2006/relationships/image" Target="../media/image54.svg"/></Relationships>
</file>

<file path=ppt/slides/_rels/slide48.xml.rels><?xml version="1.0" encoding="UTF-8" standalone="yes"?>
<Relationships xmlns="http://schemas.openxmlformats.org/package/2006/relationships"><Relationship Id="rId3" Type="http://schemas.openxmlformats.org/officeDocument/2006/relationships/hyperlink" Target="mailto:washmonitoring@who.int" TargetMode="External"/><Relationship Id="rId2" Type="http://schemas.openxmlformats.org/officeDocument/2006/relationships/notesSlide" Target="../notesSlides/notesSlide48.xml"/><Relationship Id="rId1" Type="http://schemas.openxmlformats.org/officeDocument/2006/relationships/slideLayout" Target="../slideLayouts/slideLayout57.xml"/><Relationship Id="rId5" Type="http://schemas.openxmlformats.org/officeDocument/2006/relationships/image" Target="../media/image63.png"/><Relationship Id="rId4" Type="http://schemas.openxmlformats.org/officeDocument/2006/relationships/hyperlink" Target="https://forms.office.com/Pages/ResponsePage.aspx?id=t8AQ9iS9OUuBCz3CgK-1kMr16cpDBedGhtW0L2F2V0pUQk81U1ZOMkhZMExVSFQxNFZQMDk2VlRFMi4u"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hyperlink" Target="mailto:washmonitoring@who.int" TargetMode="External"/><Relationship Id="rId2" Type="http://schemas.openxmlformats.org/officeDocument/2006/relationships/notesSlide" Target="../notesSlides/notesSlide50.xml"/><Relationship Id="rId1" Type="http://schemas.openxmlformats.org/officeDocument/2006/relationships/slideLayout" Target="../slideLayouts/slideLayout6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13.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930B9-98F8-6547-C4E0-D2170BC96C45}"/>
              </a:ext>
            </a:extLst>
          </p:cNvPr>
          <p:cNvSpPr>
            <a:spLocks noGrp="1"/>
          </p:cNvSpPr>
          <p:nvPr>
            <p:ph type="title"/>
          </p:nvPr>
        </p:nvSpPr>
        <p:spPr>
          <a:xfrm>
            <a:off x="304800" y="2721939"/>
            <a:ext cx="11582400" cy="2239527"/>
          </a:xfrm>
        </p:spPr>
        <p:txBody>
          <a:bodyPr>
            <a:normAutofit fontScale="90000"/>
          </a:bodyPr>
          <a:lstStyle/>
          <a:p>
            <a:pPr algn="ctr"/>
            <a:r>
              <a:rPr lang="en-US" sz="6000"/>
              <a:t>Monitoring C</a:t>
            </a:r>
            <a:r>
              <a:rPr lang="en-US" sz="5400"/>
              <a:t>limate-Resilient WASH</a:t>
            </a:r>
            <a:br>
              <a:rPr lang="en-US" sz="5400"/>
            </a:br>
            <a:r>
              <a:rPr lang="en-US" sz="5400"/>
              <a:t>JMP/GLAAS</a:t>
            </a:r>
            <a:br>
              <a:rPr lang="en-US" sz="5400"/>
            </a:br>
            <a:br>
              <a:rPr lang="en-US" sz="1800" b="1">
                <a:effectLst/>
                <a:latin typeface="Calibri" panose="020F0502020204030204" pitchFamily="34" charset="0"/>
                <a:ea typeface="Yu Mincho" panose="02020400000000000000" pitchFamily="18" charset="-128"/>
                <a:cs typeface="Times New Roman" panose="02020603050405020304" pitchFamily="18" charset="0"/>
              </a:rPr>
            </a:br>
            <a:br>
              <a:rPr lang="en-US" sz="2200" b="1">
                <a:effectLst/>
                <a:latin typeface="Calibri" panose="020F0502020204030204" pitchFamily="34" charset="0"/>
                <a:ea typeface="Yu Mincho" panose="02020400000000000000" pitchFamily="18" charset="-128"/>
                <a:cs typeface="Times New Roman" panose="02020603050405020304" pitchFamily="18" charset="0"/>
              </a:rPr>
            </a:br>
            <a:r>
              <a:rPr lang="en-US" sz="2200" b="1">
                <a:effectLst/>
                <a:latin typeface="Calibri" panose="020F0502020204030204" pitchFamily="34" charset="0"/>
                <a:ea typeface="Yu Mincho" panose="02020400000000000000" pitchFamily="18" charset="-128"/>
                <a:cs typeface="Times New Roman" panose="02020603050405020304" pitchFamily="18" charset="0"/>
              </a:rPr>
              <a:t>Wednesday 5 November</a:t>
            </a:r>
            <a:br>
              <a:rPr lang="en-US" sz="2200" b="1">
                <a:effectLst/>
                <a:latin typeface="Calibri" panose="020F0502020204030204" pitchFamily="34" charset="0"/>
                <a:ea typeface="Yu Mincho" panose="02020400000000000000" pitchFamily="18" charset="-128"/>
                <a:cs typeface="Times New Roman" panose="02020603050405020304" pitchFamily="18" charset="0"/>
              </a:rPr>
            </a:br>
            <a:r>
              <a:rPr lang="en-US" sz="2200" b="1">
                <a:effectLst/>
                <a:latin typeface="Calibri" panose="020F0502020204030204" pitchFamily="34" charset="0"/>
                <a:ea typeface="Yu Mincho" panose="02020400000000000000" pitchFamily="18" charset="-128"/>
                <a:cs typeface="Times New Roman" panose="02020603050405020304" pitchFamily="18" charset="0"/>
              </a:rPr>
              <a:t>09:00-10:00 CET</a:t>
            </a:r>
            <a:br>
              <a:rPr lang="en-US" sz="2200" b="1">
                <a:effectLst/>
                <a:latin typeface="Calibri" panose="020F0502020204030204" pitchFamily="34" charset="0"/>
                <a:ea typeface="Yu Mincho" panose="02020400000000000000" pitchFamily="18" charset="-128"/>
                <a:cs typeface="Times New Roman" panose="02020603050405020304" pitchFamily="18" charset="0"/>
              </a:rPr>
            </a:br>
            <a:r>
              <a:rPr lang="en-US" sz="2200" b="1">
                <a:effectLst/>
                <a:latin typeface="Calibri" panose="020F0502020204030204" pitchFamily="34" charset="0"/>
                <a:ea typeface="Yu Mincho" panose="02020400000000000000" pitchFamily="18" charset="-128"/>
                <a:cs typeface="Times New Roman" panose="02020603050405020304" pitchFamily="18" charset="0"/>
              </a:rPr>
              <a:t>16:00-17:00 CET</a:t>
            </a:r>
            <a:br>
              <a:rPr lang="en-US" sz="1800" b="1">
                <a:effectLst/>
                <a:latin typeface="Calibri" panose="020F0502020204030204" pitchFamily="34" charset="0"/>
                <a:ea typeface="Yu Mincho" panose="02020400000000000000" pitchFamily="18" charset="-128"/>
                <a:cs typeface="Times New Roman" panose="02020603050405020304" pitchFamily="18" charset="0"/>
              </a:rPr>
            </a:br>
            <a:r>
              <a:rPr lang="en-US" sz="4800"/>
              <a:t> </a:t>
            </a:r>
          </a:p>
        </p:txBody>
      </p:sp>
      <p:pic>
        <p:nvPicPr>
          <p:cNvPr id="7" name="Picture 6">
            <a:extLst>
              <a:ext uri="{FF2B5EF4-FFF2-40B4-BE49-F238E27FC236}">
                <a16:creationId xmlns:a16="http://schemas.microsoft.com/office/drawing/2014/main" id="{DDDEDD91-439C-CB89-EE5B-8443CDDE7B87}"/>
              </a:ext>
            </a:extLst>
          </p:cNvPr>
          <p:cNvPicPr>
            <a:picLocks noChangeAspect="1"/>
          </p:cNvPicPr>
          <p:nvPr/>
        </p:nvPicPr>
        <p:blipFill>
          <a:blip r:embed="rId3"/>
          <a:stretch>
            <a:fillRect/>
          </a:stretch>
        </p:blipFill>
        <p:spPr>
          <a:xfrm>
            <a:off x="1248249" y="4707180"/>
            <a:ext cx="9695501" cy="1044509"/>
          </a:xfrm>
          <a:prstGeom prst="rect">
            <a:avLst/>
          </a:prstGeom>
        </p:spPr>
      </p:pic>
      <p:pic>
        <p:nvPicPr>
          <p:cNvPr id="2" name="Picture 1" descr="A black and white logo&#10;&#10;Description automatically generated">
            <a:extLst>
              <a:ext uri="{FF2B5EF4-FFF2-40B4-BE49-F238E27FC236}">
                <a16:creationId xmlns:a16="http://schemas.microsoft.com/office/drawing/2014/main" id="{CD930D0C-AC94-ED4A-7713-2617476FB3EA}"/>
              </a:ext>
            </a:extLst>
          </p:cNvPr>
          <p:cNvPicPr>
            <a:picLocks noChangeAspect="1"/>
          </p:cNvPicPr>
          <p:nvPr/>
        </p:nvPicPr>
        <p:blipFill>
          <a:blip r:embed="rId4"/>
          <a:stretch>
            <a:fillRect/>
          </a:stretch>
        </p:blipFill>
        <p:spPr>
          <a:xfrm>
            <a:off x="1801105" y="5751689"/>
            <a:ext cx="729675" cy="663101"/>
          </a:xfrm>
          <a:prstGeom prst="rect">
            <a:avLst/>
          </a:prstGeom>
        </p:spPr>
      </p:pic>
      <p:pic>
        <p:nvPicPr>
          <p:cNvPr id="4" name="Picture 3" descr="A black text on a white background&#10;&#10;Description automatically generated">
            <a:extLst>
              <a:ext uri="{FF2B5EF4-FFF2-40B4-BE49-F238E27FC236}">
                <a16:creationId xmlns:a16="http://schemas.microsoft.com/office/drawing/2014/main" id="{645A3E11-A80F-9296-52A6-C6E5D14CB87C}"/>
              </a:ext>
            </a:extLst>
          </p:cNvPr>
          <p:cNvPicPr>
            <a:picLocks noChangeAspect="1"/>
          </p:cNvPicPr>
          <p:nvPr/>
        </p:nvPicPr>
        <p:blipFill>
          <a:blip r:embed="rId5"/>
          <a:stretch>
            <a:fillRect/>
          </a:stretch>
        </p:blipFill>
        <p:spPr>
          <a:xfrm>
            <a:off x="5951290" y="5835188"/>
            <a:ext cx="1437059" cy="527899"/>
          </a:xfrm>
          <a:prstGeom prst="rect">
            <a:avLst/>
          </a:prstGeom>
        </p:spPr>
      </p:pic>
      <p:pic>
        <p:nvPicPr>
          <p:cNvPr id="5" name="Picture 4" descr="A close-up of a sign&#10;&#10;Description automatically generated">
            <a:extLst>
              <a:ext uri="{FF2B5EF4-FFF2-40B4-BE49-F238E27FC236}">
                <a16:creationId xmlns:a16="http://schemas.microsoft.com/office/drawing/2014/main" id="{FBD68064-51E3-75CD-769F-73018E4050B1}"/>
              </a:ext>
            </a:extLst>
          </p:cNvPr>
          <p:cNvPicPr>
            <a:picLocks noChangeAspect="1"/>
          </p:cNvPicPr>
          <p:nvPr/>
        </p:nvPicPr>
        <p:blipFill>
          <a:blip r:embed="rId6"/>
          <a:stretch>
            <a:fillRect/>
          </a:stretch>
        </p:blipFill>
        <p:spPr>
          <a:xfrm>
            <a:off x="8745609" y="5839000"/>
            <a:ext cx="1645286" cy="524087"/>
          </a:xfrm>
          <a:prstGeom prst="rect">
            <a:avLst/>
          </a:prstGeom>
        </p:spPr>
      </p:pic>
      <p:pic>
        <p:nvPicPr>
          <p:cNvPr id="6" name="Picture 5" descr="A blue and white logo&#10;&#10;Description automatically generated">
            <a:extLst>
              <a:ext uri="{FF2B5EF4-FFF2-40B4-BE49-F238E27FC236}">
                <a16:creationId xmlns:a16="http://schemas.microsoft.com/office/drawing/2014/main" id="{C5FDD6F2-74F6-6760-28F6-F6770627DAA9}"/>
              </a:ext>
            </a:extLst>
          </p:cNvPr>
          <p:cNvPicPr>
            <a:picLocks noChangeAspect="1"/>
          </p:cNvPicPr>
          <p:nvPr/>
        </p:nvPicPr>
        <p:blipFill>
          <a:blip r:embed="rId7"/>
          <a:stretch>
            <a:fillRect/>
          </a:stretch>
        </p:blipFill>
        <p:spPr>
          <a:xfrm>
            <a:off x="3888039" y="5753641"/>
            <a:ext cx="705992" cy="647131"/>
          </a:xfrm>
          <a:prstGeom prst="rect">
            <a:avLst/>
          </a:prstGeom>
        </p:spPr>
      </p:pic>
    </p:spTree>
    <p:extLst>
      <p:ext uri="{BB962C8B-B14F-4D97-AF65-F5344CB8AC3E}">
        <p14:creationId xmlns:p14="http://schemas.microsoft.com/office/powerpoint/2010/main" val="238190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B0E4-105C-7F02-A7A8-819E97921770}"/>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60112189-733B-404D-8546-7D486DCC4291}"/>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D70BEF15-FF5F-2AEC-E5B1-0DC6660D7329}"/>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E4E4F769-FBB8-3C22-9174-44D8524CF4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4C7ED688-0A9A-F546-DC4A-398DEE2654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9057A24C-8DC9-A00E-385F-CAB94FE57BB4}"/>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Handwashing with solid fill">
            <a:extLst>
              <a:ext uri="{FF2B5EF4-FFF2-40B4-BE49-F238E27FC236}">
                <a16:creationId xmlns:a16="http://schemas.microsoft.com/office/drawing/2014/main" id="{872A936E-CBBC-E6EF-BF6A-3A4958651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5391" y="2871285"/>
            <a:ext cx="914400" cy="914400"/>
          </a:xfrm>
          <a:prstGeom prst="rect">
            <a:avLst/>
          </a:prstGeom>
        </p:spPr>
      </p:pic>
      <p:sp>
        <p:nvSpPr>
          <p:cNvPr id="54" name="Rectangle: Rounded Corners 53">
            <a:extLst>
              <a:ext uri="{FF2B5EF4-FFF2-40B4-BE49-F238E27FC236}">
                <a16:creationId xmlns:a16="http://schemas.microsoft.com/office/drawing/2014/main" id="{CDA2D88E-7C1D-A147-8D39-F0BCD1E77C9F}"/>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88FF819B-8F10-FF90-2EE1-1A6B4B056AEA}"/>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cxnSp>
        <p:nvCxnSpPr>
          <p:cNvPr id="99" name="Straight Arrow Connector 98">
            <a:extLst>
              <a:ext uri="{FF2B5EF4-FFF2-40B4-BE49-F238E27FC236}">
                <a16:creationId xmlns:a16="http://schemas.microsoft.com/office/drawing/2014/main" id="{49020487-D3DC-4AFB-359D-EC6F7E22E274}"/>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96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67A0-74BF-86AA-4B32-E71E8C3D9917}"/>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B99F6049-6F73-28D9-90A8-14464178FB2D}"/>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53CB306E-74EB-D7D7-6DE0-F98C596E6958}"/>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ABC8328E-D29D-F10F-52FD-7CA35255F7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133CCC50-0FD9-CFE8-E3FF-55B123BA20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AFB8CFA3-2FA4-C70C-D342-EF174A0C7F88}"/>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Handwashing with solid fill">
            <a:extLst>
              <a:ext uri="{FF2B5EF4-FFF2-40B4-BE49-F238E27FC236}">
                <a16:creationId xmlns:a16="http://schemas.microsoft.com/office/drawing/2014/main" id="{0169FC0C-63E1-7E33-B5D6-826733FBA2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5391" y="2871285"/>
            <a:ext cx="914400" cy="914400"/>
          </a:xfrm>
          <a:prstGeom prst="rect">
            <a:avLst/>
          </a:prstGeom>
        </p:spPr>
      </p:pic>
      <p:sp>
        <p:nvSpPr>
          <p:cNvPr id="36" name="Rectangle: Rounded Corners 35">
            <a:extLst>
              <a:ext uri="{FF2B5EF4-FFF2-40B4-BE49-F238E27FC236}">
                <a16:creationId xmlns:a16="http://schemas.microsoft.com/office/drawing/2014/main" id="{50925CA8-6B0F-7932-10AD-E9AFC8F7B06A}"/>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A9BDA8A5-8ADF-9E3C-C204-EF88A273FAD3}"/>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10DF3E2C-D353-43C0-88DB-2794A6FB062F}"/>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6EEE3965-DB69-0B5A-7486-D174A6662F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FBFC6A2E-612D-8B34-1BA9-AEF9C46F3F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44108" y="2069011"/>
              <a:ext cx="914400" cy="914400"/>
            </a:xfrm>
            <a:prstGeom prst="rect">
              <a:avLst/>
            </a:prstGeom>
          </p:spPr>
        </p:pic>
      </p:grpSp>
      <p:sp>
        <p:nvSpPr>
          <p:cNvPr id="54" name="Rectangle: Rounded Corners 53">
            <a:extLst>
              <a:ext uri="{FF2B5EF4-FFF2-40B4-BE49-F238E27FC236}">
                <a16:creationId xmlns:a16="http://schemas.microsoft.com/office/drawing/2014/main" id="{E2AA60B9-3D16-B82A-B034-E28E18560E6A}"/>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E229CBE6-D305-C9B8-2A91-4D9F4B2224B2}"/>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cxnSp>
        <p:nvCxnSpPr>
          <p:cNvPr id="77" name="Straight Arrow Connector 76">
            <a:extLst>
              <a:ext uri="{FF2B5EF4-FFF2-40B4-BE49-F238E27FC236}">
                <a16:creationId xmlns:a16="http://schemas.microsoft.com/office/drawing/2014/main" id="{A8D2D5ED-EC9C-95C8-BE37-C81B34F90F87}"/>
              </a:ext>
            </a:extLst>
          </p:cNvPr>
          <p:cNvCxnSpPr>
            <a:cxnSpLocks/>
            <a:endCxn id="49" idx="1"/>
          </p:cNvCxnSpPr>
          <p:nvPr/>
        </p:nvCxnSpPr>
        <p:spPr>
          <a:xfrm>
            <a:off x="3881845" y="3247876"/>
            <a:ext cx="33996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7C40883A-1D5E-FC93-71A6-9D3F3B6AA3DD}"/>
              </a:ext>
            </a:extLst>
          </p:cNvPr>
          <p:cNvCxnSpPr>
            <a:cxnSpLocks/>
          </p:cNvCxnSpPr>
          <p:nvPr/>
        </p:nvCxnSpPr>
        <p:spPr>
          <a:xfrm>
            <a:off x="3893856" y="1529648"/>
            <a:ext cx="567816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6D2F2213-F8CD-399E-E711-92CD40DA64DF}"/>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EDCF3116-49D6-46CB-33F3-D174AA6F05BC}"/>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4C98284B-B0D9-58E8-EFE1-0CBD7969BD5E}"/>
              </a:ext>
            </a:extLst>
          </p:cNvPr>
          <p:cNvCxnSpPr>
            <a:cxnSpLocks/>
          </p:cNvCxnSpPr>
          <p:nvPr/>
        </p:nvCxnSpPr>
        <p:spPr>
          <a:xfrm>
            <a:off x="9549854" y="1956367"/>
            <a:ext cx="0" cy="6603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46E6E59F-FBE4-A344-73F0-23D433C4A04E}"/>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DA7CBA19-0F51-7B92-6E6C-5086352BC00C}"/>
              </a:ext>
            </a:extLst>
          </p:cNvPr>
          <p:cNvCxnSpPr>
            <a:cxnSpLocks/>
          </p:cNvCxnSpPr>
          <p:nvPr/>
        </p:nvCxnSpPr>
        <p:spPr>
          <a:xfrm>
            <a:off x="9549854" y="1506582"/>
            <a:ext cx="0" cy="4497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234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03C3A-81A3-B967-94D2-6F9CE9A0D9F8}"/>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DC2EC6C1-645D-A651-10B5-D6504A894429}"/>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52A3DEFF-4167-2DCE-37E2-97E55F0A5D4E}"/>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EB87B79D-3EB9-3297-E156-9A877850FB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E4ABF684-CC2E-7015-8731-271A4EE034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54C62B0C-D4D0-BABA-F322-73BDC53FE4BB}"/>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Handwashing with solid fill">
            <a:extLst>
              <a:ext uri="{FF2B5EF4-FFF2-40B4-BE49-F238E27FC236}">
                <a16:creationId xmlns:a16="http://schemas.microsoft.com/office/drawing/2014/main" id="{69095CDF-77F9-2222-19C2-B6A9DDAC76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5391" y="2871285"/>
            <a:ext cx="914400" cy="914400"/>
          </a:xfrm>
          <a:prstGeom prst="rect">
            <a:avLst/>
          </a:prstGeom>
        </p:spPr>
      </p:pic>
      <p:grpSp>
        <p:nvGrpSpPr>
          <p:cNvPr id="63" name="Group 62">
            <a:extLst>
              <a:ext uri="{FF2B5EF4-FFF2-40B4-BE49-F238E27FC236}">
                <a16:creationId xmlns:a16="http://schemas.microsoft.com/office/drawing/2014/main" id="{8A279D5F-D186-743F-D933-0D525FE14D2C}"/>
              </a:ext>
            </a:extLst>
          </p:cNvPr>
          <p:cNvGrpSpPr/>
          <p:nvPr/>
        </p:nvGrpSpPr>
        <p:grpSpPr>
          <a:xfrm>
            <a:off x="5051337" y="3690621"/>
            <a:ext cx="1888307" cy="1285242"/>
            <a:chOff x="5051337" y="3690621"/>
            <a:chExt cx="1888307" cy="1285242"/>
          </a:xfrm>
        </p:grpSpPr>
        <p:sp>
          <p:nvSpPr>
            <p:cNvPr id="48" name="Rectangle: Rounded Corners 47">
              <a:extLst>
                <a:ext uri="{FF2B5EF4-FFF2-40B4-BE49-F238E27FC236}">
                  <a16:creationId xmlns:a16="http://schemas.microsoft.com/office/drawing/2014/main" id="{89F2DF82-6892-6361-1F5D-D3062AEAF53C}"/>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Agriculture with solid fill">
              <a:extLst>
                <a:ext uri="{FF2B5EF4-FFF2-40B4-BE49-F238E27FC236}">
                  <a16:creationId xmlns:a16="http://schemas.microsoft.com/office/drawing/2014/main" id="{AB9C78D5-18EA-E03A-B201-3C6307ABBE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8044" y="3918050"/>
              <a:ext cx="914400" cy="914400"/>
            </a:xfrm>
            <a:prstGeom prst="rect">
              <a:avLst/>
            </a:prstGeom>
          </p:spPr>
        </p:pic>
      </p:grpSp>
      <p:sp>
        <p:nvSpPr>
          <p:cNvPr id="36" name="Rectangle: Rounded Corners 35">
            <a:extLst>
              <a:ext uri="{FF2B5EF4-FFF2-40B4-BE49-F238E27FC236}">
                <a16:creationId xmlns:a16="http://schemas.microsoft.com/office/drawing/2014/main" id="{CEC861BE-B6D8-0018-C550-5F21E1819464}"/>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61E2C3AB-E5E2-31C4-519A-0953F05F9D07}"/>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84B4787F-0535-8E9A-E2B1-EF4C3DF019EE}"/>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D433A134-52F0-2974-A8FB-58817BC59A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5920BD0C-2346-6490-3FED-FB93E35D5A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4108" y="2069011"/>
              <a:ext cx="914400" cy="914400"/>
            </a:xfrm>
            <a:prstGeom prst="rect">
              <a:avLst/>
            </a:prstGeom>
          </p:spPr>
        </p:pic>
      </p:grpSp>
      <p:sp>
        <p:nvSpPr>
          <p:cNvPr id="53" name="Rectangle: Rounded Corners 52">
            <a:extLst>
              <a:ext uri="{FF2B5EF4-FFF2-40B4-BE49-F238E27FC236}">
                <a16:creationId xmlns:a16="http://schemas.microsoft.com/office/drawing/2014/main" id="{296B9C21-6D0D-B5D9-8037-6E7A4F2F7852}"/>
              </a:ext>
            </a:extLst>
          </p:cNvPr>
          <p:cNvSpPr/>
          <p:nvPr/>
        </p:nvSpPr>
        <p:spPr>
          <a:xfrm>
            <a:off x="5027025"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in the watershed</a:t>
            </a:r>
          </a:p>
        </p:txBody>
      </p:sp>
      <p:sp>
        <p:nvSpPr>
          <p:cNvPr id="54" name="Rectangle: Rounded Corners 53">
            <a:extLst>
              <a:ext uri="{FF2B5EF4-FFF2-40B4-BE49-F238E27FC236}">
                <a16:creationId xmlns:a16="http://schemas.microsoft.com/office/drawing/2014/main" id="{E60C53C2-A84E-3DDC-E974-721A6344A0E9}"/>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246419B8-C315-58DD-AE97-C6742EFB5282}"/>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cxnSp>
        <p:nvCxnSpPr>
          <p:cNvPr id="77" name="Straight Arrow Connector 76">
            <a:extLst>
              <a:ext uri="{FF2B5EF4-FFF2-40B4-BE49-F238E27FC236}">
                <a16:creationId xmlns:a16="http://schemas.microsoft.com/office/drawing/2014/main" id="{FFDFA006-A64E-6D0E-B21E-814CF65EFFA7}"/>
              </a:ext>
            </a:extLst>
          </p:cNvPr>
          <p:cNvCxnSpPr>
            <a:cxnSpLocks/>
            <a:endCxn id="49" idx="1"/>
          </p:cNvCxnSpPr>
          <p:nvPr/>
        </p:nvCxnSpPr>
        <p:spPr>
          <a:xfrm>
            <a:off x="3881845" y="3247876"/>
            <a:ext cx="33996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DD86A500-48D1-32D4-6BD4-DC1C243BEC49}"/>
              </a:ext>
            </a:extLst>
          </p:cNvPr>
          <p:cNvCxnSpPr>
            <a:cxnSpLocks/>
          </p:cNvCxnSpPr>
          <p:nvPr/>
        </p:nvCxnSpPr>
        <p:spPr>
          <a:xfrm>
            <a:off x="3893856" y="1529648"/>
            <a:ext cx="567816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68FE553-1856-060E-A5C6-3A790684202C}"/>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C9CDB977-A0C5-6CF3-14E1-6ABFCE068D22}"/>
              </a:ext>
            </a:extLst>
          </p:cNvPr>
          <p:cNvCxnSpPr>
            <a:cxnSpLocks/>
          </p:cNvCxnSpPr>
          <p:nvPr/>
        </p:nvCxnSpPr>
        <p:spPr>
          <a:xfrm>
            <a:off x="6939644" y="4641630"/>
            <a:ext cx="2650850" cy="0"/>
          </a:xfrm>
          <a:prstGeom prst="straightConnector1">
            <a:avLst/>
          </a:prstGeom>
          <a:ln w="5715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5572A4B2-A181-2E77-5484-6013CBC0B590}"/>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170FDB41-2E03-CCDA-71A0-90269BFF445A}"/>
              </a:ext>
            </a:extLst>
          </p:cNvPr>
          <p:cNvCxnSpPr>
            <a:cxnSpLocks/>
          </p:cNvCxnSpPr>
          <p:nvPr/>
        </p:nvCxnSpPr>
        <p:spPr>
          <a:xfrm>
            <a:off x="9549854" y="1956367"/>
            <a:ext cx="0" cy="6603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A1402159-5A38-4A98-4B0C-0EEB75C8C752}"/>
              </a:ext>
            </a:extLst>
          </p:cNvPr>
          <p:cNvCxnSpPr>
            <a:cxnSpLocks/>
          </p:cNvCxnSpPr>
          <p:nvPr/>
        </p:nvCxnSpPr>
        <p:spPr>
          <a:xfrm flipV="1">
            <a:off x="9590494" y="3916563"/>
            <a:ext cx="0" cy="7301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043F3D5A-F5EA-CE68-9ECF-3AC9E807295C}"/>
              </a:ext>
            </a:extLst>
          </p:cNvPr>
          <p:cNvCxnSpPr>
            <a:cxnSpLocks/>
          </p:cNvCxnSpPr>
          <p:nvPr/>
        </p:nvCxnSpPr>
        <p:spPr>
          <a:xfrm flipV="1">
            <a:off x="6939644" y="3987802"/>
            <a:ext cx="362490" cy="1524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66A92527-AA75-BBB3-7EAE-31D03CD54E5E}"/>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8AA48B3A-B984-F9F8-DDF7-8969D70EDE9C}"/>
              </a:ext>
            </a:extLst>
          </p:cNvPr>
          <p:cNvCxnSpPr>
            <a:cxnSpLocks/>
          </p:cNvCxnSpPr>
          <p:nvPr/>
        </p:nvCxnSpPr>
        <p:spPr>
          <a:xfrm>
            <a:off x="9549854" y="1506582"/>
            <a:ext cx="0" cy="4497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9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ACB5-E282-8B2F-B7E3-3F7D362C8DD1}"/>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907271EA-D4BF-A6A9-522F-C7A22F3B4F2E}"/>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298CB13A-5E36-C3E3-DF0D-95D83B0128C5}"/>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6A050674-6C3C-C339-CE68-D18C9476B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D4055179-9DF8-1665-D2AB-156F0A0384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C0CBDCF5-7563-059A-F84A-7B7D31457E75}"/>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Handwashing with solid fill">
            <a:extLst>
              <a:ext uri="{FF2B5EF4-FFF2-40B4-BE49-F238E27FC236}">
                <a16:creationId xmlns:a16="http://schemas.microsoft.com/office/drawing/2014/main" id="{3F56ADEF-67AB-DCDC-ADE8-844590362E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5391" y="2871285"/>
            <a:ext cx="914400" cy="914400"/>
          </a:xfrm>
          <a:prstGeom prst="rect">
            <a:avLst/>
          </a:prstGeom>
        </p:spPr>
      </p:pic>
      <p:grpSp>
        <p:nvGrpSpPr>
          <p:cNvPr id="63" name="Group 62">
            <a:extLst>
              <a:ext uri="{FF2B5EF4-FFF2-40B4-BE49-F238E27FC236}">
                <a16:creationId xmlns:a16="http://schemas.microsoft.com/office/drawing/2014/main" id="{2145D6A3-C0EB-5ADC-2EC6-BF3765EFC7AB}"/>
              </a:ext>
            </a:extLst>
          </p:cNvPr>
          <p:cNvGrpSpPr/>
          <p:nvPr/>
        </p:nvGrpSpPr>
        <p:grpSpPr>
          <a:xfrm>
            <a:off x="5051337" y="3690621"/>
            <a:ext cx="1888307" cy="1285242"/>
            <a:chOff x="5051337" y="3690621"/>
            <a:chExt cx="1888307" cy="1285242"/>
          </a:xfrm>
        </p:grpSpPr>
        <p:sp>
          <p:nvSpPr>
            <p:cNvPr id="48" name="Rectangle: Rounded Corners 47">
              <a:extLst>
                <a:ext uri="{FF2B5EF4-FFF2-40B4-BE49-F238E27FC236}">
                  <a16:creationId xmlns:a16="http://schemas.microsoft.com/office/drawing/2014/main" id="{CF314F95-00D0-CC01-427F-05226D411FB6}"/>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Agriculture with solid fill">
              <a:extLst>
                <a:ext uri="{FF2B5EF4-FFF2-40B4-BE49-F238E27FC236}">
                  <a16:creationId xmlns:a16="http://schemas.microsoft.com/office/drawing/2014/main" id="{CA9AA011-27CF-014C-42A4-BF6541A521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8044" y="3918050"/>
              <a:ext cx="914400" cy="914400"/>
            </a:xfrm>
            <a:prstGeom prst="rect">
              <a:avLst/>
            </a:prstGeom>
          </p:spPr>
        </p:pic>
      </p:grpSp>
      <p:sp>
        <p:nvSpPr>
          <p:cNvPr id="35" name="Rectangle: Rounded Corners 34">
            <a:extLst>
              <a:ext uri="{FF2B5EF4-FFF2-40B4-BE49-F238E27FC236}">
                <a16:creationId xmlns:a16="http://schemas.microsoft.com/office/drawing/2014/main" id="{D715BE21-CE16-988E-8A9F-44DA2556B224}"/>
              </a:ext>
            </a:extLst>
          </p:cNvPr>
          <p:cNvSpPr/>
          <p:nvPr/>
        </p:nvSpPr>
        <p:spPr>
          <a:xfrm>
            <a:off x="360313" y="5276670"/>
            <a:ext cx="1650272" cy="13723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Policy, Institutions, Regulation, Finance</a:t>
            </a:r>
          </a:p>
        </p:txBody>
      </p:sp>
      <p:sp>
        <p:nvSpPr>
          <p:cNvPr id="36" name="Rectangle: Rounded Corners 35">
            <a:extLst>
              <a:ext uri="{FF2B5EF4-FFF2-40B4-BE49-F238E27FC236}">
                <a16:creationId xmlns:a16="http://schemas.microsoft.com/office/drawing/2014/main" id="{25F14FA8-3DE8-D81D-F735-D7DDF9DA7D03}"/>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B4DFF102-60CB-1ADE-3854-4AFAD9FE6EEC}"/>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19301129-6598-D284-AEF8-E6615188CDAB}"/>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0DE46148-9A62-D515-7A6D-936198109DB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97B17285-E80A-3A4F-BDDC-24D33A1D1A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4108" y="2069011"/>
              <a:ext cx="914400" cy="914400"/>
            </a:xfrm>
            <a:prstGeom prst="rect">
              <a:avLst/>
            </a:prstGeom>
          </p:spPr>
        </p:pic>
      </p:grpSp>
      <p:sp>
        <p:nvSpPr>
          <p:cNvPr id="53" name="Rectangle: Rounded Corners 52">
            <a:extLst>
              <a:ext uri="{FF2B5EF4-FFF2-40B4-BE49-F238E27FC236}">
                <a16:creationId xmlns:a16="http://schemas.microsoft.com/office/drawing/2014/main" id="{7B7246C2-BA88-1405-3A23-EBF90C9EB836}"/>
              </a:ext>
            </a:extLst>
          </p:cNvPr>
          <p:cNvSpPr/>
          <p:nvPr/>
        </p:nvSpPr>
        <p:spPr>
          <a:xfrm>
            <a:off x="5027025"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in the watershed</a:t>
            </a:r>
          </a:p>
        </p:txBody>
      </p:sp>
      <p:sp>
        <p:nvSpPr>
          <p:cNvPr id="54" name="Rectangle: Rounded Corners 53">
            <a:extLst>
              <a:ext uri="{FF2B5EF4-FFF2-40B4-BE49-F238E27FC236}">
                <a16:creationId xmlns:a16="http://schemas.microsoft.com/office/drawing/2014/main" id="{53D59475-A690-8851-8EE9-34636541F183}"/>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A93B7C59-E961-E1F4-BF41-80305C555057}"/>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grpSp>
        <p:nvGrpSpPr>
          <p:cNvPr id="66" name="Group 65">
            <a:extLst>
              <a:ext uri="{FF2B5EF4-FFF2-40B4-BE49-F238E27FC236}">
                <a16:creationId xmlns:a16="http://schemas.microsoft.com/office/drawing/2014/main" id="{C76926DF-A777-37D5-8135-95813B87396C}"/>
              </a:ext>
            </a:extLst>
          </p:cNvPr>
          <p:cNvGrpSpPr/>
          <p:nvPr/>
        </p:nvGrpSpPr>
        <p:grpSpPr>
          <a:xfrm>
            <a:off x="211913" y="2096161"/>
            <a:ext cx="2316477" cy="2369259"/>
            <a:chOff x="211913" y="2096161"/>
            <a:chExt cx="2316477" cy="2369259"/>
          </a:xfrm>
        </p:grpSpPr>
        <p:sp>
          <p:nvSpPr>
            <p:cNvPr id="30" name="Rectangle: Rounded Corners 29">
              <a:extLst>
                <a:ext uri="{FF2B5EF4-FFF2-40B4-BE49-F238E27FC236}">
                  <a16:creationId xmlns:a16="http://schemas.microsoft.com/office/drawing/2014/main" id="{6220E9E1-87D9-954B-8844-075D1B1E735B}"/>
                </a:ext>
              </a:extLst>
            </p:cNvPr>
            <p:cNvSpPr/>
            <p:nvPr/>
          </p:nvSpPr>
          <p:spPr>
            <a:xfrm>
              <a:off x="211913" y="2096161"/>
              <a:ext cx="2316477" cy="2369259"/>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Money with solid fill">
              <a:extLst>
                <a:ext uri="{FF2B5EF4-FFF2-40B4-BE49-F238E27FC236}">
                  <a16:creationId xmlns:a16="http://schemas.microsoft.com/office/drawing/2014/main" id="{FB05C240-B904-A68E-D647-D55C959D333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65945" y="3367236"/>
              <a:ext cx="914400" cy="914400"/>
            </a:xfrm>
            <a:prstGeom prst="rect">
              <a:avLst/>
            </a:prstGeom>
          </p:spPr>
        </p:pic>
        <p:pic>
          <p:nvPicPr>
            <p:cNvPr id="27" name="Graphic 26" descr="Judge female with solid fill">
              <a:extLst>
                <a:ext uri="{FF2B5EF4-FFF2-40B4-BE49-F238E27FC236}">
                  <a16:creationId xmlns:a16="http://schemas.microsoft.com/office/drawing/2014/main" id="{0AE90D36-7FB2-4A63-D4E9-081A12BE895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61589" y="2313334"/>
              <a:ext cx="914400" cy="914400"/>
            </a:xfrm>
            <a:prstGeom prst="rect">
              <a:avLst/>
            </a:prstGeom>
          </p:spPr>
        </p:pic>
        <p:pic>
          <p:nvPicPr>
            <p:cNvPr id="29" name="Graphic 28" descr="Blog with solid fill">
              <a:extLst>
                <a:ext uri="{FF2B5EF4-FFF2-40B4-BE49-F238E27FC236}">
                  <a16:creationId xmlns:a16="http://schemas.microsoft.com/office/drawing/2014/main" id="{08D1C0F5-B4DD-D50C-B063-8AE437DDE9C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1018" y="2286564"/>
              <a:ext cx="914400" cy="914400"/>
            </a:xfrm>
            <a:prstGeom prst="rect">
              <a:avLst/>
            </a:prstGeom>
          </p:spPr>
        </p:pic>
        <p:pic>
          <p:nvPicPr>
            <p:cNvPr id="23" name="Graphic 22" descr="Group of people with solid fill">
              <a:extLst>
                <a:ext uri="{FF2B5EF4-FFF2-40B4-BE49-F238E27FC236}">
                  <a16:creationId xmlns:a16="http://schemas.microsoft.com/office/drawing/2014/main" id="{D20FB724-8F6C-CA52-2674-F832455A2CF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22005" y="3280791"/>
              <a:ext cx="914400" cy="914400"/>
            </a:xfrm>
            <a:prstGeom prst="rect">
              <a:avLst/>
            </a:prstGeom>
          </p:spPr>
        </p:pic>
      </p:grpSp>
      <p:cxnSp>
        <p:nvCxnSpPr>
          <p:cNvPr id="77" name="Straight Arrow Connector 76">
            <a:extLst>
              <a:ext uri="{FF2B5EF4-FFF2-40B4-BE49-F238E27FC236}">
                <a16:creationId xmlns:a16="http://schemas.microsoft.com/office/drawing/2014/main" id="{C453D5BB-E426-9669-BAB9-06D57316AF29}"/>
              </a:ext>
            </a:extLst>
          </p:cNvPr>
          <p:cNvCxnSpPr>
            <a:cxnSpLocks/>
            <a:stCxn id="30" idx="3"/>
            <a:endCxn id="49" idx="1"/>
          </p:cNvCxnSpPr>
          <p:nvPr/>
        </p:nvCxnSpPr>
        <p:spPr>
          <a:xfrm flipV="1">
            <a:off x="2528390" y="3247876"/>
            <a:ext cx="4753065" cy="3291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3AD055A2-5FB3-DB33-4FF4-6A202EFA419A}"/>
              </a:ext>
            </a:extLst>
          </p:cNvPr>
          <p:cNvCxnSpPr>
            <a:cxnSpLocks/>
          </p:cNvCxnSpPr>
          <p:nvPr/>
        </p:nvCxnSpPr>
        <p:spPr>
          <a:xfrm>
            <a:off x="2531293" y="2642709"/>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9AE0064-9D38-036C-1751-CFE2B7ACE694}"/>
              </a:ext>
            </a:extLst>
          </p:cNvPr>
          <p:cNvCxnSpPr>
            <a:cxnSpLocks/>
          </p:cNvCxnSpPr>
          <p:nvPr/>
        </p:nvCxnSpPr>
        <p:spPr>
          <a:xfrm>
            <a:off x="3893856" y="1529648"/>
            <a:ext cx="567816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A5D530C-1AEA-92D3-212A-7F2D5E4E0772}"/>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4D3DB3B7-800E-9B45-4D9D-465615C84D03}"/>
              </a:ext>
            </a:extLst>
          </p:cNvPr>
          <p:cNvCxnSpPr>
            <a:cxnSpLocks/>
          </p:cNvCxnSpPr>
          <p:nvPr/>
        </p:nvCxnSpPr>
        <p:spPr>
          <a:xfrm>
            <a:off x="6939644" y="4641630"/>
            <a:ext cx="2650850" cy="0"/>
          </a:xfrm>
          <a:prstGeom prst="straightConnector1">
            <a:avLst/>
          </a:prstGeom>
          <a:ln w="5715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4C44C700-86E6-5E0B-FD69-6987A38865DA}"/>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395A9501-B082-E08C-5E39-49FA713E2C50}"/>
              </a:ext>
            </a:extLst>
          </p:cNvPr>
          <p:cNvCxnSpPr>
            <a:cxnSpLocks/>
          </p:cNvCxnSpPr>
          <p:nvPr/>
        </p:nvCxnSpPr>
        <p:spPr>
          <a:xfrm>
            <a:off x="9549854" y="1956367"/>
            <a:ext cx="0" cy="6603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EC631606-FE5B-F26E-CFD4-0B5FC2CFCA40}"/>
              </a:ext>
            </a:extLst>
          </p:cNvPr>
          <p:cNvCxnSpPr>
            <a:cxnSpLocks/>
          </p:cNvCxnSpPr>
          <p:nvPr/>
        </p:nvCxnSpPr>
        <p:spPr>
          <a:xfrm flipV="1">
            <a:off x="9590494" y="3916563"/>
            <a:ext cx="0" cy="7301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56FC735B-C6BC-78C9-ED56-2FD35A692D96}"/>
              </a:ext>
            </a:extLst>
          </p:cNvPr>
          <p:cNvCxnSpPr>
            <a:cxnSpLocks/>
          </p:cNvCxnSpPr>
          <p:nvPr/>
        </p:nvCxnSpPr>
        <p:spPr>
          <a:xfrm flipV="1">
            <a:off x="6939644" y="3987802"/>
            <a:ext cx="362490" cy="1524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D319FD25-96EA-D228-82D2-8637D8270194}"/>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B714A48C-931F-9C5F-3DA8-E971B62080F4}"/>
              </a:ext>
            </a:extLst>
          </p:cNvPr>
          <p:cNvCxnSpPr>
            <a:cxnSpLocks/>
          </p:cNvCxnSpPr>
          <p:nvPr/>
        </p:nvCxnSpPr>
        <p:spPr>
          <a:xfrm>
            <a:off x="9549854" y="1506582"/>
            <a:ext cx="0" cy="4497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74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0DC2-D93B-F576-A1BD-8DDD10583D67}"/>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F8626105-B11E-CF25-2F4E-D11F71D71300}"/>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AE09C378-9981-180F-3AFE-6CB698BDA52A}"/>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13087CB8-E787-609F-2E2A-D112A8DC5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E9274EE9-F972-DCA4-76D0-634C88478B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14B7C415-2F0F-4F7C-D5D3-1B6D829C14E5}"/>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Handwashing with solid fill">
            <a:extLst>
              <a:ext uri="{FF2B5EF4-FFF2-40B4-BE49-F238E27FC236}">
                <a16:creationId xmlns:a16="http://schemas.microsoft.com/office/drawing/2014/main" id="{2295FDF3-DA26-B74C-F888-6B6454104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5391" y="2871285"/>
            <a:ext cx="914400" cy="914400"/>
          </a:xfrm>
          <a:prstGeom prst="rect">
            <a:avLst/>
          </a:prstGeom>
        </p:spPr>
      </p:pic>
      <p:grpSp>
        <p:nvGrpSpPr>
          <p:cNvPr id="64" name="Group 63">
            <a:extLst>
              <a:ext uri="{FF2B5EF4-FFF2-40B4-BE49-F238E27FC236}">
                <a16:creationId xmlns:a16="http://schemas.microsoft.com/office/drawing/2014/main" id="{10EF3FAC-6B32-B269-7570-3149685D2E8F}"/>
              </a:ext>
            </a:extLst>
          </p:cNvPr>
          <p:cNvGrpSpPr/>
          <p:nvPr/>
        </p:nvGrpSpPr>
        <p:grpSpPr>
          <a:xfrm>
            <a:off x="2929708" y="3732629"/>
            <a:ext cx="1888307" cy="1285242"/>
            <a:chOff x="2929708" y="3732629"/>
            <a:chExt cx="1888307" cy="1285242"/>
          </a:xfrm>
        </p:grpSpPr>
        <p:sp>
          <p:nvSpPr>
            <p:cNvPr id="47" name="Rectangle: Rounded Corners 46">
              <a:extLst>
                <a:ext uri="{FF2B5EF4-FFF2-40B4-BE49-F238E27FC236}">
                  <a16:creationId xmlns:a16="http://schemas.microsoft.com/office/drawing/2014/main" id="{E829926C-49FE-A6E4-FE89-0F240F7367E9}"/>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Graphic 18" descr="Cycle with people with solid fill">
              <a:extLst>
                <a:ext uri="{FF2B5EF4-FFF2-40B4-BE49-F238E27FC236}">
                  <a16:creationId xmlns:a16="http://schemas.microsoft.com/office/drawing/2014/main" id="{8A02D165-24A1-F7A8-36AA-933929C9EC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16661" y="3962400"/>
              <a:ext cx="914400" cy="914400"/>
            </a:xfrm>
            <a:prstGeom prst="rect">
              <a:avLst/>
            </a:prstGeom>
          </p:spPr>
        </p:pic>
      </p:grpSp>
      <p:grpSp>
        <p:nvGrpSpPr>
          <p:cNvPr id="63" name="Group 62">
            <a:extLst>
              <a:ext uri="{FF2B5EF4-FFF2-40B4-BE49-F238E27FC236}">
                <a16:creationId xmlns:a16="http://schemas.microsoft.com/office/drawing/2014/main" id="{A51C262E-45A9-3908-F747-F32B024830FE}"/>
              </a:ext>
            </a:extLst>
          </p:cNvPr>
          <p:cNvGrpSpPr/>
          <p:nvPr/>
        </p:nvGrpSpPr>
        <p:grpSpPr>
          <a:xfrm>
            <a:off x="5051337" y="3690621"/>
            <a:ext cx="1888307" cy="1285242"/>
            <a:chOff x="5051337" y="3690621"/>
            <a:chExt cx="1888307" cy="1285242"/>
          </a:xfrm>
        </p:grpSpPr>
        <p:sp>
          <p:nvSpPr>
            <p:cNvPr id="48" name="Rectangle: Rounded Corners 47">
              <a:extLst>
                <a:ext uri="{FF2B5EF4-FFF2-40B4-BE49-F238E27FC236}">
                  <a16:creationId xmlns:a16="http://schemas.microsoft.com/office/drawing/2014/main" id="{C5C9E753-1812-07E3-BD2F-36291D8199AC}"/>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Agriculture with solid fill">
              <a:extLst>
                <a:ext uri="{FF2B5EF4-FFF2-40B4-BE49-F238E27FC236}">
                  <a16:creationId xmlns:a16="http://schemas.microsoft.com/office/drawing/2014/main" id="{489AFD04-6EC3-0DB1-0378-A114E74071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68044" y="3918050"/>
              <a:ext cx="914400" cy="914400"/>
            </a:xfrm>
            <a:prstGeom prst="rect">
              <a:avLst/>
            </a:prstGeom>
          </p:spPr>
        </p:pic>
      </p:grpSp>
      <p:sp>
        <p:nvSpPr>
          <p:cNvPr id="35" name="Rectangle: Rounded Corners 34">
            <a:extLst>
              <a:ext uri="{FF2B5EF4-FFF2-40B4-BE49-F238E27FC236}">
                <a16:creationId xmlns:a16="http://schemas.microsoft.com/office/drawing/2014/main" id="{EEB12CA6-D7E2-0227-CB57-8EDF9A52F828}"/>
              </a:ext>
            </a:extLst>
          </p:cNvPr>
          <p:cNvSpPr/>
          <p:nvPr/>
        </p:nvSpPr>
        <p:spPr>
          <a:xfrm>
            <a:off x="360313" y="5276670"/>
            <a:ext cx="1650272" cy="13723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Policy, Institutions, Regulation, Finance</a:t>
            </a:r>
          </a:p>
        </p:txBody>
      </p:sp>
      <p:sp>
        <p:nvSpPr>
          <p:cNvPr id="36" name="Rectangle: Rounded Corners 35">
            <a:extLst>
              <a:ext uri="{FF2B5EF4-FFF2-40B4-BE49-F238E27FC236}">
                <a16:creationId xmlns:a16="http://schemas.microsoft.com/office/drawing/2014/main" id="{2C37B393-21A7-91B7-C624-470DF31BEC88}"/>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42D21739-A9DA-8F42-F84A-60CC91F0EEE3}"/>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25BA0FCE-32D7-3A2A-160C-E6BE59E894C8}"/>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75CDC276-1731-CF65-87CD-7E33A2C25D2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EDBA3248-2D10-96FA-56D6-03B3D2E289A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44108" y="2069011"/>
              <a:ext cx="914400" cy="914400"/>
            </a:xfrm>
            <a:prstGeom prst="rect">
              <a:avLst/>
            </a:prstGeom>
          </p:spPr>
        </p:pic>
      </p:grpSp>
      <p:sp>
        <p:nvSpPr>
          <p:cNvPr id="52" name="Rectangle: Rounded Corners 51">
            <a:extLst>
              <a:ext uri="{FF2B5EF4-FFF2-40B4-BE49-F238E27FC236}">
                <a16:creationId xmlns:a16="http://schemas.microsoft.com/office/drawing/2014/main" id="{38FC9F12-BBD4-5B2F-2DD2-A28C28CFFEAD}"/>
              </a:ext>
            </a:extLst>
          </p:cNvPr>
          <p:cNvSpPr/>
          <p:nvPr/>
        </p:nvSpPr>
        <p:spPr>
          <a:xfrm>
            <a:off x="2968174"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Coordination with WRM, drainage and solid waste</a:t>
            </a:r>
          </a:p>
        </p:txBody>
      </p:sp>
      <p:sp>
        <p:nvSpPr>
          <p:cNvPr id="53" name="Rectangle: Rounded Corners 52">
            <a:extLst>
              <a:ext uri="{FF2B5EF4-FFF2-40B4-BE49-F238E27FC236}">
                <a16:creationId xmlns:a16="http://schemas.microsoft.com/office/drawing/2014/main" id="{D14359B5-63F0-A175-3DE7-BDE4714587C1}"/>
              </a:ext>
            </a:extLst>
          </p:cNvPr>
          <p:cNvSpPr/>
          <p:nvPr/>
        </p:nvSpPr>
        <p:spPr>
          <a:xfrm>
            <a:off x="5027025"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in the watershed</a:t>
            </a:r>
          </a:p>
        </p:txBody>
      </p:sp>
      <p:sp>
        <p:nvSpPr>
          <p:cNvPr id="54" name="Rectangle: Rounded Corners 53">
            <a:extLst>
              <a:ext uri="{FF2B5EF4-FFF2-40B4-BE49-F238E27FC236}">
                <a16:creationId xmlns:a16="http://schemas.microsoft.com/office/drawing/2014/main" id="{909D2770-FF1F-E346-A38F-BB276E66A2AE}"/>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88347A0D-6C71-FEF5-9EFA-2DD814388114}"/>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grpSp>
        <p:nvGrpSpPr>
          <p:cNvPr id="66" name="Group 65">
            <a:extLst>
              <a:ext uri="{FF2B5EF4-FFF2-40B4-BE49-F238E27FC236}">
                <a16:creationId xmlns:a16="http://schemas.microsoft.com/office/drawing/2014/main" id="{5E4E012D-5422-FE15-CF7F-6FDC8CE517EE}"/>
              </a:ext>
            </a:extLst>
          </p:cNvPr>
          <p:cNvGrpSpPr/>
          <p:nvPr/>
        </p:nvGrpSpPr>
        <p:grpSpPr>
          <a:xfrm>
            <a:off x="211913" y="2096161"/>
            <a:ext cx="2316477" cy="2369259"/>
            <a:chOff x="211913" y="2096161"/>
            <a:chExt cx="2316477" cy="2369259"/>
          </a:xfrm>
        </p:grpSpPr>
        <p:sp>
          <p:nvSpPr>
            <p:cNvPr id="30" name="Rectangle: Rounded Corners 29">
              <a:extLst>
                <a:ext uri="{FF2B5EF4-FFF2-40B4-BE49-F238E27FC236}">
                  <a16:creationId xmlns:a16="http://schemas.microsoft.com/office/drawing/2014/main" id="{55B557E4-6D82-8B07-40DA-0244E13D038B}"/>
                </a:ext>
              </a:extLst>
            </p:cNvPr>
            <p:cNvSpPr/>
            <p:nvPr/>
          </p:nvSpPr>
          <p:spPr>
            <a:xfrm>
              <a:off x="211913" y="2096161"/>
              <a:ext cx="2316477" cy="2369259"/>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Money with solid fill">
              <a:extLst>
                <a:ext uri="{FF2B5EF4-FFF2-40B4-BE49-F238E27FC236}">
                  <a16:creationId xmlns:a16="http://schemas.microsoft.com/office/drawing/2014/main" id="{01924ACD-38B8-E585-3BC1-D6B80D83DED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65945" y="3367236"/>
              <a:ext cx="914400" cy="914400"/>
            </a:xfrm>
            <a:prstGeom prst="rect">
              <a:avLst/>
            </a:prstGeom>
          </p:spPr>
        </p:pic>
        <p:pic>
          <p:nvPicPr>
            <p:cNvPr id="27" name="Graphic 26" descr="Judge female with solid fill">
              <a:extLst>
                <a:ext uri="{FF2B5EF4-FFF2-40B4-BE49-F238E27FC236}">
                  <a16:creationId xmlns:a16="http://schemas.microsoft.com/office/drawing/2014/main" id="{B41C5A88-DC1E-7AEA-95C7-E709ADC8503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461589" y="2313334"/>
              <a:ext cx="914400" cy="914400"/>
            </a:xfrm>
            <a:prstGeom prst="rect">
              <a:avLst/>
            </a:prstGeom>
          </p:spPr>
        </p:pic>
        <p:pic>
          <p:nvPicPr>
            <p:cNvPr id="29" name="Graphic 28" descr="Blog with solid fill">
              <a:extLst>
                <a:ext uri="{FF2B5EF4-FFF2-40B4-BE49-F238E27FC236}">
                  <a16:creationId xmlns:a16="http://schemas.microsoft.com/office/drawing/2014/main" id="{AFD93B43-65BA-0256-5D70-D2274A33647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71018" y="2286564"/>
              <a:ext cx="914400" cy="914400"/>
            </a:xfrm>
            <a:prstGeom prst="rect">
              <a:avLst/>
            </a:prstGeom>
          </p:spPr>
        </p:pic>
        <p:pic>
          <p:nvPicPr>
            <p:cNvPr id="23" name="Graphic 22" descr="Group of people with solid fill">
              <a:extLst>
                <a:ext uri="{FF2B5EF4-FFF2-40B4-BE49-F238E27FC236}">
                  <a16:creationId xmlns:a16="http://schemas.microsoft.com/office/drawing/2014/main" id="{F97A3481-9A28-1480-1CF2-1C59493EB7B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22005" y="3280791"/>
              <a:ext cx="914400" cy="914400"/>
            </a:xfrm>
            <a:prstGeom prst="rect">
              <a:avLst/>
            </a:prstGeom>
          </p:spPr>
        </p:pic>
      </p:grpSp>
      <p:cxnSp>
        <p:nvCxnSpPr>
          <p:cNvPr id="77" name="Straight Arrow Connector 76">
            <a:extLst>
              <a:ext uri="{FF2B5EF4-FFF2-40B4-BE49-F238E27FC236}">
                <a16:creationId xmlns:a16="http://schemas.microsoft.com/office/drawing/2014/main" id="{DADFBB39-24B3-C05A-573F-4F3881960760}"/>
              </a:ext>
            </a:extLst>
          </p:cNvPr>
          <p:cNvCxnSpPr>
            <a:cxnSpLocks/>
            <a:stCxn id="30" idx="3"/>
            <a:endCxn id="49" idx="1"/>
          </p:cNvCxnSpPr>
          <p:nvPr/>
        </p:nvCxnSpPr>
        <p:spPr>
          <a:xfrm flipV="1">
            <a:off x="2528390" y="3247876"/>
            <a:ext cx="4753065" cy="3291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AEA2C730-99A6-E675-CCF8-03264964067D}"/>
              </a:ext>
            </a:extLst>
          </p:cNvPr>
          <p:cNvCxnSpPr>
            <a:cxnSpLocks/>
          </p:cNvCxnSpPr>
          <p:nvPr/>
        </p:nvCxnSpPr>
        <p:spPr>
          <a:xfrm>
            <a:off x="2562498" y="3987802"/>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FBDCB734-3D51-BAA7-13E0-1B898DF5ED57}"/>
              </a:ext>
            </a:extLst>
          </p:cNvPr>
          <p:cNvCxnSpPr>
            <a:cxnSpLocks/>
          </p:cNvCxnSpPr>
          <p:nvPr/>
        </p:nvCxnSpPr>
        <p:spPr>
          <a:xfrm flipV="1">
            <a:off x="4818015" y="3987802"/>
            <a:ext cx="23332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60B0788-FA9C-2C8D-17DF-FC33FE71C69E}"/>
              </a:ext>
            </a:extLst>
          </p:cNvPr>
          <p:cNvCxnSpPr>
            <a:cxnSpLocks/>
          </p:cNvCxnSpPr>
          <p:nvPr/>
        </p:nvCxnSpPr>
        <p:spPr>
          <a:xfrm>
            <a:off x="2531293" y="2642709"/>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95C1C4E-3FF5-4357-CD41-7AF848E97DBE}"/>
              </a:ext>
            </a:extLst>
          </p:cNvPr>
          <p:cNvCxnSpPr>
            <a:cxnSpLocks/>
          </p:cNvCxnSpPr>
          <p:nvPr/>
        </p:nvCxnSpPr>
        <p:spPr>
          <a:xfrm>
            <a:off x="3893856" y="1529648"/>
            <a:ext cx="567816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45B3E8AC-4C42-62A5-C12A-E355BC53A322}"/>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FCE9D70D-7665-9A24-7A16-B7971AAB903B}"/>
              </a:ext>
            </a:extLst>
          </p:cNvPr>
          <p:cNvCxnSpPr>
            <a:cxnSpLocks/>
          </p:cNvCxnSpPr>
          <p:nvPr/>
        </p:nvCxnSpPr>
        <p:spPr>
          <a:xfrm>
            <a:off x="6939644" y="4641630"/>
            <a:ext cx="2650850" cy="0"/>
          </a:xfrm>
          <a:prstGeom prst="straightConnector1">
            <a:avLst/>
          </a:prstGeom>
          <a:ln w="5715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E7648819-F687-046C-69A0-FA997712E457}"/>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2E4FBFBD-2B62-E988-464C-D67E5962AD88}"/>
              </a:ext>
            </a:extLst>
          </p:cNvPr>
          <p:cNvCxnSpPr>
            <a:cxnSpLocks/>
          </p:cNvCxnSpPr>
          <p:nvPr/>
        </p:nvCxnSpPr>
        <p:spPr>
          <a:xfrm>
            <a:off x="9549854" y="1956367"/>
            <a:ext cx="0" cy="6603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0B5C988F-36C3-FBEA-D6B0-21988DCB010E}"/>
              </a:ext>
            </a:extLst>
          </p:cNvPr>
          <p:cNvCxnSpPr>
            <a:cxnSpLocks/>
          </p:cNvCxnSpPr>
          <p:nvPr/>
        </p:nvCxnSpPr>
        <p:spPr>
          <a:xfrm flipV="1">
            <a:off x="9590494" y="3916563"/>
            <a:ext cx="0" cy="7301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07E78D3B-C46B-89E5-EED7-3B00D6BA83B4}"/>
              </a:ext>
            </a:extLst>
          </p:cNvPr>
          <p:cNvCxnSpPr>
            <a:cxnSpLocks/>
          </p:cNvCxnSpPr>
          <p:nvPr/>
        </p:nvCxnSpPr>
        <p:spPr>
          <a:xfrm flipV="1">
            <a:off x="6939644" y="3987802"/>
            <a:ext cx="362490" cy="1524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5EC120E-3C9D-2E04-5C23-63BBD1E1EEB6}"/>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D9ACC771-6174-82C7-CEF7-4B6A88B9B17D}"/>
              </a:ext>
            </a:extLst>
          </p:cNvPr>
          <p:cNvCxnSpPr>
            <a:cxnSpLocks/>
          </p:cNvCxnSpPr>
          <p:nvPr/>
        </p:nvCxnSpPr>
        <p:spPr>
          <a:xfrm>
            <a:off x="9549854" y="1506582"/>
            <a:ext cx="0" cy="4497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47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071B1-ED4C-804D-05CD-A32B26608A2B}"/>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623FC407-BFEB-36AC-376B-066B39D66A67}"/>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5519685B-6040-A110-7B37-71A4E813D743}"/>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F12A8B14-7D7D-FF53-3E06-E88EBDA7A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CAABD19C-9814-94B2-5BCF-6DC07EE7F5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31E83F02-8356-D2F4-BFE2-2E706A6D831B}"/>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Handwashing with solid fill">
            <a:extLst>
              <a:ext uri="{FF2B5EF4-FFF2-40B4-BE49-F238E27FC236}">
                <a16:creationId xmlns:a16="http://schemas.microsoft.com/office/drawing/2014/main" id="{F676FF03-6956-3201-586F-3974726C10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5391" y="2871285"/>
            <a:ext cx="914400" cy="914400"/>
          </a:xfrm>
          <a:prstGeom prst="rect">
            <a:avLst/>
          </a:prstGeom>
        </p:spPr>
      </p:pic>
      <p:grpSp>
        <p:nvGrpSpPr>
          <p:cNvPr id="62" name="Group 61">
            <a:extLst>
              <a:ext uri="{FF2B5EF4-FFF2-40B4-BE49-F238E27FC236}">
                <a16:creationId xmlns:a16="http://schemas.microsoft.com/office/drawing/2014/main" id="{B4D2B05C-418E-5F71-A8CC-77A3E709C536}"/>
              </a:ext>
            </a:extLst>
          </p:cNvPr>
          <p:cNvGrpSpPr/>
          <p:nvPr/>
        </p:nvGrpSpPr>
        <p:grpSpPr>
          <a:xfrm>
            <a:off x="5026297" y="1660070"/>
            <a:ext cx="1889035" cy="1285242"/>
            <a:chOff x="5026297" y="1883590"/>
            <a:chExt cx="1889035" cy="1285242"/>
          </a:xfrm>
        </p:grpSpPr>
        <p:sp>
          <p:nvSpPr>
            <p:cNvPr id="43" name="Rectangle: Rounded Corners 42">
              <a:extLst>
                <a:ext uri="{FF2B5EF4-FFF2-40B4-BE49-F238E27FC236}">
                  <a16:creationId xmlns:a16="http://schemas.microsoft.com/office/drawing/2014/main" id="{8A853835-4B32-1FF3-B5C2-17CEDEB3DB93}"/>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Graphic 14" descr="Hammer with solid fill">
              <a:extLst>
                <a:ext uri="{FF2B5EF4-FFF2-40B4-BE49-F238E27FC236}">
                  <a16:creationId xmlns:a16="http://schemas.microsoft.com/office/drawing/2014/main" id="{5B35503E-19BD-CB17-2BD9-EBDE344D64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03686" y="2069011"/>
              <a:ext cx="914400" cy="914400"/>
            </a:xfrm>
            <a:prstGeom prst="rect">
              <a:avLst/>
            </a:prstGeom>
          </p:spPr>
        </p:pic>
        <p:pic>
          <p:nvPicPr>
            <p:cNvPr id="17" name="Graphic 16" descr="Man and woman with solid fill">
              <a:extLst>
                <a:ext uri="{FF2B5EF4-FFF2-40B4-BE49-F238E27FC236}">
                  <a16:creationId xmlns:a16="http://schemas.microsoft.com/office/drawing/2014/main" id="{DC39B1F0-35C2-99C3-6356-E428691193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26297" y="2069011"/>
              <a:ext cx="914400" cy="914400"/>
            </a:xfrm>
            <a:prstGeom prst="rect">
              <a:avLst/>
            </a:prstGeom>
          </p:spPr>
        </p:pic>
      </p:grpSp>
      <p:grpSp>
        <p:nvGrpSpPr>
          <p:cNvPr id="64" name="Group 63">
            <a:extLst>
              <a:ext uri="{FF2B5EF4-FFF2-40B4-BE49-F238E27FC236}">
                <a16:creationId xmlns:a16="http://schemas.microsoft.com/office/drawing/2014/main" id="{959457CC-AF4C-D28B-8B44-F69644DCFCF7}"/>
              </a:ext>
            </a:extLst>
          </p:cNvPr>
          <p:cNvGrpSpPr/>
          <p:nvPr/>
        </p:nvGrpSpPr>
        <p:grpSpPr>
          <a:xfrm>
            <a:off x="2929708" y="3732629"/>
            <a:ext cx="1888307" cy="1285242"/>
            <a:chOff x="2929708" y="3732629"/>
            <a:chExt cx="1888307" cy="1285242"/>
          </a:xfrm>
        </p:grpSpPr>
        <p:sp>
          <p:nvSpPr>
            <p:cNvPr id="47" name="Rectangle: Rounded Corners 46">
              <a:extLst>
                <a:ext uri="{FF2B5EF4-FFF2-40B4-BE49-F238E27FC236}">
                  <a16:creationId xmlns:a16="http://schemas.microsoft.com/office/drawing/2014/main" id="{4713D4C7-2BA5-7D24-15F1-D9F738FFD5ED}"/>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Graphic 18" descr="Cycle with people with solid fill">
              <a:extLst>
                <a:ext uri="{FF2B5EF4-FFF2-40B4-BE49-F238E27FC236}">
                  <a16:creationId xmlns:a16="http://schemas.microsoft.com/office/drawing/2014/main" id="{D959FE54-4189-FCEE-62F1-AC179D00BF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16661" y="3962400"/>
              <a:ext cx="914400" cy="914400"/>
            </a:xfrm>
            <a:prstGeom prst="rect">
              <a:avLst/>
            </a:prstGeom>
          </p:spPr>
        </p:pic>
      </p:grpSp>
      <p:grpSp>
        <p:nvGrpSpPr>
          <p:cNvPr id="63" name="Group 62">
            <a:extLst>
              <a:ext uri="{FF2B5EF4-FFF2-40B4-BE49-F238E27FC236}">
                <a16:creationId xmlns:a16="http://schemas.microsoft.com/office/drawing/2014/main" id="{96CCAF83-EC82-B329-F77D-0C1BBD40A01B}"/>
              </a:ext>
            </a:extLst>
          </p:cNvPr>
          <p:cNvGrpSpPr/>
          <p:nvPr/>
        </p:nvGrpSpPr>
        <p:grpSpPr>
          <a:xfrm>
            <a:off x="5051337" y="3690621"/>
            <a:ext cx="1888307" cy="1285242"/>
            <a:chOff x="5051337" y="3690621"/>
            <a:chExt cx="1888307" cy="1285242"/>
          </a:xfrm>
        </p:grpSpPr>
        <p:sp>
          <p:nvSpPr>
            <p:cNvPr id="48" name="Rectangle: Rounded Corners 47">
              <a:extLst>
                <a:ext uri="{FF2B5EF4-FFF2-40B4-BE49-F238E27FC236}">
                  <a16:creationId xmlns:a16="http://schemas.microsoft.com/office/drawing/2014/main" id="{7D88FBF2-CBE5-2C02-4291-47D65E2A42AB}"/>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Agriculture with solid fill">
              <a:extLst>
                <a:ext uri="{FF2B5EF4-FFF2-40B4-BE49-F238E27FC236}">
                  <a16:creationId xmlns:a16="http://schemas.microsoft.com/office/drawing/2014/main" id="{5CC0CA6E-928A-DA8C-C059-93336E27D3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68044" y="3918050"/>
              <a:ext cx="914400" cy="914400"/>
            </a:xfrm>
            <a:prstGeom prst="rect">
              <a:avLst/>
            </a:prstGeom>
          </p:spPr>
        </p:pic>
      </p:grpSp>
      <p:sp>
        <p:nvSpPr>
          <p:cNvPr id="35" name="Rectangle: Rounded Corners 34">
            <a:extLst>
              <a:ext uri="{FF2B5EF4-FFF2-40B4-BE49-F238E27FC236}">
                <a16:creationId xmlns:a16="http://schemas.microsoft.com/office/drawing/2014/main" id="{2E70FF5C-1AC6-D2E4-BF81-31E176E003E6}"/>
              </a:ext>
            </a:extLst>
          </p:cNvPr>
          <p:cNvSpPr/>
          <p:nvPr/>
        </p:nvSpPr>
        <p:spPr>
          <a:xfrm>
            <a:off x="360313" y="5276670"/>
            <a:ext cx="1650272" cy="13723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Policy, Institutions, Regulation, Finance</a:t>
            </a:r>
          </a:p>
        </p:txBody>
      </p:sp>
      <p:sp>
        <p:nvSpPr>
          <p:cNvPr id="36" name="Rectangle: Rounded Corners 35">
            <a:extLst>
              <a:ext uri="{FF2B5EF4-FFF2-40B4-BE49-F238E27FC236}">
                <a16:creationId xmlns:a16="http://schemas.microsoft.com/office/drawing/2014/main" id="{B68FE5DE-7E84-93DC-2623-D052CA68277B}"/>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E5A71F2B-1F4E-7E29-BF49-4DFA48DEFC56}"/>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38CABFA5-1C60-71B2-4FF3-22B66FD03BC0}"/>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4DBBD749-E7DE-521A-8E59-B184626E142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EBA1A321-9660-D40E-49AC-47A52608398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44108" y="2069011"/>
              <a:ext cx="914400" cy="914400"/>
            </a:xfrm>
            <a:prstGeom prst="rect">
              <a:avLst/>
            </a:prstGeom>
          </p:spPr>
        </p:pic>
      </p:grpSp>
      <p:sp>
        <p:nvSpPr>
          <p:cNvPr id="42" name="Rectangle: Rounded Corners 41">
            <a:extLst>
              <a:ext uri="{FF2B5EF4-FFF2-40B4-BE49-F238E27FC236}">
                <a16:creationId xmlns:a16="http://schemas.microsoft.com/office/drawing/2014/main" id="{F24BA118-FAEF-519A-B5A2-AFCE3F9350EB}"/>
              </a:ext>
            </a:extLst>
          </p:cNvPr>
          <p:cNvSpPr/>
          <p:nvPr/>
        </p:nvSpPr>
        <p:spPr>
          <a:xfrm>
            <a:off x="4996543"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users</a:t>
            </a:r>
          </a:p>
        </p:txBody>
      </p:sp>
      <p:sp>
        <p:nvSpPr>
          <p:cNvPr id="52" name="Rectangle: Rounded Corners 51">
            <a:extLst>
              <a:ext uri="{FF2B5EF4-FFF2-40B4-BE49-F238E27FC236}">
                <a16:creationId xmlns:a16="http://schemas.microsoft.com/office/drawing/2014/main" id="{4DC97385-C430-44DD-BD69-D78AF739C5F5}"/>
              </a:ext>
            </a:extLst>
          </p:cNvPr>
          <p:cNvSpPr/>
          <p:nvPr/>
        </p:nvSpPr>
        <p:spPr>
          <a:xfrm>
            <a:off x="2968174"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Coordination with WRM, drainage and solid waste</a:t>
            </a:r>
          </a:p>
        </p:txBody>
      </p:sp>
      <p:sp>
        <p:nvSpPr>
          <p:cNvPr id="53" name="Rectangle: Rounded Corners 52">
            <a:extLst>
              <a:ext uri="{FF2B5EF4-FFF2-40B4-BE49-F238E27FC236}">
                <a16:creationId xmlns:a16="http://schemas.microsoft.com/office/drawing/2014/main" id="{6FBC0954-2CB5-D557-0F95-83B3BF0F59DF}"/>
              </a:ext>
            </a:extLst>
          </p:cNvPr>
          <p:cNvSpPr/>
          <p:nvPr/>
        </p:nvSpPr>
        <p:spPr>
          <a:xfrm>
            <a:off x="5027025"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in the watershed</a:t>
            </a:r>
          </a:p>
        </p:txBody>
      </p:sp>
      <p:sp>
        <p:nvSpPr>
          <p:cNvPr id="54" name="Rectangle: Rounded Corners 53">
            <a:extLst>
              <a:ext uri="{FF2B5EF4-FFF2-40B4-BE49-F238E27FC236}">
                <a16:creationId xmlns:a16="http://schemas.microsoft.com/office/drawing/2014/main" id="{A9E657B1-7E2A-1472-0C72-3D15A29781F0}"/>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69A0312A-BA3F-1F94-9078-DE43D7A1D896}"/>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grpSp>
        <p:nvGrpSpPr>
          <p:cNvPr id="66" name="Group 65">
            <a:extLst>
              <a:ext uri="{FF2B5EF4-FFF2-40B4-BE49-F238E27FC236}">
                <a16:creationId xmlns:a16="http://schemas.microsoft.com/office/drawing/2014/main" id="{622B145C-BA39-48A7-9373-B2724D0033CB}"/>
              </a:ext>
            </a:extLst>
          </p:cNvPr>
          <p:cNvGrpSpPr/>
          <p:nvPr/>
        </p:nvGrpSpPr>
        <p:grpSpPr>
          <a:xfrm>
            <a:off x="211913" y="2096161"/>
            <a:ext cx="2316477" cy="2369259"/>
            <a:chOff x="211913" y="2096161"/>
            <a:chExt cx="2316477" cy="2369259"/>
          </a:xfrm>
        </p:grpSpPr>
        <p:sp>
          <p:nvSpPr>
            <p:cNvPr id="30" name="Rectangle: Rounded Corners 29">
              <a:extLst>
                <a:ext uri="{FF2B5EF4-FFF2-40B4-BE49-F238E27FC236}">
                  <a16:creationId xmlns:a16="http://schemas.microsoft.com/office/drawing/2014/main" id="{867741F9-AAB1-1BDC-92E3-AE41F1601756}"/>
                </a:ext>
              </a:extLst>
            </p:cNvPr>
            <p:cNvSpPr/>
            <p:nvPr/>
          </p:nvSpPr>
          <p:spPr>
            <a:xfrm>
              <a:off x="211913" y="2096161"/>
              <a:ext cx="2316477" cy="2369259"/>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Money with solid fill">
              <a:extLst>
                <a:ext uri="{FF2B5EF4-FFF2-40B4-BE49-F238E27FC236}">
                  <a16:creationId xmlns:a16="http://schemas.microsoft.com/office/drawing/2014/main" id="{AEECDD64-DCFB-491B-54F6-740452C33FA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65945" y="3367236"/>
              <a:ext cx="914400" cy="914400"/>
            </a:xfrm>
            <a:prstGeom prst="rect">
              <a:avLst/>
            </a:prstGeom>
          </p:spPr>
        </p:pic>
        <p:pic>
          <p:nvPicPr>
            <p:cNvPr id="27" name="Graphic 26" descr="Judge female with solid fill">
              <a:extLst>
                <a:ext uri="{FF2B5EF4-FFF2-40B4-BE49-F238E27FC236}">
                  <a16:creationId xmlns:a16="http://schemas.microsoft.com/office/drawing/2014/main" id="{71ED6F23-2551-757A-21A2-A911E351C73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1589" y="2313334"/>
              <a:ext cx="914400" cy="914400"/>
            </a:xfrm>
            <a:prstGeom prst="rect">
              <a:avLst/>
            </a:prstGeom>
          </p:spPr>
        </p:pic>
        <p:pic>
          <p:nvPicPr>
            <p:cNvPr id="29" name="Graphic 28" descr="Blog with solid fill">
              <a:extLst>
                <a:ext uri="{FF2B5EF4-FFF2-40B4-BE49-F238E27FC236}">
                  <a16:creationId xmlns:a16="http://schemas.microsoft.com/office/drawing/2014/main" id="{EDAEB953-E4C5-84FB-C30B-8CE3E537149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71018" y="2286564"/>
              <a:ext cx="914400" cy="914400"/>
            </a:xfrm>
            <a:prstGeom prst="rect">
              <a:avLst/>
            </a:prstGeom>
          </p:spPr>
        </p:pic>
        <p:pic>
          <p:nvPicPr>
            <p:cNvPr id="23" name="Graphic 22" descr="Group of people with solid fill">
              <a:extLst>
                <a:ext uri="{FF2B5EF4-FFF2-40B4-BE49-F238E27FC236}">
                  <a16:creationId xmlns:a16="http://schemas.microsoft.com/office/drawing/2014/main" id="{66D4E1A8-48FA-5A3D-1944-56F3ECAD386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22005" y="3280791"/>
              <a:ext cx="914400" cy="914400"/>
            </a:xfrm>
            <a:prstGeom prst="rect">
              <a:avLst/>
            </a:prstGeom>
          </p:spPr>
        </p:pic>
      </p:grpSp>
      <p:cxnSp>
        <p:nvCxnSpPr>
          <p:cNvPr id="77" name="Straight Arrow Connector 76">
            <a:extLst>
              <a:ext uri="{FF2B5EF4-FFF2-40B4-BE49-F238E27FC236}">
                <a16:creationId xmlns:a16="http://schemas.microsoft.com/office/drawing/2014/main" id="{F7812F9B-132C-F3E8-AEFA-DD444ED8AAEB}"/>
              </a:ext>
            </a:extLst>
          </p:cNvPr>
          <p:cNvCxnSpPr>
            <a:cxnSpLocks/>
            <a:stCxn id="30" idx="3"/>
            <a:endCxn id="49" idx="1"/>
          </p:cNvCxnSpPr>
          <p:nvPr/>
        </p:nvCxnSpPr>
        <p:spPr>
          <a:xfrm flipV="1">
            <a:off x="2528390" y="3247876"/>
            <a:ext cx="4753065" cy="3291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5E7CC183-02D4-94BF-11B1-3B4AD3EB3473}"/>
              </a:ext>
            </a:extLst>
          </p:cNvPr>
          <p:cNvCxnSpPr>
            <a:cxnSpLocks/>
          </p:cNvCxnSpPr>
          <p:nvPr/>
        </p:nvCxnSpPr>
        <p:spPr>
          <a:xfrm>
            <a:off x="2562498" y="3987802"/>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7C49625D-DB81-378C-738A-1623EE81F022}"/>
              </a:ext>
            </a:extLst>
          </p:cNvPr>
          <p:cNvCxnSpPr>
            <a:cxnSpLocks/>
          </p:cNvCxnSpPr>
          <p:nvPr/>
        </p:nvCxnSpPr>
        <p:spPr>
          <a:xfrm flipV="1">
            <a:off x="4818015" y="3987802"/>
            <a:ext cx="23332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AD479C1F-9B4C-CDEB-0F36-0505254F4228}"/>
              </a:ext>
            </a:extLst>
          </p:cNvPr>
          <p:cNvCxnSpPr>
            <a:cxnSpLocks/>
          </p:cNvCxnSpPr>
          <p:nvPr/>
        </p:nvCxnSpPr>
        <p:spPr>
          <a:xfrm>
            <a:off x="2531293" y="2642709"/>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21D67BE2-7E88-08D6-CC75-A9104109F95A}"/>
              </a:ext>
            </a:extLst>
          </p:cNvPr>
          <p:cNvCxnSpPr>
            <a:cxnSpLocks/>
            <a:endCxn id="49" idx="0"/>
          </p:cNvCxnSpPr>
          <p:nvPr/>
        </p:nvCxnSpPr>
        <p:spPr>
          <a:xfrm>
            <a:off x="7833360" y="1944862"/>
            <a:ext cx="0" cy="28310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66029B4-FC4D-D702-3483-B72C799BB7AE}"/>
              </a:ext>
            </a:extLst>
          </p:cNvPr>
          <p:cNvCxnSpPr>
            <a:cxnSpLocks/>
          </p:cNvCxnSpPr>
          <p:nvPr/>
        </p:nvCxnSpPr>
        <p:spPr>
          <a:xfrm>
            <a:off x="3893856" y="1529648"/>
            <a:ext cx="567816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3ECF833-4493-4DA2-66C9-018BDD74AF02}"/>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694F004B-B2D7-E852-7DE1-AF7ACD296C63}"/>
              </a:ext>
            </a:extLst>
          </p:cNvPr>
          <p:cNvCxnSpPr>
            <a:cxnSpLocks/>
          </p:cNvCxnSpPr>
          <p:nvPr/>
        </p:nvCxnSpPr>
        <p:spPr>
          <a:xfrm>
            <a:off x="6939644" y="4641630"/>
            <a:ext cx="2650850" cy="0"/>
          </a:xfrm>
          <a:prstGeom prst="straightConnector1">
            <a:avLst/>
          </a:prstGeom>
          <a:ln w="5715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70E409A1-CDCD-EE62-D8A6-A1F7C6A69228}"/>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DB7D6638-B57F-6CDF-1563-71AB0D9653E0}"/>
              </a:ext>
            </a:extLst>
          </p:cNvPr>
          <p:cNvCxnSpPr>
            <a:cxnSpLocks/>
          </p:cNvCxnSpPr>
          <p:nvPr/>
        </p:nvCxnSpPr>
        <p:spPr>
          <a:xfrm>
            <a:off x="9549854" y="1956367"/>
            <a:ext cx="0" cy="6603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90A2BB6A-BCA4-6061-A440-52BE8007B5BF}"/>
              </a:ext>
            </a:extLst>
          </p:cNvPr>
          <p:cNvCxnSpPr>
            <a:cxnSpLocks/>
          </p:cNvCxnSpPr>
          <p:nvPr/>
        </p:nvCxnSpPr>
        <p:spPr>
          <a:xfrm flipV="1">
            <a:off x="9590494" y="3916563"/>
            <a:ext cx="0" cy="7301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CC5B9F95-7BD6-7B59-B6F4-5BDFB5AD977D}"/>
              </a:ext>
            </a:extLst>
          </p:cNvPr>
          <p:cNvCxnSpPr>
            <a:cxnSpLocks/>
          </p:cNvCxnSpPr>
          <p:nvPr/>
        </p:nvCxnSpPr>
        <p:spPr>
          <a:xfrm flipV="1">
            <a:off x="6939644" y="3987802"/>
            <a:ext cx="362490" cy="1524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116A2886-A847-99B8-C815-72CFB811EACF}"/>
              </a:ext>
            </a:extLst>
          </p:cNvPr>
          <p:cNvCxnSpPr>
            <a:cxnSpLocks/>
          </p:cNvCxnSpPr>
          <p:nvPr/>
        </p:nvCxnSpPr>
        <p:spPr>
          <a:xfrm>
            <a:off x="6939644" y="1941694"/>
            <a:ext cx="261021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B94787DC-2B17-26C0-7239-B59AAAD5C2FC}"/>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B6340DF1-CF55-322C-4C20-D134CDC41082}"/>
              </a:ext>
            </a:extLst>
          </p:cNvPr>
          <p:cNvCxnSpPr>
            <a:cxnSpLocks/>
          </p:cNvCxnSpPr>
          <p:nvPr/>
        </p:nvCxnSpPr>
        <p:spPr>
          <a:xfrm>
            <a:off x="9549854" y="1506582"/>
            <a:ext cx="0" cy="449785"/>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F4CD90B0-6A78-BC1C-7D1B-124A65C1BC74}"/>
              </a:ext>
            </a:extLst>
          </p:cNvPr>
          <p:cNvCxnSpPr>
            <a:cxnSpLocks/>
          </p:cNvCxnSpPr>
          <p:nvPr/>
        </p:nvCxnSpPr>
        <p:spPr>
          <a:xfrm flipV="1">
            <a:off x="4793889" y="2616760"/>
            <a:ext cx="257448" cy="2140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92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CD79-A73A-DA52-3A46-2E20A0F15918}"/>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B49F0583-3776-240F-4E50-E01FB8927D1F}"/>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C36278A4-E077-CD65-BF75-21D0ADB964F7}"/>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A82B9C8A-D59D-8653-F8BB-F5EDA1878B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6CD902AF-0345-A434-7196-A73626E1E9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6A97A03B-B064-12BC-6D26-C6BD62D362EA}"/>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1" name="Group 110">
            <a:extLst>
              <a:ext uri="{FF2B5EF4-FFF2-40B4-BE49-F238E27FC236}">
                <a16:creationId xmlns:a16="http://schemas.microsoft.com/office/drawing/2014/main" id="{417D41E2-2618-468E-CD81-43FA73E508C2}"/>
              </a:ext>
            </a:extLst>
          </p:cNvPr>
          <p:cNvGrpSpPr/>
          <p:nvPr/>
        </p:nvGrpSpPr>
        <p:grpSpPr>
          <a:xfrm>
            <a:off x="10567668" y="2631321"/>
            <a:ext cx="1377040" cy="1285242"/>
            <a:chOff x="10567668" y="2631321"/>
            <a:chExt cx="1377040" cy="1285242"/>
          </a:xfrm>
        </p:grpSpPr>
        <p:sp>
          <p:nvSpPr>
            <p:cNvPr id="110" name="Rectangle: Rounded Corners 109">
              <a:extLst>
                <a:ext uri="{FF2B5EF4-FFF2-40B4-BE49-F238E27FC236}">
                  <a16:creationId xmlns:a16="http://schemas.microsoft.com/office/drawing/2014/main" id="{13FBCC2F-161D-F646-9E95-A810E71FCF6F}"/>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Graphic 6" descr="Family with two children outline">
              <a:extLst>
                <a:ext uri="{FF2B5EF4-FFF2-40B4-BE49-F238E27FC236}">
                  <a16:creationId xmlns:a16="http://schemas.microsoft.com/office/drawing/2014/main" id="{A5D68CBA-9112-0AC1-AC1D-50A3E87103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9" name="Graphic 8" descr="Handwashing with solid fill">
            <a:extLst>
              <a:ext uri="{FF2B5EF4-FFF2-40B4-BE49-F238E27FC236}">
                <a16:creationId xmlns:a16="http://schemas.microsoft.com/office/drawing/2014/main" id="{7DCAF9B7-B05A-3F3A-D5C6-0893FB2257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62" name="Group 61">
            <a:extLst>
              <a:ext uri="{FF2B5EF4-FFF2-40B4-BE49-F238E27FC236}">
                <a16:creationId xmlns:a16="http://schemas.microsoft.com/office/drawing/2014/main" id="{4AA9CACA-1244-6785-7255-93A51AA35B42}"/>
              </a:ext>
            </a:extLst>
          </p:cNvPr>
          <p:cNvGrpSpPr/>
          <p:nvPr/>
        </p:nvGrpSpPr>
        <p:grpSpPr>
          <a:xfrm>
            <a:off x="5026297" y="1660070"/>
            <a:ext cx="1889035" cy="1285242"/>
            <a:chOff x="5026297" y="1883590"/>
            <a:chExt cx="1889035" cy="1285242"/>
          </a:xfrm>
        </p:grpSpPr>
        <p:sp>
          <p:nvSpPr>
            <p:cNvPr id="43" name="Rectangle: Rounded Corners 42">
              <a:extLst>
                <a:ext uri="{FF2B5EF4-FFF2-40B4-BE49-F238E27FC236}">
                  <a16:creationId xmlns:a16="http://schemas.microsoft.com/office/drawing/2014/main" id="{68BB5B54-6453-D2DB-17C8-7F56A070A746}"/>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Graphic 14" descr="Hammer with solid fill">
              <a:extLst>
                <a:ext uri="{FF2B5EF4-FFF2-40B4-BE49-F238E27FC236}">
                  <a16:creationId xmlns:a16="http://schemas.microsoft.com/office/drawing/2014/main" id="{4A4C8181-6105-08CD-7402-30F1620473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17" name="Graphic 16" descr="Man and woman with solid fill">
              <a:extLst>
                <a:ext uri="{FF2B5EF4-FFF2-40B4-BE49-F238E27FC236}">
                  <a16:creationId xmlns:a16="http://schemas.microsoft.com/office/drawing/2014/main" id="{52316C33-F5F0-8C84-F343-A050176929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64" name="Group 63">
            <a:extLst>
              <a:ext uri="{FF2B5EF4-FFF2-40B4-BE49-F238E27FC236}">
                <a16:creationId xmlns:a16="http://schemas.microsoft.com/office/drawing/2014/main" id="{A5E7D0EE-C51F-02DC-0800-4370B8AD57FE}"/>
              </a:ext>
            </a:extLst>
          </p:cNvPr>
          <p:cNvGrpSpPr/>
          <p:nvPr/>
        </p:nvGrpSpPr>
        <p:grpSpPr>
          <a:xfrm>
            <a:off x="2929708" y="3732629"/>
            <a:ext cx="1888307" cy="1285242"/>
            <a:chOff x="2929708" y="3732629"/>
            <a:chExt cx="1888307" cy="1285242"/>
          </a:xfrm>
        </p:grpSpPr>
        <p:sp>
          <p:nvSpPr>
            <p:cNvPr id="47" name="Rectangle: Rounded Corners 46">
              <a:extLst>
                <a:ext uri="{FF2B5EF4-FFF2-40B4-BE49-F238E27FC236}">
                  <a16:creationId xmlns:a16="http://schemas.microsoft.com/office/drawing/2014/main" id="{816DC9A5-83F3-9D4D-3CC1-77C9605A1E33}"/>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Graphic 18" descr="Cycle with people with solid fill">
              <a:extLst>
                <a:ext uri="{FF2B5EF4-FFF2-40B4-BE49-F238E27FC236}">
                  <a16:creationId xmlns:a16="http://schemas.microsoft.com/office/drawing/2014/main" id="{8D745584-B016-6909-25E6-490B817B22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63" name="Group 62">
            <a:extLst>
              <a:ext uri="{FF2B5EF4-FFF2-40B4-BE49-F238E27FC236}">
                <a16:creationId xmlns:a16="http://schemas.microsoft.com/office/drawing/2014/main" id="{E246840F-CB11-F307-000A-4B32EFDB0D17}"/>
              </a:ext>
            </a:extLst>
          </p:cNvPr>
          <p:cNvGrpSpPr/>
          <p:nvPr/>
        </p:nvGrpSpPr>
        <p:grpSpPr>
          <a:xfrm>
            <a:off x="5051337" y="3690621"/>
            <a:ext cx="1888307" cy="1285242"/>
            <a:chOff x="5051337" y="3690621"/>
            <a:chExt cx="1888307" cy="1285242"/>
          </a:xfrm>
        </p:grpSpPr>
        <p:sp>
          <p:nvSpPr>
            <p:cNvPr id="48" name="Rectangle: Rounded Corners 47">
              <a:extLst>
                <a:ext uri="{FF2B5EF4-FFF2-40B4-BE49-F238E27FC236}">
                  <a16:creationId xmlns:a16="http://schemas.microsoft.com/office/drawing/2014/main" id="{0C830DCB-4CBC-3A99-B6D3-73EEA67C2947}"/>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Agriculture with solid fill">
              <a:extLst>
                <a:ext uri="{FF2B5EF4-FFF2-40B4-BE49-F238E27FC236}">
                  <a16:creationId xmlns:a16="http://schemas.microsoft.com/office/drawing/2014/main" id="{3FF6134A-04DA-B81A-ACF1-F28A4EB2A9C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sp>
        <p:nvSpPr>
          <p:cNvPr id="35" name="Rectangle: Rounded Corners 34">
            <a:extLst>
              <a:ext uri="{FF2B5EF4-FFF2-40B4-BE49-F238E27FC236}">
                <a16:creationId xmlns:a16="http://schemas.microsoft.com/office/drawing/2014/main" id="{A0C793A1-AB44-2167-7D4F-4852792CD5C8}"/>
              </a:ext>
            </a:extLst>
          </p:cNvPr>
          <p:cNvSpPr/>
          <p:nvPr/>
        </p:nvSpPr>
        <p:spPr>
          <a:xfrm>
            <a:off x="360313" y="5276670"/>
            <a:ext cx="1650272" cy="13723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Policy, Institutions, Regulation, Finance</a:t>
            </a:r>
          </a:p>
        </p:txBody>
      </p:sp>
      <p:sp>
        <p:nvSpPr>
          <p:cNvPr id="36" name="Rectangle: Rounded Corners 35">
            <a:extLst>
              <a:ext uri="{FF2B5EF4-FFF2-40B4-BE49-F238E27FC236}">
                <a16:creationId xmlns:a16="http://schemas.microsoft.com/office/drawing/2014/main" id="{113F5E7D-B5F8-C3BC-75AC-A2C00B3E3283}"/>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F9AD75F3-ADCC-32AC-7434-BE791A65AA96}"/>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DDCA9690-20ED-6AF4-8905-CC9F25A7A9B1}"/>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858207BD-8FDB-A3BC-D2C9-0C942BCD407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1A79C0D7-F012-0A6E-BCE7-F305E7EB0B8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sp>
        <p:nvSpPr>
          <p:cNvPr id="42" name="Rectangle: Rounded Corners 41">
            <a:extLst>
              <a:ext uri="{FF2B5EF4-FFF2-40B4-BE49-F238E27FC236}">
                <a16:creationId xmlns:a16="http://schemas.microsoft.com/office/drawing/2014/main" id="{8A08B81C-AAA5-A09D-7942-CD9A6204DFAB}"/>
              </a:ext>
            </a:extLst>
          </p:cNvPr>
          <p:cNvSpPr/>
          <p:nvPr/>
        </p:nvSpPr>
        <p:spPr>
          <a:xfrm>
            <a:off x="4996543"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users</a:t>
            </a:r>
          </a:p>
        </p:txBody>
      </p:sp>
      <p:sp>
        <p:nvSpPr>
          <p:cNvPr id="52" name="Rectangle: Rounded Corners 51">
            <a:extLst>
              <a:ext uri="{FF2B5EF4-FFF2-40B4-BE49-F238E27FC236}">
                <a16:creationId xmlns:a16="http://schemas.microsoft.com/office/drawing/2014/main" id="{DE111EBE-F8B7-1C7A-AA90-41A4ADCAEE2B}"/>
              </a:ext>
            </a:extLst>
          </p:cNvPr>
          <p:cNvSpPr/>
          <p:nvPr/>
        </p:nvSpPr>
        <p:spPr>
          <a:xfrm>
            <a:off x="2968174"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Coordination with WRM, drainage and solid waste</a:t>
            </a:r>
          </a:p>
        </p:txBody>
      </p:sp>
      <p:sp>
        <p:nvSpPr>
          <p:cNvPr id="53" name="Rectangle: Rounded Corners 52">
            <a:extLst>
              <a:ext uri="{FF2B5EF4-FFF2-40B4-BE49-F238E27FC236}">
                <a16:creationId xmlns:a16="http://schemas.microsoft.com/office/drawing/2014/main" id="{9BFFDCF1-49EC-2AEF-FC38-BE7DD7ACE65B}"/>
              </a:ext>
            </a:extLst>
          </p:cNvPr>
          <p:cNvSpPr/>
          <p:nvPr/>
        </p:nvSpPr>
        <p:spPr>
          <a:xfrm>
            <a:off x="5027025"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in the watershed</a:t>
            </a:r>
          </a:p>
        </p:txBody>
      </p:sp>
      <p:sp>
        <p:nvSpPr>
          <p:cNvPr id="54" name="Rectangle: Rounded Corners 53">
            <a:extLst>
              <a:ext uri="{FF2B5EF4-FFF2-40B4-BE49-F238E27FC236}">
                <a16:creationId xmlns:a16="http://schemas.microsoft.com/office/drawing/2014/main" id="{3815518F-849A-567A-7BAB-A3824DAF59BE}"/>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0B8EDFE0-4D89-FAD2-D5CD-A764B9F99490}"/>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sp>
        <p:nvSpPr>
          <p:cNvPr id="56" name="Rectangle: Rounded Corners 55">
            <a:extLst>
              <a:ext uri="{FF2B5EF4-FFF2-40B4-BE49-F238E27FC236}">
                <a16:creationId xmlns:a16="http://schemas.microsoft.com/office/drawing/2014/main" id="{24070921-C265-BF99-AF9E-B091233646E0}"/>
              </a:ext>
            </a:extLst>
          </p:cNvPr>
          <p:cNvSpPr/>
          <p:nvPr/>
        </p:nvSpPr>
        <p:spPr>
          <a:xfrm>
            <a:off x="10034089" y="5276670"/>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User experience</a:t>
            </a:r>
          </a:p>
        </p:txBody>
      </p:sp>
      <p:grpSp>
        <p:nvGrpSpPr>
          <p:cNvPr id="66" name="Group 65">
            <a:extLst>
              <a:ext uri="{FF2B5EF4-FFF2-40B4-BE49-F238E27FC236}">
                <a16:creationId xmlns:a16="http://schemas.microsoft.com/office/drawing/2014/main" id="{E93F3131-4E59-09D1-DA67-A4295333F740}"/>
              </a:ext>
            </a:extLst>
          </p:cNvPr>
          <p:cNvGrpSpPr/>
          <p:nvPr/>
        </p:nvGrpSpPr>
        <p:grpSpPr>
          <a:xfrm>
            <a:off x="211913" y="2096161"/>
            <a:ext cx="2316477" cy="2369259"/>
            <a:chOff x="211913" y="2096161"/>
            <a:chExt cx="2316477" cy="2369259"/>
          </a:xfrm>
        </p:grpSpPr>
        <p:sp>
          <p:nvSpPr>
            <p:cNvPr id="30" name="Rectangle: Rounded Corners 29">
              <a:extLst>
                <a:ext uri="{FF2B5EF4-FFF2-40B4-BE49-F238E27FC236}">
                  <a16:creationId xmlns:a16="http://schemas.microsoft.com/office/drawing/2014/main" id="{6CB378B7-F29E-8803-5D7E-347F21722F13}"/>
                </a:ext>
              </a:extLst>
            </p:cNvPr>
            <p:cNvSpPr/>
            <p:nvPr/>
          </p:nvSpPr>
          <p:spPr>
            <a:xfrm>
              <a:off x="211913" y="2096161"/>
              <a:ext cx="2316477" cy="2369259"/>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Money with solid fill">
              <a:extLst>
                <a:ext uri="{FF2B5EF4-FFF2-40B4-BE49-F238E27FC236}">
                  <a16:creationId xmlns:a16="http://schemas.microsoft.com/office/drawing/2014/main" id="{4FCFECB9-72DF-A2C5-066F-E7AF9DD48AA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27" name="Graphic 26" descr="Judge female with solid fill">
              <a:extLst>
                <a:ext uri="{FF2B5EF4-FFF2-40B4-BE49-F238E27FC236}">
                  <a16:creationId xmlns:a16="http://schemas.microsoft.com/office/drawing/2014/main" id="{B6A75104-BDE6-EFF9-824A-CD8050277B5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29" name="Graphic 28" descr="Blog with solid fill">
              <a:extLst>
                <a:ext uri="{FF2B5EF4-FFF2-40B4-BE49-F238E27FC236}">
                  <a16:creationId xmlns:a16="http://schemas.microsoft.com/office/drawing/2014/main" id="{BEA24977-F5A8-CBFF-C4F0-8B6A483BFF7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3" name="Graphic 22" descr="Group of people with solid fill">
              <a:extLst>
                <a:ext uri="{FF2B5EF4-FFF2-40B4-BE49-F238E27FC236}">
                  <a16:creationId xmlns:a16="http://schemas.microsoft.com/office/drawing/2014/main" id="{841DA675-2904-557D-52A2-BF57C8B83AF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cxnSp>
        <p:nvCxnSpPr>
          <p:cNvPr id="77" name="Straight Arrow Connector 76">
            <a:extLst>
              <a:ext uri="{FF2B5EF4-FFF2-40B4-BE49-F238E27FC236}">
                <a16:creationId xmlns:a16="http://schemas.microsoft.com/office/drawing/2014/main" id="{A57F3FD6-0DFB-01F9-E5D4-1192B603C5C5}"/>
              </a:ext>
            </a:extLst>
          </p:cNvPr>
          <p:cNvCxnSpPr>
            <a:cxnSpLocks/>
            <a:stCxn id="30" idx="3"/>
            <a:endCxn id="49" idx="1"/>
          </p:cNvCxnSpPr>
          <p:nvPr/>
        </p:nvCxnSpPr>
        <p:spPr>
          <a:xfrm flipV="1">
            <a:off x="2528390" y="3247876"/>
            <a:ext cx="4753065" cy="3291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AA58F2E8-D459-6D73-4393-9C40B5D452E1}"/>
              </a:ext>
            </a:extLst>
          </p:cNvPr>
          <p:cNvCxnSpPr>
            <a:cxnSpLocks/>
          </p:cNvCxnSpPr>
          <p:nvPr/>
        </p:nvCxnSpPr>
        <p:spPr>
          <a:xfrm>
            <a:off x="2562498" y="3987802"/>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55FC3460-3F68-8DD4-26BE-7071980D88E5}"/>
              </a:ext>
            </a:extLst>
          </p:cNvPr>
          <p:cNvCxnSpPr>
            <a:cxnSpLocks/>
          </p:cNvCxnSpPr>
          <p:nvPr/>
        </p:nvCxnSpPr>
        <p:spPr>
          <a:xfrm flipV="1">
            <a:off x="4818015" y="3987802"/>
            <a:ext cx="23332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946F905C-4377-FD22-01B0-2863A446D65F}"/>
              </a:ext>
            </a:extLst>
          </p:cNvPr>
          <p:cNvCxnSpPr>
            <a:cxnSpLocks/>
          </p:cNvCxnSpPr>
          <p:nvPr/>
        </p:nvCxnSpPr>
        <p:spPr>
          <a:xfrm>
            <a:off x="2531293" y="2642709"/>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7BAE30B2-D01E-EA13-63DB-CF58FCFBDDEF}"/>
              </a:ext>
            </a:extLst>
          </p:cNvPr>
          <p:cNvCxnSpPr>
            <a:cxnSpLocks/>
            <a:endCxn id="49" idx="0"/>
          </p:cNvCxnSpPr>
          <p:nvPr/>
        </p:nvCxnSpPr>
        <p:spPr>
          <a:xfrm>
            <a:off x="7833360" y="1944862"/>
            <a:ext cx="0" cy="28310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100CE84-B68D-B36F-E509-5D38AEFC3B7C}"/>
              </a:ext>
            </a:extLst>
          </p:cNvPr>
          <p:cNvCxnSpPr>
            <a:cxnSpLocks/>
          </p:cNvCxnSpPr>
          <p:nvPr/>
        </p:nvCxnSpPr>
        <p:spPr>
          <a:xfrm>
            <a:off x="3912328" y="1529648"/>
            <a:ext cx="726766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5B0EF0F-4183-91F7-BF9A-FBDDBA8213C9}"/>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A5F1CAAC-96EF-127E-93BA-3C1C08A7776A}"/>
              </a:ext>
            </a:extLst>
          </p:cNvPr>
          <p:cNvCxnSpPr>
            <a:cxnSpLocks/>
          </p:cNvCxnSpPr>
          <p:nvPr/>
        </p:nvCxnSpPr>
        <p:spPr>
          <a:xfrm>
            <a:off x="6939644" y="4641630"/>
            <a:ext cx="2650850" cy="0"/>
          </a:xfrm>
          <a:prstGeom prst="straightConnector1">
            <a:avLst/>
          </a:prstGeom>
          <a:ln w="5715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D6EB1F00-61BB-63B2-7931-A6B7D12EE392}"/>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3521F0A9-9CDE-6A98-BCE7-5603A63A6ED4}"/>
              </a:ext>
            </a:extLst>
          </p:cNvPr>
          <p:cNvCxnSpPr>
            <a:cxnSpLocks/>
          </p:cNvCxnSpPr>
          <p:nvPr/>
        </p:nvCxnSpPr>
        <p:spPr>
          <a:xfrm>
            <a:off x="9549854" y="1956367"/>
            <a:ext cx="0" cy="6603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BB1B3C7D-EE29-372E-9801-55D35A27D761}"/>
              </a:ext>
            </a:extLst>
          </p:cNvPr>
          <p:cNvCxnSpPr>
            <a:cxnSpLocks/>
          </p:cNvCxnSpPr>
          <p:nvPr/>
        </p:nvCxnSpPr>
        <p:spPr>
          <a:xfrm flipV="1">
            <a:off x="9590494" y="3916563"/>
            <a:ext cx="0" cy="7301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2D12B4EE-1659-7813-8A05-889C187B49F8}"/>
              </a:ext>
            </a:extLst>
          </p:cNvPr>
          <p:cNvCxnSpPr>
            <a:cxnSpLocks/>
          </p:cNvCxnSpPr>
          <p:nvPr/>
        </p:nvCxnSpPr>
        <p:spPr>
          <a:xfrm flipV="1">
            <a:off x="6939644" y="3987802"/>
            <a:ext cx="362490" cy="1524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85EE43C6-0DC3-70A0-5D69-6EA5A60B7C4C}"/>
              </a:ext>
            </a:extLst>
          </p:cNvPr>
          <p:cNvCxnSpPr>
            <a:cxnSpLocks/>
          </p:cNvCxnSpPr>
          <p:nvPr/>
        </p:nvCxnSpPr>
        <p:spPr>
          <a:xfrm>
            <a:off x="11155134" y="1506582"/>
            <a:ext cx="0" cy="111017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204499DA-AC2D-5D35-10CD-54D65CCA4CAC}"/>
              </a:ext>
            </a:extLst>
          </p:cNvPr>
          <p:cNvCxnSpPr>
            <a:cxnSpLocks/>
          </p:cNvCxnSpPr>
          <p:nvPr/>
        </p:nvCxnSpPr>
        <p:spPr>
          <a:xfrm>
            <a:off x="6939644" y="1941694"/>
            <a:ext cx="4240348"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CD22B43-9DFD-591C-13D6-1E0B33163D22}"/>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17DB6B79-38D2-6A96-F531-84E63BEBB4AE}"/>
              </a:ext>
            </a:extLst>
          </p:cNvPr>
          <p:cNvCxnSpPr>
            <a:cxnSpLocks/>
          </p:cNvCxnSpPr>
          <p:nvPr/>
        </p:nvCxnSpPr>
        <p:spPr>
          <a:xfrm>
            <a:off x="9549854" y="1506582"/>
            <a:ext cx="0" cy="449785"/>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58257ABF-F7FF-ADDD-3488-064C2899C81C}"/>
              </a:ext>
            </a:extLst>
          </p:cNvPr>
          <p:cNvCxnSpPr>
            <a:cxnSpLocks/>
            <a:stCxn id="57" idx="3"/>
          </p:cNvCxnSpPr>
          <p:nvPr/>
        </p:nvCxnSpPr>
        <p:spPr>
          <a:xfrm flipV="1">
            <a:off x="10238374" y="3272288"/>
            <a:ext cx="367213" cy="850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FB8E0E47-7330-C6F8-7760-4933618B3A31}"/>
              </a:ext>
            </a:extLst>
          </p:cNvPr>
          <p:cNvCxnSpPr>
            <a:cxnSpLocks/>
          </p:cNvCxnSpPr>
          <p:nvPr/>
        </p:nvCxnSpPr>
        <p:spPr>
          <a:xfrm flipV="1">
            <a:off x="4793889" y="2616760"/>
            <a:ext cx="257448" cy="2140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746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42180-A495-4D7E-0B84-B31AEFCEF6A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F0F764D-224D-5260-292E-E20A3935CB8E}"/>
              </a:ext>
            </a:extLst>
          </p:cNvPr>
          <p:cNvGrpSpPr/>
          <p:nvPr/>
        </p:nvGrpSpPr>
        <p:grpSpPr>
          <a:xfrm>
            <a:off x="211913" y="150398"/>
            <a:ext cx="11732795" cy="6498598"/>
            <a:chOff x="211913" y="150398"/>
            <a:chExt cx="11732795" cy="6498598"/>
          </a:xfrm>
        </p:grpSpPr>
        <p:grpSp>
          <p:nvGrpSpPr>
            <p:cNvPr id="60" name="Group 59">
              <a:extLst>
                <a:ext uri="{FF2B5EF4-FFF2-40B4-BE49-F238E27FC236}">
                  <a16:creationId xmlns:a16="http://schemas.microsoft.com/office/drawing/2014/main" id="{1D0B1059-1B1A-614B-1917-C1BD8F54393B}"/>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1312079A-1C22-CA09-D383-71F7E207E2AA}"/>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A68F5785-CA75-18E1-1B0D-78C9A50C21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5F757873-5524-A1DC-989A-9D4E2D3EF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F3AFBB85-A45E-56B8-1003-8297A4714E54}"/>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1" name="Group 110">
              <a:extLst>
                <a:ext uri="{FF2B5EF4-FFF2-40B4-BE49-F238E27FC236}">
                  <a16:creationId xmlns:a16="http://schemas.microsoft.com/office/drawing/2014/main" id="{BE0494DA-FDB4-ED12-F06B-61AB2D59DB4F}"/>
                </a:ext>
              </a:extLst>
            </p:cNvPr>
            <p:cNvGrpSpPr/>
            <p:nvPr/>
          </p:nvGrpSpPr>
          <p:grpSpPr>
            <a:xfrm>
              <a:off x="10567668" y="2631321"/>
              <a:ext cx="1377040" cy="1285242"/>
              <a:chOff x="10567668" y="2631321"/>
              <a:chExt cx="1377040" cy="1285242"/>
            </a:xfrm>
          </p:grpSpPr>
          <p:sp>
            <p:nvSpPr>
              <p:cNvPr id="110" name="Rectangle: Rounded Corners 109">
                <a:extLst>
                  <a:ext uri="{FF2B5EF4-FFF2-40B4-BE49-F238E27FC236}">
                    <a16:creationId xmlns:a16="http://schemas.microsoft.com/office/drawing/2014/main" id="{6882D950-9D6E-1FB4-2CCF-B0ACB9676FFB}"/>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Graphic 6" descr="Family with two children outline">
                <a:extLst>
                  <a:ext uri="{FF2B5EF4-FFF2-40B4-BE49-F238E27FC236}">
                    <a16:creationId xmlns:a16="http://schemas.microsoft.com/office/drawing/2014/main" id="{081CECF9-86A8-9E1A-985A-4C1BEC0582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9" name="Graphic 8" descr="Handwashing with solid fill">
              <a:extLst>
                <a:ext uri="{FF2B5EF4-FFF2-40B4-BE49-F238E27FC236}">
                  <a16:creationId xmlns:a16="http://schemas.microsoft.com/office/drawing/2014/main" id="{7D759BEA-A9A4-35C3-DADE-F0FABD1238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62" name="Group 61">
              <a:extLst>
                <a:ext uri="{FF2B5EF4-FFF2-40B4-BE49-F238E27FC236}">
                  <a16:creationId xmlns:a16="http://schemas.microsoft.com/office/drawing/2014/main" id="{EBAE7FE2-D309-D6B1-A64A-DF6D15446975}"/>
                </a:ext>
              </a:extLst>
            </p:cNvPr>
            <p:cNvGrpSpPr/>
            <p:nvPr/>
          </p:nvGrpSpPr>
          <p:grpSpPr>
            <a:xfrm>
              <a:off x="5026297" y="1660070"/>
              <a:ext cx="1889035" cy="1285242"/>
              <a:chOff x="5026297" y="1883590"/>
              <a:chExt cx="1889035" cy="1285242"/>
            </a:xfrm>
          </p:grpSpPr>
          <p:sp>
            <p:nvSpPr>
              <p:cNvPr id="43" name="Rectangle: Rounded Corners 42">
                <a:extLst>
                  <a:ext uri="{FF2B5EF4-FFF2-40B4-BE49-F238E27FC236}">
                    <a16:creationId xmlns:a16="http://schemas.microsoft.com/office/drawing/2014/main" id="{C85E67FA-5164-A8E2-655D-BDFA459FA855}"/>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Graphic 14" descr="Hammer with solid fill">
                <a:extLst>
                  <a:ext uri="{FF2B5EF4-FFF2-40B4-BE49-F238E27FC236}">
                    <a16:creationId xmlns:a16="http://schemas.microsoft.com/office/drawing/2014/main" id="{6B390ED5-8650-7DA2-790D-6F90D1589B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17" name="Graphic 16" descr="Man and woman with solid fill">
                <a:extLst>
                  <a:ext uri="{FF2B5EF4-FFF2-40B4-BE49-F238E27FC236}">
                    <a16:creationId xmlns:a16="http://schemas.microsoft.com/office/drawing/2014/main" id="{8A4CDFAB-FC8A-C2CB-A0B8-F0A65FD110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64" name="Group 63">
              <a:extLst>
                <a:ext uri="{FF2B5EF4-FFF2-40B4-BE49-F238E27FC236}">
                  <a16:creationId xmlns:a16="http://schemas.microsoft.com/office/drawing/2014/main" id="{3A2C12D4-6063-3F73-1DC0-954327DA09CC}"/>
                </a:ext>
              </a:extLst>
            </p:cNvPr>
            <p:cNvGrpSpPr/>
            <p:nvPr/>
          </p:nvGrpSpPr>
          <p:grpSpPr>
            <a:xfrm>
              <a:off x="2929708" y="3732629"/>
              <a:ext cx="1888307" cy="1285242"/>
              <a:chOff x="2929708" y="3732629"/>
              <a:chExt cx="1888307" cy="1285242"/>
            </a:xfrm>
          </p:grpSpPr>
          <p:sp>
            <p:nvSpPr>
              <p:cNvPr id="47" name="Rectangle: Rounded Corners 46">
                <a:extLst>
                  <a:ext uri="{FF2B5EF4-FFF2-40B4-BE49-F238E27FC236}">
                    <a16:creationId xmlns:a16="http://schemas.microsoft.com/office/drawing/2014/main" id="{051BC2BB-40D8-8234-64D7-03BA47DD3163}"/>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Graphic 18" descr="Cycle with people with solid fill">
                <a:extLst>
                  <a:ext uri="{FF2B5EF4-FFF2-40B4-BE49-F238E27FC236}">
                    <a16:creationId xmlns:a16="http://schemas.microsoft.com/office/drawing/2014/main" id="{759B47AF-9405-4984-BEA9-8BE98CEFCF6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63" name="Group 62">
              <a:extLst>
                <a:ext uri="{FF2B5EF4-FFF2-40B4-BE49-F238E27FC236}">
                  <a16:creationId xmlns:a16="http://schemas.microsoft.com/office/drawing/2014/main" id="{709FDC30-EBE8-AE24-46F3-6C99D8E0DDD4}"/>
                </a:ext>
              </a:extLst>
            </p:cNvPr>
            <p:cNvGrpSpPr/>
            <p:nvPr/>
          </p:nvGrpSpPr>
          <p:grpSpPr>
            <a:xfrm>
              <a:off x="5051337" y="3690621"/>
              <a:ext cx="1888307" cy="1285242"/>
              <a:chOff x="5051337" y="3690621"/>
              <a:chExt cx="1888307" cy="1285242"/>
            </a:xfrm>
          </p:grpSpPr>
          <p:sp>
            <p:nvSpPr>
              <p:cNvPr id="48" name="Rectangle: Rounded Corners 47">
                <a:extLst>
                  <a:ext uri="{FF2B5EF4-FFF2-40B4-BE49-F238E27FC236}">
                    <a16:creationId xmlns:a16="http://schemas.microsoft.com/office/drawing/2014/main" id="{55F8A287-0B49-1F8A-FD9E-9068D5C36823}"/>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Agriculture with solid fill">
                <a:extLst>
                  <a:ext uri="{FF2B5EF4-FFF2-40B4-BE49-F238E27FC236}">
                    <a16:creationId xmlns:a16="http://schemas.microsoft.com/office/drawing/2014/main" id="{C470443E-A637-5178-9FFC-39FD0226ED2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sp>
          <p:nvSpPr>
            <p:cNvPr id="35" name="Rectangle: Rounded Corners 34">
              <a:extLst>
                <a:ext uri="{FF2B5EF4-FFF2-40B4-BE49-F238E27FC236}">
                  <a16:creationId xmlns:a16="http://schemas.microsoft.com/office/drawing/2014/main" id="{071E5166-28C8-5DB3-813F-1AC010A4E995}"/>
                </a:ext>
              </a:extLst>
            </p:cNvPr>
            <p:cNvSpPr/>
            <p:nvPr/>
          </p:nvSpPr>
          <p:spPr>
            <a:xfrm>
              <a:off x="360313" y="5276670"/>
              <a:ext cx="1650272" cy="13723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Policy, Institutions, Regulation, Finance</a:t>
              </a:r>
            </a:p>
          </p:txBody>
        </p:sp>
        <p:sp>
          <p:nvSpPr>
            <p:cNvPr id="36" name="Rectangle: Rounded Corners 35">
              <a:extLst>
                <a:ext uri="{FF2B5EF4-FFF2-40B4-BE49-F238E27FC236}">
                  <a16:creationId xmlns:a16="http://schemas.microsoft.com/office/drawing/2014/main" id="{CE1ABC1A-1FA2-0F79-6499-1D93504021B5}"/>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9BFE963B-A341-9276-4644-B8FE8685D4D3}"/>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DB868D60-B7FC-96A2-6729-F67CC6607738}"/>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B89AEC51-1754-8EEE-E70B-4BDBE9BF50A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84288B90-CA7B-8678-F319-F8D286C2136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sp>
          <p:nvSpPr>
            <p:cNvPr id="42" name="Rectangle: Rounded Corners 41">
              <a:extLst>
                <a:ext uri="{FF2B5EF4-FFF2-40B4-BE49-F238E27FC236}">
                  <a16:creationId xmlns:a16="http://schemas.microsoft.com/office/drawing/2014/main" id="{3210E766-8D78-DDEB-5704-50DEFE7F24EC}"/>
                </a:ext>
              </a:extLst>
            </p:cNvPr>
            <p:cNvSpPr/>
            <p:nvPr/>
          </p:nvSpPr>
          <p:spPr>
            <a:xfrm>
              <a:off x="4996543"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users</a:t>
              </a:r>
            </a:p>
          </p:txBody>
        </p:sp>
        <p:sp>
          <p:nvSpPr>
            <p:cNvPr id="52" name="Rectangle: Rounded Corners 51">
              <a:extLst>
                <a:ext uri="{FF2B5EF4-FFF2-40B4-BE49-F238E27FC236}">
                  <a16:creationId xmlns:a16="http://schemas.microsoft.com/office/drawing/2014/main" id="{DCA6243D-CCB0-A843-AABD-2D071D89F770}"/>
                </a:ext>
              </a:extLst>
            </p:cNvPr>
            <p:cNvSpPr/>
            <p:nvPr/>
          </p:nvSpPr>
          <p:spPr>
            <a:xfrm>
              <a:off x="2968174"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Coordination with WRM, drainage and solid waste</a:t>
              </a:r>
            </a:p>
          </p:txBody>
        </p:sp>
        <p:sp>
          <p:nvSpPr>
            <p:cNvPr id="53" name="Rectangle: Rounded Corners 52">
              <a:extLst>
                <a:ext uri="{FF2B5EF4-FFF2-40B4-BE49-F238E27FC236}">
                  <a16:creationId xmlns:a16="http://schemas.microsoft.com/office/drawing/2014/main" id="{AA98ACD6-7A43-D18A-0EAB-A8EA113B6B5A}"/>
                </a:ext>
              </a:extLst>
            </p:cNvPr>
            <p:cNvSpPr/>
            <p:nvPr/>
          </p:nvSpPr>
          <p:spPr>
            <a:xfrm>
              <a:off x="5027025"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in the watershed</a:t>
              </a:r>
            </a:p>
          </p:txBody>
        </p:sp>
        <p:sp>
          <p:nvSpPr>
            <p:cNvPr id="54" name="Rectangle: Rounded Corners 53">
              <a:extLst>
                <a:ext uri="{FF2B5EF4-FFF2-40B4-BE49-F238E27FC236}">
                  <a16:creationId xmlns:a16="http://schemas.microsoft.com/office/drawing/2014/main" id="{F5A0680D-5BF3-879D-68AC-42D9CB229969}"/>
                </a:ext>
              </a:extLst>
            </p:cNvPr>
            <p:cNvSpPr/>
            <p:nvPr/>
          </p:nvSpPr>
          <p:spPr>
            <a:xfrm>
              <a:off x="7085876" y="5363754"/>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7BFDCCBD-3A75-86E7-218B-A18D3CAF6D43}"/>
                </a:ext>
              </a:extLst>
            </p:cNvPr>
            <p:cNvSpPr/>
            <p:nvPr/>
          </p:nvSpPr>
          <p:spPr>
            <a:xfrm>
              <a:off x="8481786"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sp>
          <p:nvSpPr>
            <p:cNvPr id="56" name="Rectangle: Rounded Corners 55">
              <a:extLst>
                <a:ext uri="{FF2B5EF4-FFF2-40B4-BE49-F238E27FC236}">
                  <a16:creationId xmlns:a16="http://schemas.microsoft.com/office/drawing/2014/main" id="{0435CF7A-E9D2-BAC8-B2A9-7A3151EB2714}"/>
                </a:ext>
              </a:extLst>
            </p:cNvPr>
            <p:cNvSpPr/>
            <p:nvPr/>
          </p:nvSpPr>
          <p:spPr>
            <a:xfrm>
              <a:off x="10034089" y="5276670"/>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User experience</a:t>
              </a:r>
            </a:p>
          </p:txBody>
        </p:sp>
        <p:grpSp>
          <p:nvGrpSpPr>
            <p:cNvPr id="66" name="Group 65">
              <a:extLst>
                <a:ext uri="{FF2B5EF4-FFF2-40B4-BE49-F238E27FC236}">
                  <a16:creationId xmlns:a16="http://schemas.microsoft.com/office/drawing/2014/main" id="{A82E0140-2FE6-F5A4-CD1D-4AFE8525ED72}"/>
                </a:ext>
              </a:extLst>
            </p:cNvPr>
            <p:cNvGrpSpPr/>
            <p:nvPr/>
          </p:nvGrpSpPr>
          <p:grpSpPr>
            <a:xfrm>
              <a:off x="211913" y="2096161"/>
              <a:ext cx="2316477" cy="2369259"/>
              <a:chOff x="211913" y="2096161"/>
              <a:chExt cx="2316477" cy="2369259"/>
            </a:xfrm>
          </p:grpSpPr>
          <p:sp>
            <p:nvSpPr>
              <p:cNvPr id="30" name="Rectangle: Rounded Corners 29">
                <a:extLst>
                  <a:ext uri="{FF2B5EF4-FFF2-40B4-BE49-F238E27FC236}">
                    <a16:creationId xmlns:a16="http://schemas.microsoft.com/office/drawing/2014/main" id="{9B076272-9F5E-79F9-43FE-51FEF60A718D}"/>
                  </a:ext>
                </a:extLst>
              </p:cNvPr>
              <p:cNvSpPr/>
              <p:nvPr/>
            </p:nvSpPr>
            <p:spPr>
              <a:xfrm>
                <a:off x="211913" y="2096161"/>
                <a:ext cx="2316477" cy="2369259"/>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Money with solid fill">
                <a:extLst>
                  <a:ext uri="{FF2B5EF4-FFF2-40B4-BE49-F238E27FC236}">
                    <a16:creationId xmlns:a16="http://schemas.microsoft.com/office/drawing/2014/main" id="{3A31D603-8DF3-7AEA-2DAB-921E16ECEAD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27" name="Graphic 26" descr="Judge female with solid fill">
                <a:extLst>
                  <a:ext uri="{FF2B5EF4-FFF2-40B4-BE49-F238E27FC236}">
                    <a16:creationId xmlns:a16="http://schemas.microsoft.com/office/drawing/2014/main" id="{5ECED947-DB5C-5805-4814-C77E915A263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29" name="Graphic 28" descr="Blog with solid fill">
                <a:extLst>
                  <a:ext uri="{FF2B5EF4-FFF2-40B4-BE49-F238E27FC236}">
                    <a16:creationId xmlns:a16="http://schemas.microsoft.com/office/drawing/2014/main" id="{B95636AF-7B63-DD20-F9BA-57DDFA127F9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3" name="Graphic 22" descr="Group of people with solid fill">
                <a:extLst>
                  <a:ext uri="{FF2B5EF4-FFF2-40B4-BE49-F238E27FC236}">
                    <a16:creationId xmlns:a16="http://schemas.microsoft.com/office/drawing/2014/main" id="{76FC54C7-E8AC-1447-BDDE-518A730EA00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cxnSp>
          <p:nvCxnSpPr>
            <p:cNvPr id="77" name="Straight Arrow Connector 76">
              <a:extLst>
                <a:ext uri="{FF2B5EF4-FFF2-40B4-BE49-F238E27FC236}">
                  <a16:creationId xmlns:a16="http://schemas.microsoft.com/office/drawing/2014/main" id="{B1D8DC06-5EAF-F094-7E0B-B2779466E264}"/>
                </a:ext>
              </a:extLst>
            </p:cNvPr>
            <p:cNvCxnSpPr>
              <a:stCxn id="30" idx="3"/>
              <a:endCxn id="49" idx="1"/>
            </p:cNvCxnSpPr>
            <p:nvPr/>
          </p:nvCxnSpPr>
          <p:spPr>
            <a:xfrm flipV="1">
              <a:off x="2528390" y="3247876"/>
              <a:ext cx="4753065" cy="3291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4CD47ADA-7C4A-87C3-6A99-DC1F1115F6E6}"/>
                </a:ext>
              </a:extLst>
            </p:cNvPr>
            <p:cNvCxnSpPr>
              <a:cxnSpLocks/>
            </p:cNvCxnSpPr>
            <p:nvPr/>
          </p:nvCxnSpPr>
          <p:spPr>
            <a:xfrm>
              <a:off x="2562498" y="3987802"/>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4844C93-6928-ADDE-4E41-D0CD91045B5A}"/>
                </a:ext>
              </a:extLst>
            </p:cNvPr>
            <p:cNvCxnSpPr>
              <a:cxnSpLocks/>
            </p:cNvCxnSpPr>
            <p:nvPr/>
          </p:nvCxnSpPr>
          <p:spPr>
            <a:xfrm flipV="1">
              <a:off x="4818015" y="3987802"/>
              <a:ext cx="23332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7F748B9A-1963-1209-9D50-5C856F43EF9A}"/>
                </a:ext>
              </a:extLst>
            </p:cNvPr>
            <p:cNvCxnSpPr>
              <a:cxnSpLocks/>
            </p:cNvCxnSpPr>
            <p:nvPr/>
          </p:nvCxnSpPr>
          <p:spPr>
            <a:xfrm>
              <a:off x="2531293" y="2642709"/>
              <a:ext cx="36721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D12E128D-0503-FB2C-85AF-6CDB7A3C104C}"/>
                </a:ext>
              </a:extLst>
            </p:cNvPr>
            <p:cNvCxnSpPr>
              <a:cxnSpLocks/>
              <a:endCxn id="49" idx="0"/>
            </p:cNvCxnSpPr>
            <p:nvPr/>
          </p:nvCxnSpPr>
          <p:spPr>
            <a:xfrm>
              <a:off x="7833360" y="1944862"/>
              <a:ext cx="0" cy="28310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0B72182-FF34-B076-9917-82ADE4BC7D6E}"/>
                </a:ext>
              </a:extLst>
            </p:cNvPr>
            <p:cNvCxnSpPr>
              <a:cxnSpLocks/>
            </p:cNvCxnSpPr>
            <p:nvPr/>
          </p:nvCxnSpPr>
          <p:spPr>
            <a:xfrm>
              <a:off x="3912328" y="1529648"/>
              <a:ext cx="726766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EB669DD-6171-CB1F-09C0-249C4CD3CDD5}"/>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F50D429F-A0E5-E1A3-B442-7A3E9667460E}"/>
                </a:ext>
              </a:extLst>
            </p:cNvPr>
            <p:cNvCxnSpPr>
              <a:cxnSpLocks/>
            </p:cNvCxnSpPr>
            <p:nvPr/>
          </p:nvCxnSpPr>
          <p:spPr>
            <a:xfrm>
              <a:off x="6939644" y="4641630"/>
              <a:ext cx="2650850" cy="0"/>
            </a:xfrm>
            <a:prstGeom prst="straightConnector1">
              <a:avLst/>
            </a:prstGeom>
            <a:ln w="5715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7B82D72E-B060-6684-8037-0CF034E07FB7}"/>
                </a:ext>
              </a:extLst>
            </p:cNvPr>
            <p:cNvCxnSpPr>
              <a:cxnSpLocks/>
              <a:endCxn id="57" idx="1"/>
            </p:cNvCxnSpPr>
            <p:nvPr/>
          </p:nvCxnSpPr>
          <p:spPr>
            <a:xfrm>
              <a:off x="8405944" y="3280790"/>
              <a:ext cx="45539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B7ADE1EA-2B3A-6D2B-4036-00D80299308B}"/>
                </a:ext>
              </a:extLst>
            </p:cNvPr>
            <p:cNvCxnSpPr>
              <a:cxnSpLocks/>
            </p:cNvCxnSpPr>
            <p:nvPr/>
          </p:nvCxnSpPr>
          <p:spPr>
            <a:xfrm>
              <a:off x="9549854" y="1956367"/>
              <a:ext cx="0" cy="6603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2CF35219-9C44-D606-61DE-EA2CEE2C57B3}"/>
                </a:ext>
              </a:extLst>
            </p:cNvPr>
            <p:cNvCxnSpPr>
              <a:cxnSpLocks/>
            </p:cNvCxnSpPr>
            <p:nvPr/>
          </p:nvCxnSpPr>
          <p:spPr>
            <a:xfrm flipV="1">
              <a:off x="9590494" y="3916563"/>
              <a:ext cx="0" cy="7301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130448B4-D156-1496-AF10-1592CD065FE2}"/>
                </a:ext>
              </a:extLst>
            </p:cNvPr>
            <p:cNvCxnSpPr>
              <a:cxnSpLocks/>
            </p:cNvCxnSpPr>
            <p:nvPr/>
          </p:nvCxnSpPr>
          <p:spPr>
            <a:xfrm flipV="1">
              <a:off x="6939644" y="3987802"/>
              <a:ext cx="362490" cy="1524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2E58FDC4-776A-D763-0103-ABA529A85195}"/>
                </a:ext>
              </a:extLst>
            </p:cNvPr>
            <p:cNvCxnSpPr>
              <a:cxnSpLocks/>
            </p:cNvCxnSpPr>
            <p:nvPr/>
          </p:nvCxnSpPr>
          <p:spPr>
            <a:xfrm>
              <a:off x="11155134" y="1506582"/>
              <a:ext cx="0" cy="111017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CFCE661C-FD6E-8BC4-EBA6-2B7FBF8E3F76}"/>
                </a:ext>
              </a:extLst>
            </p:cNvPr>
            <p:cNvCxnSpPr>
              <a:cxnSpLocks/>
            </p:cNvCxnSpPr>
            <p:nvPr/>
          </p:nvCxnSpPr>
          <p:spPr>
            <a:xfrm>
              <a:off x="6939644" y="1941694"/>
              <a:ext cx="4240348"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B57408BF-7663-4360-4262-483DCDF5A80B}"/>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71522B80-84E9-C0C9-141F-C52BD185D04F}"/>
                </a:ext>
              </a:extLst>
            </p:cNvPr>
            <p:cNvCxnSpPr>
              <a:cxnSpLocks/>
            </p:cNvCxnSpPr>
            <p:nvPr/>
          </p:nvCxnSpPr>
          <p:spPr>
            <a:xfrm>
              <a:off x="9549854" y="1506582"/>
              <a:ext cx="0" cy="449785"/>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D244DDFF-B71E-FE3A-DC76-78991BE348AA}"/>
                </a:ext>
              </a:extLst>
            </p:cNvPr>
            <p:cNvCxnSpPr>
              <a:cxnSpLocks/>
              <a:stCxn id="57" idx="3"/>
            </p:cNvCxnSpPr>
            <p:nvPr/>
          </p:nvCxnSpPr>
          <p:spPr>
            <a:xfrm flipV="1">
              <a:off x="10238374" y="3272288"/>
              <a:ext cx="367213" cy="850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43C900A6-4818-0AA0-3079-BED0D7566B39}"/>
                </a:ext>
              </a:extLst>
            </p:cNvPr>
            <p:cNvCxnSpPr>
              <a:cxnSpLocks/>
            </p:cNvCxnSpPr>
            <p:nvPr/>
          </p:nvCxnSpPr>
          <p:spPr>
            <a:xfrm flipV="1">
              <a:off x="4793889" y="2616760"/>
              <a:ext cx="257448" cy="2140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1B747FFA-AA92-457D-9100-FC8D26D5B907}"/>
              </a:ext>
            </a:extLst>
          </p:cNvPr>
          <p:cNvSpPr txBox="1"/>
          <p:nvPr/>
        </p:nvSpPr>
        <p:spPr>
          <a:xfrm>
            <a:off x="3366222" y="649300"/>
            <a:ext cx="6152243" cy="5632311"/>
          </a:xfrm>
          <a:prstGeom prst="rect">
            <a:avLst/>
          </a:prstGeom>
          <a:solidFill>
            <a:schemeClr val="bg2"/>
          </a:solidFill>
          <a:effectLst>
            <a:outerShdw blurRad="50800" dist="228600" dir="3000000" algn="ctr" rotWithShape="0">
              <a:srgbClr val="203864"/>
            </a:outerShdw>
          </a:effectLst>
        </p:spPr>
        <p:txBody>
          <a:bodyPr wrap="square" rtlCol="0">
            <a:spAutoFit/>
          </a:bodyPr>
          <a:lstStyle/>
          <a:p>
            <a:r>
              <a:rPr lang="en-GB" sz="2400" b="1">
                <a:solidFill>
                  <a:schemeClr val="tx2">
                    <a:lumMod val="50000"/>
                  </a:schemeClr>
                </a:solidFill>
              </a:rPr>
              <a:t>Outside the scope:</a:t>
            </a:r>
          </a:p>
          <a:p>
            <a:endParaRPr lang="en-GB" sz="2400">
              <a:solidFill>
                <a:schemeClr val="tx2">
                  <a:lumMod val="50000"/>
                </a:schemeClr>
              </a:solidFill>
            </a:endParaRPr>
          </a:p>
          <a:p>
            <a:r>
              <a:rPr lang="en-GB" sz="2400">
                <a:solidFill>
                  <a:schemeClr val="tx2">
                    <a:lumMod val="50000"/>
                  </a:schemeClr>
                </a:solidFill>
              </a:rPr>
              <a:t>Resilience of the wider governance system</a:t>
            </a:r>
          </a:p>
          <a:p>
            <a:r>
              <a:rPr lang="en-GB" sz="2400">
                <a:solidFill>
                  <a:schemeClr val="tx2">
                    <a:lumMod val="50000"/>
                  </a:schemeClr>
                </a:solidFill>
              </a:rPr>
              <a:t>Adaptive capacity of service providers and users</a:t>
            </a:r>
          </a:p>
          <a:p>
            <a:endParaRPr lang="en-GB" sz="2400">
              <a:solidFill>
                <a:schemeClr val="tx2">
                  <a:lumMod val="50000"/>
                </a:schemeClr>
              </a:solidFill>
            </a:endParaRPr>
          </a:p>
          <a:p>
            <a:r>
              <a:rPr lang="en-GB" sz="2400">
                <a:solidFill>
                  <a:schemeClr val="tx2">
                    <a:lumMod val="50000"/>
                  </a:schemeClr>
                </a:solidFill>
              </a:rPr>
              <a:t>Resilience water resources in general</a:t>
            </a:r>
          </a:p>
          <a:p>
            <a:r>
              <a:rPr lang="en-GB" sz="2400">
                <a:solidFill>
                  <a:schemeClr val="tx2">
                    <a:lumMod val="50000"/>
                  </a:schemeClr>
                </a:solidFill>
              </a:rPr>
              <a:t>Transboundary water issues</a:t>
            </a:r>
          </a:p>
          <a:p>
            <a:r>
              <a:rPr lang="en-GB" sz="2400">
                <a:solidFill>
                  <a:schemeClr val="tx2">
                    <a:lumMod val="50000"/>
                  </a:schemeClr>
                </a:solidFill>
              </a:rPr>
              <a:t>Resilience of solid waste and drainage systems</a:t>
            </a:r>
          </a:p>
          <a:p>
            <a:endParaRPr lang="en-GB" sz="2400">
              <a:solidFill>
                <a:schemeClr val="tx2">
                  <a:lumMod val="50000"/>
                </a:schemeClr>
              </a:solidFill>
            </a:endParaRPr>
          </a:p>
          <a:p>
            <a:r>
              <a:rPr lang="en-GB" sz="2400">
                <a:solidFill>
                  <a:schemeClr val="tx2">
                    <a:lumMod val="50000"/>
                  </a:schemeClr>
                </a:solidFill>
              </a:rPr>
              <a:t>Measurement of emissions</a:t>
            </a:r>
          </a:p>
          <a:p>
            <a:endParaRPr lang="en-GB" sz="2400">
              <a:solidFill>
                <a:schemeClr val="tx2">
                  <a:lumMod val="50000"/>
                </a:schemeClr>
              </a:solidFill>
            </a:endParaRPr>
          </a:p>
          <a:p>
            <a:r>
              <a:rPr lang="en-GB" sz="2400">
                <a:solidFill>
                  <a:schemeClr val="tx2">
                    <a:lumMod val="50000"/>
                  </a:schemeClr>
                </a:solidFill>
              </a:rPr>
              <a:t>Societal resilience</a:t>
            </a:r>
          </a:p>
          <a:p>
            <a:r>
              <a:rPr lang="en-GB" sz="2400">
                <a:solidFill>
                  <a:schemeClr val="tx2">
                    <a:lumMod val="50000"/>
                  </a:schemeClr>
                </a:solidFill>
              </a:rPr>
              <a:t>Resilience, vulnerability and adaptive capacity of users and communities</a:t>
            </a:r>
          </a:p>
          <a:p>
            <a:endParaRPr lang="en-GB" sz="2400">
              <a:solidFill>
                <a:schemeClr val="tx2">
                  <a:lumMod val="50000"/>
                </a:schemeClr>
              </a:solidFill>
            </a:endParaRPr>
          </a:p>
        </p:txBody>
      </p:sp>
    </p:spTree>
    <p:extLst>
      <p:ext uri="{BB962C8B-B14F-4D97-AF65-F5344CB8AC3E}">
        <p14:creationId xmlns:p14="http://schemas.microsoft.com/office/powerpoint/2010/main" val="365671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5C08D-3C5F-8D26-2F45-568A4F889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62668-9E4D-0563-132D-310DB178F39B}"/>
              </a:ext>
            </a:extLst>
          </p:cNvPr>
          <p:cNvSpPr>
            <a:spLocks noGrp="1"/>
          </p:cNvSpPr>
          <p:nvPr>
            <p:ph type="title"/>
          </p:nvPr>
        </p:nvSpPr>
        <p:spPr/>
        <p:txBody>
          <a:bodyPr/>
          <a:lstStyle/>
          <a:p>
            <a:r>
              <a:rPr lang="en-US"/>
              <a:t>Where did the list of candidate indicators come from? </a:t>
            </a:r>
          </a:p>
        </p:txBody>
      </p:sp>
      <p:sp>
        <p:nvSpPr>
          <p:cNvPr id="3" name="Content Placeholder 2">
            <a:extLst>
              <a:ext uri="{FF2B5EF4-FFF2-40B4-BE49-F238E27FC236}">
                <a16:creationId xmlns:a16="http://schemas.microsoft.com/office/drawing/2014/main" id="{CBECE3CF-1C0B-8FCB-BFA4-EF0542F10122}"/>
              </a:ext>
            </a:extLst>
          </p:cNvPr>
          <p:cNvSpPr>
            <a:spLocks noGrp="1"/>
          </p:cNvSpPr>
          <p:nvPr>
            <p:ph idx="1"/>
          </p:nvPr>
        </p:nvSpPr>
        <p:spPr>
          <a:xfrm>
            <a:off x="609600" y="1280166"/>
            <a:ext cx="10972800" cy="5378961"/>
          </a:xfrm>
        </p:spPr>
        <p:txBody>
          <a:bodyPr vert="horz" lIns="91440" tIns="45720" rIns="91440" bIns="45720" rtlCol="0" anchor="t">
            <a:normAutofit/>
          </a:bodyPr>
          <a:lstStyle/>
          <a:p>
            <a:r>
              <a:rPr lang="en-US">
                <a:ea typeface="Calibri"/>
                <a:cs typeface="Calibri"/>
              </a:rPr>
              <a:t>Using our framework we carried out 3 systematic reviews looking for adaptation actions or attributes that have been linked to climate-resilient WASH outcomes in the academic literature and in sector documents:</a:t>
            </a:r>
          </a:p>
          <a:p>
            <a:pPr lvl="1"/>
            <a:r>
              <a:rPr lang="en-US">
                <a:ea typeface="Calibri"/>
                <a:cs typeface="Calibri"/>
              </a:rPr>
              <a:t>Sanitation</a:t>
            </a:r>
          </a:p>
          <a:p>
            <a:pPr lvl="1"/>
            <a:r>
              <a:rPr lang="en-US">
                <a:ea typeface="Calibri"/>
                <a:cs typeface="Calibri"/>
              </a:rPr>
              <a:t>Hygiene</a:t>
            </a:r>
          </a:p>
          <a:p>
            <a:pPr lvl="1"/>
            <a:r>
              <a:rPr lang="en-US">
                <a:ea typeface="Calibri"/>
                <a:cs typeface="Calibri"/>
              </a:rPr>
              <a:t>WASH in general</a:t>
            </a:r>
          </a:p>
          <a:p>
            <a:pPr marL="457200" lvl="1" indent="0">
              <a:buNone/>
            </a:pPr>
            <a:endParaRPr lang="en-US">
              <a:ea typeface="Calibri"/>
              <a:cs typeface="Calibri"/>
            </a:endParaRPr>
          </a:p>
        </p:txBody>
      </p:sp>
    </p:spTree>
    <p:extLst>
      <p:ext uri="{BB962C8B-B14F-4D97-AF65-F5344CB8AC3E}">
        <p14:creationId xmlns:p14="http://schemas.microsoft.com/office/powerpoint/2010/main" val="42141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D0EC6-C360-7174-F635-8038FEB29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DBC24-72C2-5F30-0D11-D1D2B6E8B8CD}"/>
              </a:ext>
            </a:extLst>
          </p:cNvPr>
          <p:cNvSpPr>
            <a:spLocks noGrp="1"/>
          </p:cNvSpPr>
          <p:nvPr>
            <p:ph type="title"/>
          </p:nvPr>
        </p:nvSpPr>
        <p:spPr/>
        <p:txBody>
          <a:bodyPr/>
          <a:lstStyle/>
          <a:p>
            <a:r>
              <a:rPr lang="en-US"/>
              <a:t>Where did the list of candidate indicators come from? </a:t>
            </a:r>
          </a:p>
        </p:txBody>
      </p:sp>
      <p:sp>
        <p:nvSpPr>
          <p:cNvPr id="3" name="Content Placeholder 2">
            <a:extLst>
              <a:ext uri="{FF2B5EF4-FFF2-40B4-BE49-F238E27FC236}">
                <a16:creationId xmlns:a16="http://schemas.microsoft.com/office/drawing/2014/main" id="{E560499E-242A-7826-78E9-629D9EF020C2}"/>
              </a:ext>
            </a:extLst>
          </p:cNvPr>
          <p:cNvSpPr>
            <a:spLocks noGrp="1"/>
          </p:cNvSpPr>
          <p:nvPr>
            <p:ph idx="1"/>
          </p:nvPr>
        </p:nvSpPr>
        <p:spPr>
          <a:xfrm>
            <a:off x="609600" y="1280166"/>
            <a:ext cx="10972800" cy="5378961"/>
          </a:xfrm>
        </p:spPr>
        <p:txBody>
          <a:bodyPr vert="horz" lIns="91440" tIns="45720" rIns="91440" bIns="45720" rtlCol="0" anchor="t">
            <a:normAutofit/>
          </a:bodyPr>
          <a:lstStyle/>
          <a:p>
            <a:r>
              <a:rPr lang="en-US">
                <a:ea typeface="Calibri"/>
                <a:cs typeface="Calibri"/>
              </a:rPr>
              <a:t>Using our framework we carried out 3 systematic reviews looking for adaptation actions or attributes that have been linked to climate-resilient WASH outcomes in the academic literature and in sector documents:</a:t>
            </a:r>
          </a:p>
          <a:p>
            <a:pPr lvl="1"/>
            <a:r>
              <a:rPr lang="en-US">
                <a:ea typeface="Calibri"/>
                <a:cs typeface="Calibri"/>
              </a:rPr>
              <a:t>Sanitation</a:t>
            </a:r>
          </a:p>
          <a:p>
            <a:pPr lvl="1"/>
            <a:r>
              <a:rPr lang="en-US">
                <a:ea typeface="Calibri"/>
                <a:cs typeface="Calibri"/>
              </a:rPr>
              <a:t>Hygiene</a:t>
            </a:r>
          </a:p>
          <a:p>
            <a:pPr lvl="1"/>
            <a:r>
              <a:rPr lang="en-US">
                <a:ea typeface="Calibri"/>
                <a:cs typeface="Calibri"/>
              </a:rPr>
              <a:t>WASH in general</a:t>
            </a:r>
          </a:p>
          <a:p>
            <a:r>
              <a:rPr lang="en-US">
                <a:ea typeface="Calibri"/>
                <a:cs typeface="Calibri"/>
              </a:rPr>
              <a:t>We carried out 2 further reviews looking for adaptation actions or attributes that have been linked to climate resilience:</a:t>
            </a:r>
          </a:p>
          <a:p>
            <a:pPr lvl="1"/>
            <a:r>
              <a:rPr lang="en-US">
                <a:ea typeface="Calibri"/>
                <a:cs typeface="Calibri"/>
              </a:rPr>
              <a:t>An umbrella (review of reviews) for water supply</a:t>
            </a:r>
          </a:p>
          <a:p>
            <a:pPr lvl="1"/>
            <a:r>
              <a:rPr lang="en-US">
                <a:ea typeface="Calibri"/>
                <a:cs typeface="Calibri"/>
              </a:rPr>
              <a:t>A scoping review on how resilience is </a:t>
            </a:r>
            <a:r>
              <a:rPr lang="en-US" err="1">
                <a:ea typeface="Calibri"/>
                <a:cs typeface="Calibri"/>
              </a:rPr>
              <a:t>conceptualised</a:t>
            </a:r>
            <a:r>
              <a:rPr lang="en-US">
                <a:ea typeface="Calibri"/>
                <a:cs typeface="Calibri"/>
              </a:rPr>
              <a:t> in WASH and adjacent sectors</a:t>
            </a:r>
          </a:p>
          <a:p>
            <a:pPr marL="457200" lvl="1" indent="0">
              <a:buNone/>
            </a:pPr>
            <a:endParaRPr lang="en-US">
              <a:ea typeface="Calibri"/>
              <a:cs typeface="Calibri"/>
            </a:endParaRPr>
          </a:p>
        </p:txBody>
      </p:sp>
    </p:spTree>
    <p:extLst>
      <p:ext uri="{BB962C8B-B14F-4D97-AF65-F5344CB8AC3E}">
        <p14:creationId xmlns:p14="http://schemas.microsoft.com/office/powerpoint/2010/main" val="25966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8674-93ED-D6B2-A002-F3341E332C4A}"/>
            </a:ext>
          </a:extLst>
        </p:cNvPr>
        <p:cNvGrpSpPr/>
        <p:nvPr/>
      </p:nvGrpSpPr>
      <p:grpSpPr>
        <a:xfrm>
          <a:off x="0" y="0"/>
          <a:ext cx="0" cy="0"/>
          <a:chOff x="0" y="0"/>
          <a:chExt cx="0" cy="0"/>
        </a:xfrm>
      </p:grpSpPr>
      <p:pic>
        <p:nvPicPr>
          <p:cNvPr id="10" name="Picture 9" descr="A black background with blue text&#10;&#10;AI-generated content may be incorrect.">
            <a:extLst>
              <a:ext uri="{FF2B5EF4-FFF2-40B4-BE49-F238E27FC236}">
                <a16:creationId xmlns:a16="http://schemas.microsoft.com/office/drawing/2014/main" id="{2D701D9D-6FD0-601F-9C3E-75BF18E4FFDC}"/>
              </a:ext>
            </a:extLst>
          </p:cNvPr>
          <p:cNvPicPr>
            <a:picLocks noChangeAspect="1"/>
          </p:cNvPicPr>
          <p:nvPr/>
        </p:nvPicPr>
        <p:blipFill>
          <a:blip r:embed="rId3"/>
          <a:stretch>
            <a:fillRect/>
          </a:stretch>
        </p:blipFill>
        <p:spPr>
          <a:xfrm>
            <a:off x="304409" y="-4561"/>
            <a:ext cx="11087594" cy="6236771"/>
          </a:xfrm>
          <a:prstGeom prst="rect">
            <a:avLst/>
          </a:prstGeom>
        </p:spPr>
      </p:pic>
      <p:sp>
        <p:nvSpPr>
          <p:cNvPr id="2" name="TextBox 1">
            <a:extLst>
              <a:ext uri="{FF2B5EF4-FFF2-40B4-BE49-F238E27FC236}">
                <a16:creationId xmlns:a16="http://schemas.microsoft.com/office/drawing/2014/main" id="{5EBC6678-49ED-CCFE-E307-8E4CA552AE03}"/>
              </a:ext>
            </a:extLst>
          </p:cNvPr>
          <p:cNvSpPr txBox="1"/>
          <p:nvPr/>
        </p:nvSpPr>
        <p:spPr>
          <a:xfrm>
            <a:off x="366897" y="5038909"/>
            <a:ext cx="626733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a:defRPr/>
            </a:pPr>
            <a:r>
              <a:rPr lang="en-US" b="1">
                <a:solidFill>
                  <a:srgbClr val="FF0000"/>
                </a:solidFill>
                <a:latin typeface="Open Sans"/>
                <a:ea typeface="Open Sans"/>
                <a:cs typeface="Open Sans"/>
              </a:rPr>
              <a:t>Live captions automatically generated in English. To turn off, go to '…' in the menu and click 'Hide live captions'. Depending on your version of Teams or computer settings, you </a:t>
            </a:r>
            <a:r>
              <a:rPr lang="en-US" b="1" u="sng">
                <a:solidFill>
                  <a:srgbClr val="FF0000"/>
                </a:solidFill>
                <a:latin typeface="Open Sans"/>
                <a:ea typeface="Open Sans"/>
                <a:cs typeface="Open Sans"/>
              </a:rPr>
              <a:t>may</a:t>
            </a:r>
            <a:r>
              <a:rPr lang="en-US" b="1">
                <a:solidFill>
                  <a:srgbClr val="FF0000"/>
                </a:solidFill>
                <a:latin typeface="Open Sans"/>
                <a:ea typeface="Open Sans"/>
                <a:cs typeface="Open Sans"/>
              </a:rPr>
              <a:t> be able to select another caption language under 'Language settings'.</a:t>
            </a:r>
            <a:endParaRPr lang="en-US" b="1" i="0" u="none" strike="noStrike" kern="1200" cap="none" spc="0" normalizeH="0" baseline="0" noProof="0">
              <a:ln>
                <a:noFill/>
              </a:ln>
              <a:solidFill>
                <a:srgbClr val="FF0000"/>
              </a:solidFill>
              <a:effectLst/>
              <a:uLnTx/>
              <a:uFillTx/>
              <a:latin typeface="Open Sans"/>
              <a:ea typeface="Open Sans"/>
              <a:cs typeface="Open Sans"/>
            </a:endParaRPr>
          </a:p>
        </p:txBody>
      </p:sp>
      <p:pic>
        <p:nvPicPr>
          <p:cNvPr id="3" name="Picture 2" descr="A screenshot of a phone&#10;&#10;AI-generated content may be incorrect.">
            <a:extLst>
              <a:ext uri="{FF2B5EF4-FFF2-40B4-BE49-F238E27FC236}">
                <a16:creationId xmlns:a16="http://schemas.microsoft.com/office/drawing/2014/main" id="{2218E515-8A93-DE8C-5F93-F24270AD452B}"/>
              </a:ext>
            </a:extLst>
          </p:cNvPr>
          <p:cNvPicPr>
            <a:picLocks noChangeAspect="1"/>
          </p:cNvPicPr>
          <p:nvPr/>
        </p:nvPicPr>
        <p:blipFill>
          <a:blip r:embed="rId4"/>
          <a:stretch>
            <a:fillRect/>
          </a:stretch>
        </p:blipFill>
        <p:spPr>
          <a:xfrm>
            <a:off x="9031177" y="3500437"/>
            <a:ext cx="1940148" cy="3352800"/>
          </a:xfrm>
          <a:prstGeom prst="rect">
            <a:avLst/>
          </a:prstGeom>
        </p:spPr>
      </p:pic>
      <p:sp>
        <p:nvSpPr>
          <p:cNvPr id="5" name="Arrow: Right 4">
            <a:extLst>
              <a:ext uri="{FF2B5EF4-FFF2-40B4-BE49-F238E27FC236}">
                <a16:creationId xmlns:a16="http://schemas.microsoft.com/office/drawing/2014/main" id="{C54809D9-8569-A039-D0CE-CEFDFC88FC26}"/>
              </a:ext>
            </a:extLst>
          </p:cNvPr>
          <p:cNvSpPr/>
          <p:nvPr/>
        </p:nvSpPr>
        <p:spPr>
          <a:xfrm>
            <a:off x="6634163" y="4880394"/>
            <a:ext cx="2272973" cy="29524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2F4BCF8-1EDB-0872-348A-4215691A1F1E}"/>
              </a:ext>
            </a:extLst>
          </p:cNvPr>
          <p:cNvSpPr/>
          <p:nvPr/>
        </p:nvSpPr>
        <p:spPr>
          <a:xfrm>
            <a:off x="6634162" y="5709069"/>
            <a:ext cx="2272973" cy="29524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08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630A-209B-BECA-DA11-AB130C6AF675}"/>
              </a:ext>
            </a:extLst>
          </p:cNvPr>
          <p:cNvSpPr>
            <a:spLocks noGrp="1"/>
          </p:cNvSpPr>
          <p:nvPr>
            <p:ph type="title"/>
          </p:nvPr>
        </p:nvSpPr>
        <p:spPr/>
        <p:txBody>
          <a:bodyPr/>
          <a:lstStyle/>
          <a:p>
            <a:r>
              <a:rPr lang="en-US"/>
              <a:t>Where did the list of candidate indicators come from? </a:t>
            </a:r>
          </a:p>
        </p:txBody>
      </p:sp>
      <p:sp>
        <p:nvSpPr>
          <p:cNvPr id="3" name="Content Placeholder 2">
            <a:extLst>
              <a:ext uri="{FF2B5EF4-FFF2-40B4-BE49-F238E27FC236}">
                <a16:creationId xmlns:a16="http://schemas.microsoft.com/office/drawing/2014/main" id="{CF21C3B6-941C-8427-3921-7BB0CD9B3160}"/>
              </a:ext>
            </a:extLst>
          </p:cNvPr>
          <p:cNvSpPr>
            <a:spLocks noGrp="1"/>
          </p:cNvSpPr>
          <p:nvPr>
            <p:ph idx="1"/>
          </p:nvPr>
        </p:nvSpPr>
        <p:spPr>
          <a:xfrm>
            <a:off x="609600" y="1280166"/>
            <a:ext cx="10972800" cy="5378961"/>
          </a:xfrm>
        </p:spPr>
        <p:txBody>
          <a:bodyPr vert="horz" lIns="91440" tIns="45720" rIns="91440" bIns="45720" rtlCol="0" anchor="t">
            <a:normAutofit/>
          </a:bodyPr>
          <a:lstStyle/>
          <a:p>
            <a:r>
              <a:rPr lang="en-US">
                <a:ea typeface="Calibri"/>
                <a:cs typeface="Calibri"/>
              </a:rPr>
              <a:t>Using our framework we carried out 3 systematic reviews looking for adaptation actions or attributes that have been linked to climate-resilient WASH outcomes in the academic literature and in sector documents:</a:t>
            </a:r>
          </a:p>
          <a:p>
            <a:pPr lvl="1"/>
            <a:r>
              <a:rPr lang="en-US">
                <a:ea typeface="Calibri"/>
                <a:cs typeface="Calibri"/>
              </a:rPr>
              <a:t>Sanitation</a:t>
            </a:r>
          </a:p>
          <a:p>
            <a:pPr lvl="1"/>
            <a:r>
              <a:rPr lang="en-US">
                <a:ea typeface="Calibri"/>
                <a:cs typeface="Calibri"/>
              </a:rPr>
              <a:t>Hygiene</a:t>
            </a:r>
          </a:p>
          <a:p>
            <a:pPr lvl="1"/>
            <a:r>
              <a:rPr lang="en-US">
                <a:ea typeface="Calibri"/>
                <a:cs typeface="Calibri"/>
              </a:rPr>
              <a:t>WASH in general</a:t>
            </a:r>
          </a:p>
          <a:p>
            <a:r>
              <a:rPr lang="en-US">
                <a:ea typeface="Calibri"/>
                <a:cs typeface="Calibri"/>
              </a:rPr>
              <a:t>We carried out 2 further reviews looking for adaptation actions or attributes that have been linked to climate resilience:</a:t>
            </a:r>
          </a:p>
          <a:p>
            <a:pPr lvl="1"/>
            <a:r>
              <a:rPr lang="en-US">
                <a:ea typeface="Calibri"/>
                <a:cs typeface="Calibri"/>
              </a:rPr>
              <a:t>An umbrella (review of reviews) for water supply</a:t>
            </a:r>
          </a:p>
          <a:p>
            <a:pPr lvl="1"/>
            <a:r>
              <a:rPr lang="en-US">
                <a:ea typeface="Calibri"/>
                <a:cs typeface="Calibri"/>
              </a:rPr>
              <a:t>A scoping review on how resilience is </a:t>
            </a:r>
            <a:r>
              <a:rPr lang="en-US" err="1">
                <a:ea typeface="Calibri"/>
                <a:cs typeface="Calibri"/>
              </a:rPr>
              <a:t>conceptualised</a:t>
            </a:r>
            <a:r>
              <a:rPr lang="en-US">
                <a:ea typeface="Calibri"/>
                <a:cs typeface="Calibri"/>
              </a:rPr>
              <a:t> in WASH and adjacent sectors</a:t>
            </a:r>
          </a:p>
          <a:p>
            <a:r>
              <a:rPr lang="en-US">
                <a:ea typeface="Calibri"/>
                <a:cs typeface="Calibri"/>
              </a:rPr>
              <a:t>We identified key </a:t>
            </a:r>
            <a:r>
              <a:rPr lang="en-US" b="1">
                <a:ea typeface="Calibri"/>
                <a:cs typeface="Calibri"/>
              </a:rPr>
              <a:t>objectives</a:t>
            </a:r>
            <a:r>
              <a:rPr lang="en-US">
                <a:ea typeface="Calibri"/>
                <a:cs typeface="Calibri"/>
              </a:rPr>
              <a:t> which could be achieved in each component of the framework which are likely to </a:t>
            </a:r>
            <a:r>
              <a:rPr lang="en-US" i="1">
                <a:ea typeface="Calibri"/>
                <a:cs typeface="Calibri"/>
              </a:rPr>
              <a:t>lead to </a:t>
            </a:r>
            <a:r>
              <a:rPr lang="en-US">
                <a:ea typeface="Calibri"/>
                <a:cs typeface="Calibri"/>
              </a:rPr>
              <a:t>or be an </a:t>
            </a:r>
            <a:r>
              <a:rPr lang="en-US" i="1">
                <a:ea typeface="Calibri"/>
                <a:cs typeface="Calibri"/>
              </a:rPr>
              <a:t>outcome of</a:t>
            </a:r>
            <a:r>
              <a:rPr lang="en-US">
                <a:ea typeface="Calibri"/>
                <a:cs typeface="Calibri"/>
              </a:rPr>
              <a:t> climate resilient WASH </a:t>
            </a:r>
          </a:p>
          <a:p>
            <a:pPr lvl="1"/>
            <a:endParaRPr lang="en-US">
              <a:ea typeface="Calibri"/>
              <a:cs typeface="Calibri"/>
            </a:endParaRPr>
          </a:p>
        </p:txBody>
      </p:sp>
    </p:spTree>
    <p:extLst>
      <p:ext uri="{BB962C8B-B14F-4D97-AF65-F5344CB8AC3E}">
        <p14:creationId xmlns:p14="http://schemas.microsoft.com/office/powerpoint/2010/main" val="393762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987CF-7F88-8674-CD0E-E957B70A7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44E46-87DC-1623-F39F-869D95BC2523}"/>
              </a:ext>
            </a:extLst>
          </p:cNvPr>
          <p:cNvSpPr>
            <a:spLocks noGrp="1"/>
          </p:cNvSpPr>
          <p:nvPr>
            <p:ph type="title"/>
          </p:nvPr>
        </p:nvSpPr>
        <p:spPr/>
        <p:txBody>
          <a:bodyPr/>
          <a:lstStyle/>
          <a:p>
            <a:r>
              <a:rPr lang="en-US"/>
              <a:t>Where did the list of candidate indicators come from? </a:t>
            </a:r>
          </a:p>
        </p:txBody>
      </p:sp>
      <p:sp>
        <p:nvSpPr>
          <p:cNvPr id="3" name="Content Placeholder 2">
            <a:extLst>
              <a:ext uri="{FF2B5EF4-FFF2-40B4-BE49-F238E27FC236}">
                <a16:creationId xmlns:a16="http://schemas.microsoft.com/office/drawing/2014/main" id="{6B2AE6A3-8D8A-A567-37CE-21AB71BB7582}"/>
              </a:ext>
            </a:extLst>
          </p:cNvPr>
          <p:cNvSpPr>
            <a:spLocks noGrp="1"/>
          </p:cNvSpPr>
          <p:nvPr>
            <p:ph idx="1"/>
          </p:nvPr>
        </p:nvSpPr>
        <p:spPr>
          <a:xfrm>
            <a:off x="609600" y="1280166"/>
            <a:ext cx="10972800" cy="5378961"/>
          </a:xfrm>
        </p:spPr>
        <p:txBody>
          <a:bodyPr vert="horz" lIns="91440" tIns="45720" rIns="91440" bIns="45720" rtlCol="0" anchor="t">
            <a:normAutofit/>
          </a:bodyPr>
          <a:lstStyle/>
          <a:p>
            <a:r>
              <a:rPr lang="en-US">
                <a:ea typeface="Calibri"/>
                <a:cs typeface="Calibri"/>
              </a:rPr>
              <a:t>Using our framework we carried out 3 systematic reviews looking for adaptation actions or attributes that have been linked to climate-resilient WASH outcomes in the academic literature and in sector documents:</a:t>
            </a:r>
          </a:p>
          <a:p>
            <a:pPr lvl="1"/>
            <a:r>
              <a:rPr lang="en-US">
                <a:ea typeface="Calibri"/>
                <a:cs typeface="Calibri"/>
              </a:rPr>
              <a:t>Sanitation</a:t>
            </a:r>
          </a:p>
          <a:p>
            <a:pPr lvl="1"/>
            <a:r>
              <a:rPr lang="en-US">
                <a:ea typeface="Calibri"/>
                <a:cs typeface="Calibri"/>
              </a:rPr>
              <a:t>Hygiene</a:t>
            </a:r>
          </a:p>
          <a:p>
            <a:pPr lvl="1"/>
            <a:r>
              <a:rPr lang="en-US">
                <a:ea typeface="Calibri"/>
                <a:cs typeface="Calibri"/>
              </a:rPr>
              <a:t>WASH in general</a:t>
            </a:r>
          </a:p>
          <a:p>
            <a:r>
              <a:rPr lang="en-US">
                <a:ea typeface="Calibri"/>
                <a:cs typeface="Calibri"/>
              </a:rPr>
              <a:t>We carried out 2 further reviews looking for adaptation actions or attributes that have been linked to climate resilience:</a:t>
            </a:r>
          </a:p>
          <a:p>
            <a:pPr lvl="1"/>
            <a:r>
              <a:rPr lang="en-US">
                <a:ea typeface="Calibri"/>
                <a:cs typeface="Calibri"/>
              </a:rPr>
              <a:t>An umbrella (review of reviews) for water supply</a:t>
            </a:r>
          </a:p>
          <a:p>
            <a:pPr lvl="1"/>
            <a:r>
              <a:rPr lang="en-US">
                <a:ea typeface="Calibri"/>
                <a:cs typeface="Calibri"/>
              </a:rPr>
              <a:t>A scoping review on how resilience is </a:t>
            </a:r>
            <a:r>
              <a:rPr lang="en-US" err="1">
                <a:ea typeface="Calibri"/>
                <a:cs typeface="Calibri"/>
              </a:rPr>
              <a:t>conceptualised</a:t>
            </a:r>
            <a:r>
              <a:rPr lang="en-US">
                <a:ea typeface="Calibri"/>
                <a:cs typeface="Calibri"/>
              </a:rPr>
              <a:t> in WASH and adjacent sectors</a:t>
            </a:r>
          </a:p>
          <a:p>
            <a:r>
              <a:rPr lang="en-US">
                <a:ea typeface="Calibri"/>
                <a:cs typeface="Calibri"/>
              </a:rPr>
              <a:t>We identified key </a:t>
            </a:r>
            <a:r>
              <a:rPr lang="en-US" b="1">
                <a:ea typeface="Calibri"/>
                <a:cs typeface="Calibri"/>
              </a:rPr>
              <a:t>objectives</a:t>
            </a:r>
            <a:r>
              <a:rPr lang="en-US">
                <a:ea typeface="Calibri"/>
                <a:cs typeface="Calibri"/>
              </a:rPr>
              <a:t> which could be achieved in each component of the framework which are likely to </a:t>
            </a:r>
            <a:r>
              <a:rPr lang="en-US" i="1">
                <a:ea typeface="Calibri"/>
                <a:cs typeface="Calibri"/>
              </a:rPr>
              <a:t>lead to </a:t>
            </a:r>
            <a:r>
              <a:rPr lang="en-US">
                <a:ea typeface="Calibri"/>
                <a:cs typeface="Calibri"/>
              </a:rPr>
              <a:t>or be an </a:t>
            </a:r>
            <a:r>
              <a:rPr lang="en-US" i="1">
                <a:ea typeface="Calibri"/>
                <a:cs typeface="Calibri"/>
              </a:rPr>
              <a:t>outcome of</a:t>
            </a:r>
            <a:r>
              <a:rPr lang="en-US">
                <a:ea typeface="Calibri"/>
                <a:cs typeface="Calibri"/>
              </a:rPr>
              <a:t> climate resilient WASH </a:t>
            </a:r>
          </a:p>
          <a:p>
            <a:r>
              <a:rPr lang="en-US">
                <a:ea typeface="Calibri"/>
                <a:cs typeface="Calibri"/>
              </a:rPr>
              <a:t>We then mapped more than 600 </a:t>
            </a:r>
            <a:r>
              <a:rPr lang="en-US" b="1">
                <a:ea typeface="Calibri"/>
                <a:cs typeface="Calibri"/>
              </a:rPr>
              <a:t>candidate indicators </a:t>
            </a:r>
            <a:r>
              <a:rPr lang="en-US">
                <a:ea typeface="Calibri"/>
                <a:cs typeface="Calibri"/>
              </a:rPr>
              <a:t>that had been identified from our research to each objective</a:t>
            </a:r>
          </a:p>
        </p:txBody>
      </p:sp>
    </p:spTree>
    <p:extLst>
      <p:ext uri="{BB962C8B-B14F-4D97-AF65-F5344CB8AC3E}">
        <p14:creationId xmlns:p14="http://schemas.microsoft.com/office/powerpoint/2010/main" val="147301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Chart 45">
            <a:extLst>
              <a:ext uri="{FF2B5EF4-FFF2-40B4-BE49-F238E27FC236}">
                <a16:creationId xmlns:a16="http://schemas.microsoft.com/office/drawing/2014/main" id="{5F89AF6B-9088-6E7C-5FE7-5ADA93BDDC87}"/>
              </a:ext>
            </a:extLst>
          </p:cNvPr>
          <p:cNvGraphicFramePr>
            <a:graphicFrameLocks/>
          </p:cNvGraphicFramePr>
          <p:nvPr>
            <p:extLst>
              <p:ext uri="{D42A27DB-BD31-4B8C-83A1-F6EECF244321}">
                <p14:modId xmlns:p14="http://schemas.microsoft.com/office/powerpoint/2010/main" val="3616148586"/>
              </p:ext>
            </p:extLst>
          </p:nvPr>
        </p:nvGraphicFramePr>
        <p:xfrm>
          <a:off x="5864833" y="929264"/>
          <a:ext cx="5399903" cy="35593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7170845-840E-9EC3-F361-99FFD503A312}"/>
              </a:ext>
            </a:extLst>
          </p:cNvPr>
          <p:cNvSpPr>
            <a:spLocks noGrp="1"/>
          </p:cNvSpPr>
          <p:nvPr>
            <p:ph type="title"/>
          </p:nvPr>
        </p:nvSpPr>
        <p:spPr/>
        <p:txBody>
          <a:bodyPr/>
          <a:lstStyle/>
          <a:p>
            <a:r>
              <a:rPr lang="en-US"/>
              <a:t>Towards a short(er) list</a:t>
            </a:r>
          </a:p>
        </p:txBody>
      </p:sp>
      <p:sp>
        <p:nvSpPr>
          <p:cNvPr id="40" name="TextBox 39">
            <a:extLst>
              <a:ext uri="{FF2B5EF4-FFF2-40B4-BE49-F238E27FC236}">
                <a16:creationId xmlns:a16="http://schemas.microsoft.com/office/drawing/2014/main" id="{2B336EB2-9B09-1FAC-5B46-5CA215C15E7A}"/>
              </a:ext>
            </a:extLst>
          </p:cNvPr>
          <p:cNvSpPr txBox="1"/>
          <p:nvPr/>
        </p:nvSpPr>
        <p:spPr>
          <a:xfrm>
            <a:off x="5580450" y="5483512"/>
            <a:ext cx="1738177" cy="1200329"/>
          </a:xfrm>
          <a:prstGeom prst="rect">
            <a:avLst/>
          </a:prstGeom>
          <a:noFill/>
        </p:spPr>
        <p:txBody>
          <a:bodyPr wrap="square" rtlCol="0">
            <a:spAutoFit/>
          </a:bodyPr>
          <a:lstStyle/>
          <a:p>
            <a:pPr algn="ctr"/>
            <a:r>
              <a:rPr lang="en-US"/>
              <a:t>Feb</a:t>
            </a:r>
            <a:br>
              <a:rPr lang="en-US"/>
            </a:br>
            <a:r>
              <a:rPr lang="en-US"/>
              <a:t>Long list </a:t>
            </a:r>
            <a:br>
              <a:rPr lang="en-US"/>
            </a:br>
            <a:r>
              <a:rPr lang="en-US"/>
              <a:t>of indicators (1.0)</a:t>
            </a:r>
          </a:p>
        </p:txBody>
      </p:sp>
      <p:grpSp>
        <p:nvGrpSpPr>
          <p:cNvPr id="4" name="Group 3">
            <a:extLst>
              <a:ext uri="{FF2B5EF4-FFF2-40B4-BE49-F238E27FC236}">
                <a16:creationId xmlns:a16="http://schemas.microsoft.com/office/drawing/2014/main" id="{3DFE2F29-74C3-64E3-7F05-9C16C0CEF43C}"/>
              </a:ext>
            </a:extLst>
          </p:cNvPr>
          <p:cNvGrpSpPr/>
          <p:nvPr/>
        </p:nvGrpSpPr>
        <p:grpSpPr>
          <a:xfrm>
            <a:off x="6325972" y="4273273"/>
            <a:ext cx="247135" cy="1134642"/>
            <a:chOff x="2040133" y="3964861"/>
            <a:chExt cx="247135" cy="1134642"/>
          </a:xfrm>
        </p:grpSpPr>
        <p:cxnSp>
          <p:nvCxnSpPr>
            <p:cNvPr id="99" name="Straight Connector 98">
              <a:extLst>
                <a:ext uri="{FF2B5EF4-FFF2-40B4-BE49-F238E27FC236}">
                  <a16:creationId xmlns:a16="http://schemas.microsoft.com/office/drawing/2014/main" id="{5FD7AACF-1C62-76AB-16B7-1753F91CBACA}"/>
                </a:ext>
              </a:extLst>
            </p:cNvPr>
            <p:cNvCxnSpPr>
              <a:cxnSpLocks/>
            </p:cNvCxnSpPr>
            <p:nvPr/>
          </p:nvCxnSpPr>
          <p:spPr>
            <a:xfrm>
              <a:off x="2163700" y="3964861"/>
              <a:ext cx="0" cy="927631"/>
            </a:xfrm>
            <a:prstGeom prst="line">
              <a:avLst/>
            </a:prstGeom>
            <a:solidFill>
              <a:srgbClr val="333F50"/>
            </a:solid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9B3F9364-7E48-C3BE-BC6D-01D5EE47840A}"/>
                </a:ext>
              </a:extLst>
            </p:cNvPr>
            <p:cNvSpPr/>
            <p:nvPr/>
          </p:nvSpPr>
          <p:spPr>
            <a:xfrm rot="10800000">
              <a:off x="2040133" y="4852368"/>
              <a:ext cx="247135" cy="247135"/>
            </a:xfrm>
            <a:prstGeom prst="ellipse">
              <a:avLst/>
            </a:prstGeom>
            <a:solidFill>
              <a:srgbClr val="333F50"/>
            </a:solid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378CDE4-09D0-92FF-55C2-19AE86119C66}"/>
              </a:ext>
            </a:extLst>
          </p:cNvPr>
          <p:cNvSpPr txBox="1"/>
          <p:nvPr/>
        </p:nvSpPr>
        <p:spPr>
          <a:xfrm>
            <a:off x="9881292" y="5483512"/>
            <a:ext cx="1738177" cy="1200329"/>
          </a:xfrm>
          <a:prstGeom prst="rect">
            <a:avLst/>
          </a:prstGeom>
          <a:noFill/>
        </p:spPr>
        <p:txBody>
          <a:bodyPr wrap="square" rtlCol="0">
            <a:spAutoFit/>
          </a:bodyPr>
          <a:lstStyle/>
          <a:p>
            <a:pPr algn="ctr"/>
            <a:r>
              <a:rPr lang="en-US" b="1"/>
              <a:t>Nov</a:t>
            </a:r>
            <a:br>
              <a:rPr lang="en-US" b="1"/>
            </a:br>
            <a:r>
              <a:rPr lang="en-US" b="1"/>
              <a:t>Short list </a:t>
            </a:r>
            <a:br>
              <a:rPr lang="en-US" b="1"/>
            </a:br>
            <a:r>
              <a:rPr lang="en-US" b="1"/>
              <a:t>of indicators (5.2)</a:t>
            </a:r>
          </a:p>
        </p:txBody>
      </p:sp>
      <p:grpSp>
        <p:nvGrpSpPr>
          <p:cNvPr id="6" name="Group 5">
            <a:extLst>
              <a:ext uri="{FF2B5EF4-FFF2-40B4-BE49-F238E27FC236}">
                <a16:creationId xmlns:a16="http://schemas.microsoft.com/office/drawing/2014/main" id="{221C0C2A-01FD-438B-2729-011084531371}"/>
              </a:ext>
            </a:extLst>
          </p:cNvPr>
          <p:cNvGrpSpPr/>
          <p:nvPr/>
        </p:nvGrpSpPr>
        <p:grpSpPr>
          <a:xfrm>
            <a:off x="8007953" y="4273273"/>
            <a:ext cx="247135" cy="1134642"/>
            <a:chOff x="2040133" y="3964861"/>
            <a:chExt cx="247135" cy="1134642"/>
          </a:xfrm>
        </p:grpSpPr>
        <p:cxnSp>
          <p:nvCxnSpPr>
            <p:cNvPr id="8" name="Straight Connector 7">
              <a:extLst>
                <a:ext uri="{FF2B5EF4-FFF2-40B4-BE49-F238E27FC236}">
                  <a16:creationId xmlns:a16="http://schemas.microsoft.com/office/drawing/2014/main" id="{D8603E4A-D9F9-2115-3CCE-FEE23FB2AAC5}"/>
                </a:ext>
              </a:extLst>
            </p:cNvPr>
            <p:cNvCxnSpPr>
              <a:cxnSpLocks/>
            </p:cNvCxnSpPr>
            <p:nvPr/>
          </p:nvCxnSpPr>
          <p:spPr>
            <a:xfrm>
              <a:off x="2163700" y="3964861"/>
              <a:ext cx="0" cy="927631"/>
            </a:xfrm>
            <a:prstGeom prst="line">
              <a:avLst/>
            </a:prstGeom>
            <a:solidFill>
              <a:srgbClr val="333F50"/>
            </a:solid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C087E96-FFE0-E3CA-4214-C8A6F174B09E}"/>
                </a:ext>
              </a:extLst>
            </p:cNvPr>
            <p:cNvSpPr/>
            <p:nvPr/>
          </p:nvSpPr>
          <p:spPr>
            <a:xfrm rot="10800000">
              <a:off x="2040133" y="4852368"/>
              <a:ext cx="247135" cy="247135"/>
            </a:xfrm>
            <a:prstGeom prst="ellipse">
              <a:avLst/>
            </a:prstGeom>
            <a:solidFill>
              <a:srgbClr val="333F50"/>
            </a:solid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5C1E24A-8D3A-577C-F6D4-C23D4E4199B4}"/>
              </a:ext>
            </a:extLst>
          </p:cNvPr>
          <p:cNvSpPr txBox="1"/>
          <p:nvPr/>
        </p:nvSpPr>
        <p:spPr>
          <a:xfrm>
            <a:off x="7735330" y="5483512"/>
            <a:ext cx="792384" cy="646331"/>
          </a:xfrm>
          <a:prstGeom prst="rect">
            <a:avLst/>
          </a:prstGeom>
          <a:noFill/>
        </p:spPr>
        <p:txBody>
          <a:bodyPr wrap="square" rtlCol="0">
            <a:spAutoFit/>
          </a:bodyPr>
          <a:lstStyle/>
          <a:p>
            <a:pPr algn="ctr"/>
            <a:r>
              <a:rPr lang="en-US" b="1"/>
              <a:t>May</a:t>
            </a:r>
          </a:p>
          <a:p>
            <a:pPr algn="ctr"/>
            <a:r>
              <a:rPr lang="en-US" b="1"/>
              <a:t>(3.2)</a:t>
            </a:r>
          </a:p>
        </p:txBody>
      </p:sp>
      <p:grpSp>
        <p:nvGrpSpPr>
          <p:cNvPr id="25" name="Group 24">
            <a:extLst>
              <a:ext uri="{FF2B5EF4-FFF2-40B4-BE49-F238E27FC236}">
                <a16:creationId xmlns:a16="http://schemas.microsoft.com/office/drawing/2014/main" id="{60E390FF-D7F4-3CF0-CFF8-59746C82E1AC}"/>
              </a:ext>
            </a:extLst>
          </p:cNvPr>
          <p:cNvGrpSpPr/>
          <p:nvPr/>
        </p:nvGrpSpPr>
        <p:grpSpPr>
          <a:xfrm>
            <a:off x="10580234" y="4273273"/>
            <a:ext cx="247135" cy="1134642"/>
            <a:chOff x="2040133" y="3964861"/>
            <a:chExt cx="247135" cy="1134642"/>
          </a:xfrm>
        </p:grpSpPr>
        <p:cxnSp>
          <p:nvCxnSpPr>
            <p:cNvPr id="26" name="Straight Connector 25">
              <a:extLst>
                <a:ext uri="{FF2B5EF4-FFF2-40B4-BE49-F238E27FC236}">
                  <a16:creationId xmlns:a16="http://schemas.microsoft.com/office/drawing/2014/main" id="{B46D2A89-FE85-7738-7172-0AF6DDCADCFF}"/>
                </a:ext>
              </a:extLst>
            </p:cNvPr>
            <p:cNvCxnSpPr>
              <a:cxnSpLocks/>
            </p:cNvCxnSpPr>
            <p:nvPr/>
          </p:nvCxnSpPr>
          <p:spPr>
            <a:xfrm>
              <a:off x="2163700" y="3964861"/>
              <a:ext cx="0" cy="927631"/>
            </a:xfrm>
            <a:prstGeom prst="line">
              <a:avLst/>
            </a:prstGeom>
            <a:solidFill>
              <a:srgbClr val="333F50"/>
            </a:solid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F01ED69-B92D-E0C0-03D0-DB9AB9DDF97E}"/>
                </a:ext>
              </a:extLst>
            </p:cNvPr>
            <p:cNvSpPr/>
            <p:nvPr/>
          </p:nvSpPr>
          <p:spPr>
            <a:xfrm rot="10800000">
              <a:off x="2040133" y="4852368"/>
              <a:ext cx="247135" cy="247135"/>
            </a:xfrm>
            <a:prstGeom prst="ellipse">
              <a:avLst/>
            </a:prstGeom>
            <a:solidFill>
              <a:srgbClr val="333F50"/>
            </a:solid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1C8F299-F33F-925A-DE3F-52B9B8F4F383}"/>
              </a:ext>
            </a:extLst>
          </p:cNvPr>
          <p:cNvGrpSpPr/>
          <p:nvPr/>
        </p:nvGrpSpPr>
        <p:grpSpPr>
          <a:xfrm>
            <a:off x="9734296" y="4273273"/>
            <a:ext cx="247135" cy="1134642"/>
            <a:chOff x="2040133" y="3964861"/>
            <a:chExt cx="247135" cy="1134642"/>
          </a:xfrm>
        </p:grpSpPr>
        <p:cxnSp>
          <p:nvCxnSpPr>
            <p:cNvPr id="31" name="Straight Connector 30">
              <a:extLst>
                <a:ext uri="{FF2B5EF4-FFF2-40B4-BE49-F238E27FC236}">
                  <a16:creationId xmlns:a16="http://schemas.microsoft.com/office/drawing/2014/main" id="{22FB89C6-0CE2-A63F-C89A-391640E55B21}"/>
                </a:ext>
              </a:extLst>
            </p:cNvPr>
            <p:cNvCxnSpPr>
              <a:cxnSpLocks/>
            </p:cNvCxnSpPr>
            <p:nvPr/>
          </p:nvCxnSpPr>
          <p:spPr>
            <a:xfrm>
              <a:off x="2163700" y="3964861"/>
              <a:ext cx="0" cy="927631"/>
            </a:xfrm>
            <a:prstGeom prst="line">
              <a:avLst/>
            </a:prstGeom>
            <a:solidFill>
              <a:srgbClr val="333F50"/>
            </a:solid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62E1402F-15BD-37AA-C061-761328569B63}"/>
                </a:ext>
              </a:extLst>
            </p:cNvPr>
            <p:cNvSpPr/>
            <p:nvPr/>
          </p:nvSpPr>
          <p:spPr>
            <a:xfrm rot="10800000">
              <a:off x="2040133" y="4852368"/>
              <a:ext cx="247135" cy="247135"/>
            </a:xfrm>
            <a:prstGeom prst="ellipse">
              <a:avLst/>
            </a:prstGeom>
            <a:solidFill>
              <a:srgbClr val="333F50"/>
            </a:solid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69FFF445-28C1-B976-D60B-F0B8AC49824C}"/>
              </a:ext>
            </a:extLst>
          </p:cNvPr>
          <p:cNvSpPr txBox="1"/>
          <p:nvPr/>
        </p:nvSpPr>
        <p:spPr>
          <a:xfrm>
            <a:off x="8988776" y="5483512"/>
            <a:ext cx="1738177" cy="646331"/>
          </a:xfrm>
          <a:prstGeom prst="rect">
            <a:avLst/>
          </a:prstGeom>
          <a:noFill/>
        </p:spPr>
        <p:txBody>
          <a:bodyPr wrap="square" rtlCol="0">
            <a:spAutoFit/>
          </a:bodyPr>
          <a:lstStyle/>
          <a:p>
            <a:pPr algn="ctr"/>
            <a:r>
              <a:rPr lang="en-US"/>
              <a:t>Sept</a:t>
            </a:r>
          </a:p>
          <a:p>
            <a:pPr algn="ctr"/>
            <a:r>
              <a:rPr lang="en-US"/>
              <a:t>(5.0)</a:t>
            </a:r>
          </a:p>
        </p:txBody>
      </p:sp>
      <p:grpSp>
        <p:nvGrpSpPr>
          <p:cNvPr id="35" name="Group 34">
            <a:extLst>
              <a:ext uri="{FF2B5EF4-FFF2-40B4-BE49-F238E27FC236}">
                <a16:creationId xmlns:a16="http://schemas.microsoft.com/office/drawing/2014/main" id="{502B462A-7EEE-4EC8-64C4-6B43CC920A9D}"/>
              </a:ext>
            </a:extLst>
          </p:cNvPr>
          <p:cNvGrpSpPr/>
          <p:nvPr/>
        </p:nvGrpSpPr>
        <p:grpSpPr>
          <a:xfrm>
            <a:off x="8894985" y="4273273"/>
            <a:ext cx="247135" cy="1134642"/>
            <a:chOff x="2040133" y="3964861"/>
            <a:chExt cx="247135" cy="1134642"/>
          </a:xfrm>
        </p:grpSpPr>
        <p:cxnSp>
          <p:nvCxnSpPr>
            <p:cNvPr id="36" name="Straight Connector 35">
              <a:extLst>
                <a:ext uri="{FF2B5EF4-FFF2-40B4-BE49-F238E27FC236}">
                  <a16:creationId xmlns:a16="http://schemas.microsoft.com/office/drawing/2014/main" id="{05E0D018-30FD-5235-7A77-EFDE86F36695}"/>
                </a:ext>
              </a:extLst>
            </p:cNvPr>
            <p:cNvCxnSpPr>
              <a:cxnSpLocks/>
            </p:cNvCxnSpPr>
            <p:nvPr/>
          </p:nvCxnSpPr>
          <p:spPr>
            <a:xfrm>
              <a:off x="2163700" y="3964861"/>
              <a:ext cx="0" cy="927631"/>
            </a:xfrm>
            <a:prstGeom prst="line">
              <a:avLst/>
            </a:prstGeom>
            <a:solidFill>
              <a:srgbClr val="333F50"/>
            </a:solid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DAFD604-16BD-6300-CF75-55332BC4246C}"/>
                </a:ext>
              </a:extLst>
            </p:cNvPr>
            <p:cNvSpPr/>
            <p:nvPr/>
          </p:nvSpPr>
          <p:spPr>
            <a:xfrm rot="10800000">
              <a:off x="2040133" y="4852368"/>
              <a:ext cx="247135" cy="247135"/>
            </a:xfrm>
            <a:prstGeom prst="ellipse">
              <a:avLst/>
            </a:prstGeom>
            <a:solidFill>
              <a:srgbClr val="333F50"/>
            </a:solid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9A0A9E4F-1007-581D-C829-CF5DD837CB32}"/>
              </a:ext>
            </a:extLst>
          </p:cNvPr>
          <p:cNvSpPr txBox="1"/>
          <p:nvPr/>
        </p:nvSpPr>
        <p:spPr>
          <a:xfrm>
            <a:off x="8612658" y="5483512"/>
            <a:ext cx="830916" cy="646331"/>
          </a:xfrm>
          <a:prstGeom prst="rect">
            <a:avLst/>
          </a:prstGeom>
          <a:noFill/>
        </p:spPr>
        <p:txBody>
          <a:bodyPr wrap="square" rtlCol="0">
            <a:spAutoFit/>
          </a:bodyPr>
          <a:lstStyle/>
          <a:p>
            <a:pPr algn="ctr"/>
            <a:r>
              <a:rPr lang="en-US"/>
              <a:t>June</a:t>
            </a:r>
          </a:p>
          <a:p>
            <a:pPr algn="ctr"/>
            <a:r>
              <a:rPr lang="en-US"/>
              <a:t>(4.0)</a:t>
            </a:r>
          </a:p>
        </p:txBody>
      </p:sp>
      <p:grpSp>
        <p:nvGrpSpPr>
          <p:cNvPr id="39" name="Group 38">
            <a:extLst>
              <a:ext uri="{FF2B5EF4-FFF2-40B4-BE49-F238E27FC236}">
                <a16:creationId xmlns:a16="http://schemas.microsoft.com/office/drawing/2014/main" id="{589E0B83-9BD2-2FA7-265C-9B75205DC39D}"/>
              </a:ext>
            </a:extLst>
          </p:cNvPr>
          <p:cNvGrpSpPr/>
          <p:nvPr/>
        </p:nvGrpSpPr>
        <p:grpSpPr>
          <a:xfrm>
            <a:off x="7166426" y="4273273"/>
            <a:ext cx="247135" cy="1134642"/>
            <a:chOff x="2040133" y="3964861"/>
            <a:chExt cx="247135" cy="1134642"/>
          </a:xfrm>
        </p:grpSpPr>
        <p:cxnSp>
          <p:nvCxnSpPr>
            <p:cNvPr id="41" name="Straight Connector 40">
              <a:extLst>
                <a:ext uri="{FF2B5EF4-FFF2-40B4-BE49-F238E27FC236}">
                  <a16:creationId xmlns:a16="http://schemas.microsoft.com/office/drawing/2014/main" id="{2BDA1A3F-4454-1681-E5B9-7E116DB2A375}"/>
                </a:ext>
              </a:extLst>
            </p:cNvPr>
            <p:cNvCxnSpPr>
              <a:cxnSpLocks/>
            </p:cNvCxnSpPr>
            <p:nvPr/>
          </p:nvCxnSpPr>
          <p:spPr>
            <a:xfrm>
              <a:off x="2163700" y="3964861"/>
              <a:ext cx="0" cy="927631"/>
            </a:xfrm>
            <a:prstGeom prst="line">
              <a:avLst/>
            </a:prstGeom>
            <a:solidFill>
              <a:srgbClr val="333F50"/>
            </a:solid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B53D8F3-CD97-D139-6A62-B7CC759BE5B7}"/>
                </a:ext>
              </a:extLst>
            </p:cNvPr>
            <p:cNvSpPr/>
            <p:nvPr/>
          </p:nvSpPr>
          <p:spPr>
            <a:xfrm rot="10800000">
              <a:off x="2040133" y="4852368"/>
              <a:ext cx="247135" cy="247135"/>
            </a:xfrm>
            <a:prstGeom prst="ellipse">
              <a:avLst/>
            </a:prstGeom>
            <a:solidFill>
              <a:srgbClr val="333F50"/>
            </a:solid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C07E49B4-EA25-B067-F839-18928E215166}"/>
              </a:ext>
            </a:extLst>
          </p:cNvPr>
          <p:cNvSpPr txBox="1"/>
          <p:nvPr/>
        </p:nvSpPr>
        <p:spPr>
          <a:xfrm>
            <a:off x="6893803" y="5483512"/>
            <a:ext cx="792384" cy="646331"/>
          </a:xfrm>
          <a:prstGeom prst="rect">
            <a:avLst/>
          </a:prstGeom>
          <a:noFill/>
        </p:spPr>
        <p:txBody>
          <a:bodyPr wrap="square" rtlCol="0">
            <a:spAutoFit/>
          </a:bodyPr>
          <a:lstStyle/>
          <a:p>
            <a:pPr algn="ctr"/>
            <a:r>
              <a:rPr lang="en-US" b="1"/>
              <a:t>March</a:t>
            </a:r>
          </a:p>
          <a:p>
            <a:pPr algn="ctr"/>
            <a:r>
              <a:rPr lang="en-US" b="1"/>
              <a:t>(2.0)</a:t>
            </a:r>
          </a:p>
        </p:txBody>
      </p:sp>
      <p:sp>
        <p:nvSpPr>
          <p:cNvPr id="11" name="Arrow: Right 10">
            <a:extLst>
              <a:ext uri="{FF2B5EF4-FFF2-40B4-BE49-F238E27FC236}">
                <a16:creationId xmlns:a16="http://schemas.microsoft.com/office/drawing/2014/main" id="{CDC20F7A-39A4-77ED-809C-B7934811B8A9}"/>
              </a:ext>
            </a:extLst>
          </p:cNvPr>
          <p:cNvSpPr/>
          <p:nvPr/>
        </p:nvSpPr>
        <p:spPr>
          <a:xfrm>
            <a:off x="6096000" y="3797023"/>
            <a:ext cx="5486400" cy="952500"/>
          </a:xfrm>
          <a:prstGeom prst="rightArrow">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rPr>
              <a:t>2025</a:t>
            </a:r>
          </a:p>
        </p:txBody>
      </p:sp>
      <p:sp>
        <p:nvSpPr>
          <p:cNvPr id="44" name="Content Placeholder 2">
            <a:extLst>
              <a:ext uri="{FF2B5EF4-FFF2-40B4-BE49-F238E27FC236}">
                <a16:creationId xmlns:a16="http://schemas.microsoft.com/office/drawing/2014/main" id="{3576F278-F534-7CF0-6F08-3DFB6F7F8D80}"/>
              </a:ext>
            </a:extLst>
          </p:cNvPr>
          <p:cNvSpPr>
            <a:spLocks noGrp="1"/>
          </p:cNvSpPr>
          <p:nvPr>
            <p:ph idx="1"/>
          </p:nvPr>
        </p:nvSpPr>
        <p:spPr>
          <a:xfrm>
            <a:off x="609599" y="1280166"/>
            <a:ext cx="5170289" cy="5577834"/>
          </a:xfrm>
        </p:spPr>
        <p:txBody>
          <a:bodyPr>
            <a:normAutofit lnSpcReduction="10000"/>
          </a:bodyPr>
          <a:lstStyle/>
          <a:p>
            <a:r>
              <a:rPr lang="en-US"/>
              <a:t>Long list derived from reviews </a:t>
            </a:r>
          </a:p>
          <a:p>
            <a:pPr lvl="1"/>
            <a:r>
              <a:rPr lang="en-US"/>
              <a:t>~600 candidate indicators (February, 1.0)</a:t>
            </a:r>
          </a:p>
          <a:p>
            <a:r>
              <a:rPr lang="en-US"/>
              <a:t>Public consultation</a:t>
            </a:r>
          </a:p>
          <a:p>
            <a:pPr lvl="1"/>
            <a:r>
              <a:rPr lang="en-US"/>
              <a:t>April (2.0)</a:t>
            </a:r>
          </a:p>
          <a:p>
            <a:r>
              <a:rPr lang="en-US"/>
              <a:t>Technical working group meetings</a:t>
            </a:r>
          </a:p>
          <a:p>
            <a:pPr lvl="1"/>
            <a:r>
              <a:rPr lang="en-US"/>
              <a:t>March (2.0), September (5.0)</a:t>
            </a:r>
          </a:p>
          <a:p>
            <a:r>
              <a:rPr lang="en-US"/>
              <a:t>Combination/synthesis of related proposed indicators</a:t>
            </a:r>
          </a:p>
          <a:p>
            <a:r>
              <a:rPr lang="en-US"/>
              <a:t>Mapping to conceptual framework, indicator objectives</a:t>
            </a:r>
          </a:p>
          <a:p>
            <a:r>
              <a:rPr lang="en-US"/>
              <a:t>Examining balance</a:t>
            </a:r>
          </a:p>
          <a:p>
            <a:pPr lvl="1"/>
            <a:r>
              <a:rPr lang="en-US"/>
              <a:t>Across framework components</a:t>
            </a:r>
          </a:p>
          <a:p>
            <a:pPr lvl="1"/>
            <a:r>
              <a:rPr lang="en-US"/>
              <a:t>Rapid and slow onset events</a:t>
            </a:r>
          </a:p>
          <a:p>
            <a:pPr lvl="1"/>
            <a:r>
              <a:rPr lang="en-US"/>
              <a:t>Water, sanitation, hygiene</a:t>
            </a:r>
          </a:p>
          <a:p>
            <a:pPr lvl="1"/>
            <a:r>
              <a:rPr lang="en-US"/>
              <a:t>Equity</a:t>
            </a:r>
          </a:p>
          <a:p>
            <a:pPr lvl="1"/>
            <a:endParaRPr lang="en-US"/>
          </a:p>
          <a:p>
            <a:endParaRPr lang="en-US"/>
          </a:p>
        </p:txBody>
      </p:sp>
    </p:spTree>
    <p:extLst>
      <p:ext uri="{BB962C8B-B14F-4D97-AF65-F5344CB8AC3E}">
        <p14:creationId xmlns:p14="http://schemas.microsoft.com/office/powerpoint/2010/main" val="175558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a:t>Proposed shortlist of indicators to develop for global monitoring by JMP and GLAAS teams</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6895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E02B-C16E-1FC9-018A-2DBF95A458D2}"/>
              </a:ext>
            </a:extLst>
          </p:cNvPr>
          <p:cNvSpPr>
            <a:spLocks noGrp="1"/>
          </p:cNvSpPr>
          <p:nvPr>
            <p:ph type="title"/>
          </p:nvPr>
        </p:nvSpPr>
        <p:spPr/>
        <p:txBody>
          <a:bodyPr/>
          <a:lstStyle/>
          <a:p>
            <a:r>
              <a:rPr lang="en-GB"/>
              <a:t>Policy: 1 and 2 (of 5)</a:t>
            </a:r>
          </a:p>
        </p:txBody>
      </p:sp>
      <p:graphicFrame>
        <p:nvGraphicFramePr>
          <p:cNvPr id="4" name="Content Placeholder 3">
            <a:extLst>
              <a:ext uri="{FF2B5EF4-FFF2-40B4-BE49-F238E27FC236}">
                <a16:creationId xmlns:a16="http://schemas.microsoft.com/office/drawing/2014/main" id="{B7FEB580-94DD-1DD1-5E71-6A4E787B806E}"/>
              </a:ext>
            </a:extLst>
          </p:cNvPr>
          <p:cNvGraphicFramePr>
            <a:graphicFrameLocks noGrp="1"/>
          </p:cNvGraphicFramePr>
          <p:nvPr>
            <p:ph idx="1"/>
            <p:extLst>
              <p:ext uri="{D42A27DB-BD31-4B8C-83A1-F6EECF244321}">
                <p14:modId xmlns:p14="http://schemas.microsoft.com/office/powerpoint/2010/main" val="3340878454"/>
              </p:ext>
            </p:extLst>
          </p:nvPr>
        </p:nvGraphicFramePr>
        <p:xfrm>
          <a:off x="609600" y="1279525"/>
          <a:ext cx="11264899" cy="42976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a:solidFill>
                            <a:srgbClr val="002060"/>
                          </a:solidFill>
                        </a:rPr>
                        <a:t>Objective</a:t>
                      </a:r>
                    </a:p>
                  </a:txBody>
                  <a:tcPr>
                    <a:solidFill>
                      <a:srgbClr val="00B050"/>
                    </a:solidFill>
                  </a:tcPr>
                </a:tc>
                <a:tc>
                  <a:txBody>
                    <a:bodyPr/>
                    <a:lstStyle/>
                    <a:p>
                      <a:r>
                        <a:rPr lang="en-GB" sz="240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r>
                        <a:rPr lang="en-GB" sz="2400" b="0" kern="1200">
                          <a:solidFill>
                            <a:srgbClr val="002060"/>
                          </a:solidFill>
                          <a:effectLst/>
                          <a:latin typeface="+mn-lt"/>
                          <a:ea typeface="+mn-ea"/>
                          <a:cs typeface="+mn-cs"/>
                        </a:rPr>
                        <a:t>WASH </a:t>
                      </a:r>
                      <a:r>
                        <a:rPr lang="en-GB" sz="2400" b="1" kern="1200">
                          <a:solidFill>
                            <a:srgbClr val="002060"/>
                          </a:solidFill>
                          <a:effectLst/>
                          <a:latin typeface="+mn-lt"/>
                          <a:ea typeface="+mn-ea"/>
                          <a:cs typeface="+mn-cs"/>
                        </a:rPr>
                        <a:t>policy and planning </a:t>
                      </a:r>
                      <a:r>
                        <a:rPr lang="en-GB" sz="2400" b="0" kern="1200">
                          <a:solidFill>
                            <a:srgbClr val="002060"/>
                          </a:solidFill>
                          <a:effectLst/>
                          <a:latin typeface="+mn-lt"/>
                          <a:ea typeface="+mn-ea"/>
                          <a:cs typeface="+mn-cs"/>
                        </a:rPr>
                        <a:t>incorporates current and future climate risk</a:t>
                      </a:r>
                      <a:endParaRPr lang="en-GB" sz="2400" b="0">
                        <a:solidFill>
                          <a:srgbClr val="002060"/>
                        </a:solidFill>
                      </a:endParaRPr>
                    </a:p>
                  </a:txBody>
                  <a:tcPr>
                    <a:solidFill>
                      <a:srgbClr val="B9FFD9"/>
                    </a:solidFill>
                  </a:tcPr>
                </a:tc>
                <a:tc>
                  <a:txBody>
                    <a:bodyPr/>
                    <a:lstStyle/>
                    <a:p>
                      <a:r>
                        <a:rPr lang="en-GB" sz="2400" b="0">
                          <a:solidFill>
                            <a:srgbClr val="002060"/>
                          </a:solidFill>
                        </a:rPr>
                        <a:t>101: </a:t>
                      </a:r>
                      <a:r>
                        <a:rPr lang="en-GB" sz="2400" b="1" kern="1200">
                          <a:solidFill>
                            <a:srgbClr val="002060"/>
                          </a:solidFill>
                          <a:effectLst/>
                          <a:latin typeface="+mn-lt"/>
                          <a:ea typeface="+mn-ea"/>
                          <a:cs typeface="+mn-cs"/>
                        </a:rPr>
                        <a:t>WASH sector policy and plans</a:t>
                      </a:r>
                      <a:r>
                        <a:rPr lang="en-GB" sz="2400" b="0" kern="1200">
                          <a:solidFill>
                            <a:srgbClr val="002060"/>
                          </a:solidFill>
                          <a:effectLst/>
                          <a:latin typeface="+mn-lt"/>
                          <a:ea typeface="+mn-ea"/>
                          <a:cs typeface="+mn-cs"/>
                        </a:rPr>
                        <a:t> which integrate climate adaptation measures for households and institutions *:</a:t>
                      </a:r>
                    </a:p>
                    <a:p>
                      <a:r>
                        <a:rPr lang="en-GB" sz="2400" b="0" kern="1200">
                          <a:solidFill>
                            <a:srgbClr val="002060"/>
                          </a:solidFill>
                          <a:effectLst/>
                          <a:latin typeface="+mn-lt"/>
                          <a:ea typeface="+mn-ea"/>
                          <a:cs typeface="+mn-cs"/>
                        </a:rPr>
                        <a:t>(a) are in place;</a:t>
                      </a:r>
                    </a:p>
                    <a:p>
                      <a:r>
                        <a:rPr lang="en-GB" sz="2400" b="0" kern="1200">
                          <a:solidFill>
                            <a:srgbClr val="002060"/>
                          </a:solidFill>
                          <a:effectLst/>
                          <a:latin typeface="+mn-lt"/>
                          <a:ea typeface="+mn-ea"/>
                          <a:cs typeface="+mn-cs"/>
                        </a:rPr>
                        <a:t>(b) align with national adaptation plans; and</a:t>
                      </a:r>
                    </a:p>
                    <a:p>
                      <a:r>
                        <a:rPr lang="en-GB" sz="2400" b="0" kern="1200">
                          <a:solidFill>
                            <a:srgbClr val="002060"/>
                          </a:solidFill>
                          <a:effectLst/>
                          <a:latin typeface="+mn-lt"/>
                          <a:ea typeface="+mn-ea"/>
                          <a:cs typeface="+mn-cs"/>
                        </a:rPr>
                        <a:t>(c) are regularly revised using updated climate projections</a:t>
                      </a:r>
                    </a:p>
                    <a:p>
                      <a:endParaRPr lang="en-GB" sz="2400" b="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a:txBody>
                    <a:bodyPr/>
                    <a:lstStyle/>
                    <a:p>
                      <a:r>
                        <a:rPr lang="en-GB" sz="2400" b="1" kern="1200">
                          <a:solidFill>
                            <a:srgbClr val="002060"/>
                          </a:solidFill>
                          <a:effectLst/>
                          <a:latin typeface="+mn-lt"/>
                          <a:ea typeface="+mn-ea"/>
                          <a:cs typeface="+mn-cs"/>
                        </a:rPr>
                        <a:t>Management</a:t>
                      </a:r>
                      <a:r>
                        <a:rPr lang="en-GB" sz="2400" b="0" kern="1200">
                          <a:solidFill>
                            <a:srgbClr val="002060"/>
                          </a:solidFill>
                          <a:effectLst/>
                          <a:latin typeface="+mn-lt"/>
                          <a:ea typeface="+mn-ea"/>
                          <a:cs typeface="+mn-cs"/>
                        </a:rPr>
                        <a:t> is appropriate to ensure and advance climate resilience</a:t>
                      </a:r>
                      <a:endParaRPr lang="en-GB" sz="2400" b="0">
                        <a:solidFill>
                          <a:srgbClr val="002060"/>
                        </a:solidFill>
                      </a:endParaRPr>
                    </a:p>
                  </a:txBody>
                  <a:tcPr>
                    <a:solidFill>
                      <a:srgbClr val="8FFFC2"/>
                    </a:solidFill>
                  </a:tcPr>
                </a:tc>
                <a:tc>
                  <a:txBody>
                    <a:bodyPr/>
                    <a:lstStyle/>
                    <a:p>
                      <a:r>
                        <a:rPr lang="en-GB" sz="2400" b="0" kern="1200">
                          <a:solidFill>
                            <a:srgbClr val="002060"/>
                          </a:solidFill>
                          <a:effectLst/>
                          <a:latin typeface="+mn-lt"/>
                          <a:ea typeface="+mn-ea"/>
                          <a:cs typeface="+mn-cs"/>
                        </a:rPr>
                        <a:t>102: WASH Sector policy mandates the use of </a:t>
                      </a:r>
                      <a:br>
                        <a:rPr lang="en-GB" sz="2400" b="0" kern="1200">
                          <a:solidFill>
                            <a:srgbClr val="002060"/>
                          </a:solidFill>
                          <a:effectLst/>
                          <a:latin typeface="+mn-lt"/>
                          <a:ea typeface="+mn-ea"/>
                          <a:cs typeface="+mn-cs"/>
                        </a:rPr>
                      </a:br>
                      <a:r>
                        <a:rPr lang="en-GB" sz="2400" b="1" kern="1200">
                          <a:solidFill>
                            <a:srgbClr val="002060"/>
                          </a:solidFill>
                          <a:effectLst/>
                          <a:latin typeface="+mn-lt"/>
                          <a:ea typeface="+mn-ea"/>
                          <a:cs typeface="+mn-cs"/>
                        </a:rPr>
                        <a:t>risk-based management plans </a:t>
                      </a:r>
                      <a:r>
                        <a:rPr lang="en-GB" sz="2400" b="0" kern="1200">
                          <a:solidFill>
                            <a:srgbClr val="002060"/>
                          </a:solidFill>
                          <a:effectLst/>
                          <a:latin typeface="+mn-lt"/>
                          <a:ea typeface="+mn-ea"/>
                          <a:cs typeface="+mn-cs"/>
                        </a:rPr>
                        <a:t>that take into account </a:t>
                      </a:r>
                      <a:br>
                        <a:rPr lang="en-GB" sz="2400" b="0" kern="1200">
                          <a:solidFill>
                            <a:srgbClr val="002060"/>
                          </a:solidFill>
                          <a:effectLst/>
                          <a:latin typeface="+mn-lt"/>
                          <a:ea typeface="+mn-ea"/>
                          <a:cs typeface="+mn-cs"/>
                        </a:rPr>
                      </a:br>
                      <a:r>
                        <a:rPr lang="en-GB" sz="2400" b="0" kern="1200">
                          <a:solidFill>
                            <a:srgbClr val="002060"/>
                          </a:solidFill>
                          <a:effectLst/>
                          <a:latin typeface="+mn-lt"/>
                          <a:ea typeface="+mn-ea"/>
                          <a:cs typeface="+mn-cs"/>
                        </a:rPr>
                        <a:t>current and future climate</a:t>
                      </a:r>
                    </a:p>
                  </a:txBody>
                  <a:tcPr>
                    <a:solidFill>
                      <a:srgbClr val="8FFFC2"/>
                    </a:solidFill>
                  </a:tcPr>
                </a:tc>
                <a:extLst>
                  <a:ext uri="{0D108BD9-81ED-4DB2-BD59-A6C34878D82A}">
                    <a16:rowId xmlns:a16="http://schemas.microsoft.com/office/drawing/2014/main" val="3305617846"/>
                  </a:ext>
                </a:extLst>
              </a:tr>
            </a:tbl>
          </a:graphicData>
        </a:graphic>
      </p:graphicFrame>
      <p:sp>
        <p:nvSpPr>
          <p:cNvPr id="5" name="TextBox 4">
            <a:extLst>
              <a:ext uri="{FF2B5EF4-FFF2-40B4-BE49-F238E27FC236}">
                <a16:creationId xmlns:a16="http://schemas.microsoft.com/office/drawing/2014/main" id="{25C510BC-1298-FA28-8DA8-0D461BEBDCDC}"/>
              </a:ext>
            </a:extLst>
          </p:cNvPr>
          <p:cNvSpPr txBox="1"/>
          <p:nvPr/>
        </p:nvSpPr>
        <p:spPr>
          <a:xfrm>
            <a:off x="711200" y="5817639"/>
            <a:ext cx="10769600" cy="923330"/>
          </a:xfrm>
          <a:prstGeom prst="rect">
            <a:avLst/>
          </a:prstGeom>
          <a:noFill/>
        </p:spPr>
        <p:txBody>
          <a:bodyPr wrap="square" rtlCol="0">
            <a:spAutoFit/>
          </a:bodyPr>
          <a:lstStyle/>
          <a:p>
            <a:r>
              <a:rPr lang="en-GB"/>
              <a:t>* </a:t>
            </a:r>
            <a:r>
              <a:rPr lang="en-GB">
                <a:solidFill>
                  <a:srgbClr val="002060"/>
                </a:solidFill>
              </a:rPr>
              <a:t>And which (i) identify current and future climate risks to WASH, (ii) identify at risk populations, (iii) include costed climate adaptation measures and (iv) mandate 'build-back-better' principles for post climate-event recovery</a:t>
            </a:r>
            <a:endParaRPr lang="en-GB"/>
          </a:p>
        </p:txBody>
      </p:sp>
      <p:grpSp>
        <p:nvGrpSpPr>
          <p:cNvPr id="55" name="Group 54">
            <a:extLst>
              <a:ext uri="{FF2B5EF4-FFF2-40B4-BE49-F238E27FC236}">
                <a16:creationId xmlns:a16="http://schemas.microsoft.com/office/drawing/2014/main" id="{8F9D6669-1E75-30D5-3A05-430218D8C588}"/>
              </a:ext>
            </a:extLst>
          </p:cNvPr>
          <p:cNvGrpSpPr/>
          <p:nvPr/>
        </p:nvGrpSpPr>
        <p:grpSpPr>
          <a:xfrm>
            <a:off x="9381683" y="128206"/>
            <a:ext cx="2574404" cy="736767"/>
            <a:chOff x="211913" y="1660070"/>
            <a:chExt cx="11732795" cy="3357801"/>
          </a:xfrm>
        </p:grpSpPr>
        <p:grpSp>
          <p:nvGrpSpPr>
            <p:cNvPr id="56" name="Group 55">
              <a:extLst>
                <a:ext uri="{FF2B5EF4-FFF2-40B4-BE49-F238E27FC236}">
                  <a16:creationId xmlns:a16="http://schemas.microsoft.com/office/drawing/2014/main" id="{44B17211-4543-8594-C4AA-2CC8BA617BA9}"/>
                </a:ext>
              </a:extLst>
            </p:cNvPr>
            <p:cNvGrpSpPr/>
            <p:nvPr/>
          </p:nvGrpSpPr>
          <p:grpSpPr>
            <a:xfrm>
              <a:off x="7281455" y="2227965"/>
              <a:ext cx="1103810" cy="2039822"/>
              <a:chOff x="7302134" y="2255518"/>
              <a:chExt cx="1103810" cy="2039822"/>
            </a:xfrm>
          </p:grpSpPr>
          <p:sp>
            <p:nvSpPr>
              <p:cNvPr id="82" name="Rectangle: Rounded Corners 81">
                <a:extLst>
                  <a:ext uri="{FF2B5EF4-FFF2-40B4-BE49-F238E27FC236}">
                    <a16:creationId xmlns:a16="http://schemas.microsoft.com/office/drawing/2014/main" id="{70029028-1AFB-0D98-D80A-5DCCCD97A39C}"/>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3" name="Graphic 82" descr="Toilet with solid fill">
                <a:extLst>
                  <a:ext uri="{FF2B5EF4-FFF2-40B4-BE49-F238E27FC236}">
                    <a16:creationId xmlns:a16="http://schemas.microsoft.com/office/drawing/2014/main" id="{A974DE1E-FB44-393C-4CAD-DD269A8A93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84" name="Graphic 83" descr="Leaky Tap with solid fill">
                <a:extLst>
                  <a:ext uri="{FF2B5EF4-FFF2-40B4-BE49-F238E27FC236}">
                    <a16:creationId xmlns:a16="http://schemas.microsoft.com/office/drawing/2014/main" id="{D4C128BF-7CB2-7ED4-609C-B3497CC299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E5F51D8C-305E-6BB1-942D-A8786A71DBF6}"/>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8" name="Group 57">
              <a:extLst>
                <a:ext uri="{FF2B5EF4-FFF2-40B4-BE49-F238E27FC236}">
                  <a16:creationId xmlns:a16="http://schemas.microsoft.com/office/drawing/2014/main" id="{8F3EDF3C-E3D4-7759-87C2-A495F1A90680}"/>
                </a:ext>
              </a:extLst>
            </p:cNvPr>
            <p:cNvGrpSpPr/>
            <p:nvPr/>
          </p:nvGrpSpPr>
          <p:grpSpPr>
            <a:xfrm>
              <a:off x="10567668" y="2631321"/>
              <a:ext cx="1377040" cy="1285242"/>
              <a:chOff x="10567668" y="2631321"/>
              <a:chExt cx="1377040" cy="1285242"/>
            </a:xfrm>
          </p:grpSpPr>
          <p:sp>
            <p:nvSpPr>
              <p:cNvPr id="80" name="Rectangle: Rounded Corners 79">
                <a:extLst>
                  <a:ext uri="{FF2B5EF4-FFF2-40B4-BE49-F238E27FC236}">
                    <a16:creationId xmlns:a16="http://schemas.microsoft.com/office/drawing/2014/main" id="{22FB37D5-7D72-88F1-CFF7-A47CA14A1427}"/>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1" name="Graphic 80" descr="Family with two children outline">
                <a:extLst>
                  <a:ext uri="{FF2B5EF4-FFF2-40B4-BE49-F238E27FC236}">
                    <a16:creationId xmlns:a16="http://schemas.microsoft.com/office/drawing/2014/main" id="{B687C046-024A-0041-B873-0F0C5E5611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59" name="Graphic 58" descr="Handwashing with solid fill">
              <a:extLst>
                <a:ext uri="{FF2B5EF4-FFF2-40B4-BE49-F238E27FC236}">
                  <a16:creationId xmlns:a16="http://schemas.microsoft.com/office/drawing/2014/main" id="{14FEE7AA-F9D4-5567-6EC8-14F7601E56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60" name="Group 59">
              <a:extLst>
                <a:ext uri="{FF2B5EF4-FFF2-40B4-BE49-F238E27FC236}">
                  <a16:creationId xmlns:a16="http://schemas.microsoft.com/office/drawing/2014/main" id="{61AF2BBA-37BD-19C3-8E6A-82D44CF4412B}"/>
                </a:ext>
              </a:extLst>
            </p:cNvPr>
            <p:cNvGrpSpPr/>
            <p:nvPr/>
          </p:nvGrpSpPr>
          <p:grpSpPr>
            <a:xfrm>
              <a:off x="5026297" y="1660070"/>
              <a:ext cx="1889035" cy="1285242"/>
              <a:chOff x="5026297" y="1883590"/>
              <a:chExt cx="1889035" cy="1285242"/>
            </a:xfrm>
          </p:grpSpPr>
          <p:sp>
            <p:nvSpPr>
              <p:cNvPr id="77" name="Rectangle: Rounded Corners 76">
                <a:extLst>
                  <a:ext uri="{FF2B5EF4-FFF2-40B4-BE49-F238E27FC236}">
                    <a16:creationId xmlns:a16="http://schemas.microsoft.com/office/drawing/2014/main" id="{2FE73752-6F16-445A-7C9F-A6EB5F7404F7}"/>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8" name="Graphic 77" descr="Hammer with solid fill">
                <a:extLst>
                  <a:ext uri="{FF2B5EF4-FFF2-40B4-BE49-F238E27FC236}">
                    <a16:creationId xmlns:a16="http://schemas.microsoft.com/office/drawing/2014/main" id="{2EFDD7DD-CC1A-BA26-B8B3-2E781AEB02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79" name="Graphic 78" descr="Man and woman with solid fill">
                <a:extLst>
                  <a:ext uri="{FF2B5EF4-FFF2-40B4-BE49-F238E27FC236}">
                    <a16:creationId xmlns:a16="http://schemas.microsoft.com/office/drawing/2014/main" id="{96C34509-0840-9A25-32B6-C42E6711721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61" name="Group 60">
              <a:extLst>
                <a:ext uri="{FF2B5EF4-FFF2-40B4-BE49-F238E27FC236}">
                  <a16:creationId xmlns:a16="http://schemas.microsoft.com/office/drawing/2014/main" id="{08D03A96-680F-8FF3-2F2C-1560FE606F9F}"/>
                </a:ext>
              </a:extLst>
            </p:cNvPr>
            <p:cNvGrpSpPr/>
            <p:nvPr/>
          </p:nvGrpSpPr>
          <p:grpSpPr>
            <a:xfrm>
              <a:off x="2929708" y="3732629"/>
              <a:ext cx="1888307" cy="1285242"/>
              <a:chOff x="2929708" y="3732629"/>
              <a:chExt cx="1888307" cy="1285242"/>
            </a:xfrm>
          </p:grpSpPr>
          <p:sp>
            <p:nvSpPr>
              <p:cNvPr id="75" name="Rectangle: Rounded Corners 74">
                <a:extLst>
                  <a:ext uri="{FF2B5EF4-FFF2-40B4-BE49-F238E27FC236}">
                    <a16:creationId xmlns:a16="http://schemas.microsoft.com/office/drawing/2014/main" id="{B9327196-0852-A0CE-E5EC-764C78924FD9}"/>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6" name="Graphic 75" descr="Cycle with people with solid fill">
                <a:extLst>
                  <a:ext uri="{FF2B5EF4-FFF2-40B4-BE49-F238E27FC236}">
                    <a16:creationId xmlns:a16="http://schemas.microsoft.com/office/drawing/2014/main" id="{A5810E2E-9E1B-45AF-36EB-7D6BE0195D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62" name="Group 61">
              <a:extLst>
                <a:ext uri="{FF2B5EF4-FFF2-40B4-BE49-F238E27FC236}">
                  <a16:creationId xmlns:a16="http://schemas.microsoft.com/office/drawing/2014/main" id="{3872B74C-BE2E-4BBF-D7A2-ECCE93F318E6}"/>
                </a:ext>
              </a:extLst>
            </p:cNvPr>
            <p:cNvGrpSpPr/>
            <p:nvPr/>
          </p:nvGrpSpPr>
          <p:grpSpPr>
            <a:xfrm>
              <a:off x="5051337" y="3690621"/>
              <a:ext cx="1888307" cy="1285242"/>
              <a:chOff x="5051337" y="3690621"/>
              <a:chExt cx="1888307" cy="1285242"/>
            </a:xfrm>
          </p:grpSpPr>
          <p:sp>
            <p:nvSpPr>
              <p:cNvPr id="73" name="Rectangle: Rounded Corners 72">
                <a:extLst>
                  <a:ext uri="{FF2B5EF4-FFF2-40B4-BE49-F238E27FC236}">
                    <a16:creationId xmlns:a16="http://schemas.microsoft.com/office/drawing/2014/main" id="{734FCFA6-B777-86F2-B036-EF1ED867D631}"/>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4" name="Graphic 73" descr="Agriculture with solid fill">
                <a:extLst>
                  <a:ext uri="{FF2B5EF4-FFF2-40B4-BE49-F238E27FC236}">
                    <a16:creationId xmlns:a16="http://schemas.microsoft.com/office/drawing/2014/main" id="{BC45F02B-3030-460B-3900-2A07B5A9FE4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63" name="Group 62">
              <a:extLst>
                <a:ext uri="{FF2B5EF4-FFF2-40B4-BE49-F238E27FC236}">
                  <a16:creationId xmlns:a16="http://schemas.microsoft.com/office/drawing/2014/main" id="{4F3ADF93-1E3D-E031-0DD9-D8DCC3836A5F}"/>
                </a:ext>
              </a:extLst>
            </p:cNvPr>
            <p:cNvGrpSpPr/>
            <p:nvPr/>
          </p:nvGrpSpPr>
          <p:grpSpPr>
            <a:xfrm>
              <a:off x="2929708" y="1660070"/>
              <a:ext cx="1896291" cy="1285242"/>
              <a:chOff x="2929708" y="1883590"/>
              <a:chExt cx="1896291" cy="1285242"/>
            </a:xfrm>
          </p:grpSpPr>
          <p:sp>
            <p:nvSpPr>
              <p:cNvPr id="70" name="Rectangle: Rounded Corners 69">
                <a:extLst>
                  <a:ext uri="{FF2B5EF4-FFF2-40B4-BE49-F238E27FC236}">
                    <a16:creationId xmlns:a16="http://schemas.microsoft.com/office/drawing/2014/main" id="{2742B943-E2C9-1566-F64F-31FCEA65EC4E}"/>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1" name="Graphic 70" descr="Programmer male with solid fill">
                <a:extLst>
                  <a:ext uri="{FF2B5EF4-FFF2-40B4-BE49-F238E27FC236}">
                    <a16:creationId xmlns:a16="http://schemas.microsoft.com/office/drawing/2014/main" id="{B18231EE-428C-A64D-D1BF-F93A00740E9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72" name="Graphic 71" descr="Blueprint with solid fill">
                <a:extLst>
                  <a:ext uri="{FF2B5EF4-FFF2-40B4-BE49-F238E27FC236}">
                    <a16:creationId xmlns:a16="http://schemas.microsoft.com/office/drawing/2014/main" id="{F825BC19-0B2F-8DAE-05A2-3B6ABF394E1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64" name="Group 63">
              <a:extLst>
                <a:ext uri="{FF2B5EF4-FFF2-40B4-BE49-F238E27FC236}">
                  <a16:creationId xmlns:a16="http://schemas.microsoft.com/office/drawing/2014/main" id="{9317ED9C-892B-F5B8-C880-208907F896C2}"/>
                </a:ext>
              </a:extLst>
            </p:cNvPr>
            <p:cNvGrpSpPr/>
            <p:nvPr/>
          </p:nvGrpSpPr>
          <p:grpSpPr>
            <a:xfrm>
              <a:off x="211913" y="2096161"/>
              <a:ext cx="2316477" cy="2369259"/>
              <a:chOff x="211913" y="2096161"/>
              <a:chExt cx="2316477" cy="2369259"/>
            </a:xfrm>
          </p:grpSpPr>
          <p:sp>
            <p:nvSpPr>
              <p:cNvPr id="65" name="Rectangle: Rounded Corners 64">
                <a:extLst>
                  <a:ext uri="{FF2B5EF4-FFF2-40B4-BE49-F238E27FC236}">
                    <a16:creationId xmlns:a16="http://schemas.microsoft.com/office/drawing/2014/main" id="{5B7F52C7-03E1-F7FB-FD62-DBCF6EECDA7C}"/>
                  </a:ext>
                </a:extLst>
              </p:cNvPr>
              <p:cNvSpPr/>
              <p:nvPr/>
            </p:nvSpPr>
            <p:spPr>
              <a:xfrm>
                <a:off x="211913" y="2096161"/>
                <a:ext cx="2316477" cy="2369259"/>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Graphic 65" descr="Money with solid fill">
                <a:extLst>
                  <a:ext uri="{FF2B5EF4-FFF2-40B4-BE49-F238E27FC236}">
                    <a16:creationId xmlns:a16="http://schemas.microsoft.com/office/drawing/2014/main" id="{838E7318-90E2-4309-1027-2261A1AE7D4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67" name="Graphic 66" descr="Judge female with solid fill">
                <a:extLst>
                  <a:ext uri="{FF2B5EF4-FFF2-40B4-BE49-F238E27FC236}">
                    <a16:creationId xmlns:a16="http://schemas.microsoft.com/office/drawing/2014/main" id="{EF713BFC-53C8-5683-82CD-00949BB2464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68" name="Graphic 67" descr="Blog with solid fill">
                <a:extLst>
                  <a:ext uri="{FF2B5EF4-FFF2-40B4-BE49-F238E27FC236}">
                    <a16:creationId xmlns:a16="http://schemas.microsoft.com/office/drawing/2014/main" id="{0FE9E580-CABE-2E95-FFC4-40D0F5A751A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69" name="Graphic 68" descr="Group of people with solid fill">
                <a:extLst>
                  <a:ext uri="{FF2B5EF4-FFF2-40B4-BE49-F238E27FC236}">
                    <a16:creationId xmlns:a16="http://schemas.microsoft.com/office/drawing/2014/main" id="{CE169733-50C7-20CC-342E-755E650BE5A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166330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35A7-AD47-A5DE-80EB-2DD046C2E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3C9DB-ECE5-00A4-72BF-1E7ED23A2D27}"/>
              </a:ext>
            </a:extLst>
          </p:cNvPr>
          <p:cNvSpPr>
            <a:spLocks noGrp="1"/>
          </p:cNvSpPr>
          <p:nvPr>
            <p:ph type="title"/>
          </p:nvPr>
        </p:nvSpPr>
        <p:spPr/>
        <p:txBody>
          <a:bodyPr/>
          <a:lstStyle/>
          <a:p>
            <a:r>
              <a:rPr lang="en-GB"/>
              <a:t>Policy: 3 and 4 (of 5)</a:t>
            </a:r>
          </a:p>
        </p:txBody>
      </p:sp>
      <p:graphicFrame>
        <p:nvGraphicFramePr>
          <p:cNvPr id="4" name="Content Placeholder 3">
            <a:extLst>
              <a:ext uri="{FF2B5EF4-FFF2-40B4-BE49-F238E27FC236}">
                <a16:creationId xmlns:a16="http://schemas.microsoft.com/office/drawing/2014/main" id="{930BBFBB-6AB8-D0E8-2821-FCECA55884A5}"/>
              </a:ext>
            </a:extLst>
          </p:cNvPr>
          <p:cNvGraphicFramePr>
            <a:graphicFrameLocks noGrp="1"/>
          </p:cNvGraphicFramePr>
          <p:nvPr>
            <p:ph idx="1"/>
          </p:nvPr>
        </p:nvGraphicFramePr>
        <p:xfrm>
          <a:off x="463550" y="1264167"/>
          <a:ext cx="11264899" cy="53949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a:solidFill>
                            <a:srgbClr val="002060"/>
                          </a:solidFill>
                        </a:rPr>
                        <a:t>Objective</a:t>
                      </a:r>
                    </a:p>
                  </a:txBody>
                  <a:tcPr>
                    <a:solidFill>
                      <a:srgbClr val="00B050"/>
                    </a:solidFill>
                  </a:tcPr>
                </a:tc>
                <a:tc>
                  <a:txBody>
                    <a:bodyPr/>
                    <a:lstStyle/>
                    <a:p>
                      <a:r>
                        <a:rPr lang="en-GB" sz="240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rowSpan="2">
                  <a:txBody>
                    <a:bodyPr/>
                    <a:lstStyle/>
                    <a:p>
                      <a:pPr marL="0" algn="l" defTabSz="914400" rtl="0" eaLnBrk="1" latinLnBrk="0" hangingPunct="1"/>
                      <a:r>
                        <a:rPr lang="en-GB" sz="2400" b="0" kern="1200">
                          <a:solidFill>
                            <a:srgbClr val="002060"/>
                          </a:solidFill>
                          <a:latin typeface="+mn-lt"/>
                          <a:ea typeface="+mn-ea"/>
                          <a:cs typeface="+mn-cs"/>
                        </a:rPr>
                        <a:t>National </a:t>
                      </a:r>
                      <a:r>
                        <a:rPr lang="en-GB" sz="2400" b="1" kern="1200">
                          <a:solidFill>
                            <a:srgbClr val="002060"/>
                          </a:solidFill>
                          <a:latin typeface="+mn-lt"/>
                          <a:ea typeface="+mn-ea"/>
                          <a:cs typeface="+mn-cs"/>
                        </a:rPr>
                        <a:t>climate resilience planning </a:t>
                      </a:r>
                      <a:r>
                        <a:rPr lang="en-GB" sz="2400" b="0" kern="1200">
                          <a:solidFill>
                            <a:srgbClr val="002060"/>
                          </a:solidFill>
                          <a:latin typeface="+mn-lt"/>
                          <a:ea typeface="+mn-ea"/>
                          <a:cs typeface="+mn-cs"/>
                        </a:rPr>
                        <a:t>incorporates climate resilient WASH</a:t>
                      </a:r>
                    </a:p>
                  </a:txBody>
                  <a:tcPr anchor="ctr">
                    <a:solidFill>
                      <a:srgbClr val="B9FFD9"/>
                    </a:solidFill>
                  </a:tcPr>
                </a:tc>
                <a:tc>
                  <a:txBody>
                    <a:bodyPr/>
                    <a:lstStyle/>
                    <a:p>
                      <a:pPr marL="0" algn="l" defTabSz="914400" rtl="0" eaLnBrk="1" latinLnBrk="0" hangingPunct="1"/>
                      <a:r>
                        <a:rPr lang="en-GB" sz="2400" b="0" kern="1200">
                          <a:solidFill>
                            <a:srgbClr val="002060"/>
                          </a:solidFill>
                          <a:latin typeface="+mn-lt"/>
                          <a:ea typeface="+mn-ea"/>
                          <a:cs typeface="+mn-cs"/>
                        </a:rPr>
                        <a:t>103: </a:t>
                      </a:r>
                      <a:r>
                        <a:rPr lang="en-GB" sz="2400" b="1" kern="1200">
                          <a:solidFill>
                            <a:srgbClr val="002060"/>
                          </a:solidFill>
                          <a:latin typeface="+mn-lt"/>
                          <a:ea typeface="+mn-ea"/>
                          <a:cs typeface="+mn-cs"/>
                        </a:rPr>
                        <a:t>National adaptation plans </a:t>
                      </a:r>
                      <a:r>
                        <a:rPr lang="en-GB" sz="2400" b="0" kern="1200">
                          <a:solidFill>
                            <a:srgbClr val="002060"/>
                          </a:solidFill>
                          <a:latin typeface="+mn-lt"/>
                          <a:ea typeface="+mn-ea"/>
                          <a:cs typeface="+mn-cs"/>
                        </a:rPr>
                        <a:t>are in place and include: </a:t>
                      </a:r>
                    </a:p>
                    <a:p>
                      <a:pPr marL="0" algn="l" defTabSz="914400" rtl="0" eaLnBrk="1" latinLnBrk="0" hangingPunct="1"/>
                      <a:r>
                        <a:rPr lang="en-GB" sz="2400" b="0" kern="1200">
                          <a:solidFill>
                            <a:srgbClr val="002060"/>
                          </a:solidFill>
                          <a:latin typeface="+mn-lt"/>
                          <a:ea typeface="+mn-ea"/>
                          <a:cs typeface="+mn-cs"/>
                        </a:rPr>
                        <a:t>(a) targeted WASH objectives for households and institutions;</a:t>
                      </a:r>
                    </a:p>
                    <a:p>
                      <a:pPr marL="0" algn="l" defTabSz="914400" rtl="0" eaLnBrk="1" latinLnBrk="0" hangingPunct="1"/>
                      <a:r>
                        <a:rPr lang="en-GB" sz="2400" b="0" kern="1200">
                          <a:solidFill>
                            <a:srgbClr val="002060"/>
                          </a:solidFill>
                          <a:latin typeface="+mn-lt"/>
                          <a:ea typeface="+mn-ea"/>
                          <a:cs typeface="+mn-cs"/>
                        </a:rPr>
                        <a:t>(b) and a strategy for WASH adaptation for households and institutions;</a:t>
                      </a:r>
                    </a:p>
                    <a:p>
                      <a:pPr marL="0" algn="l" defTabSz="914400" rtl="0" eaLnBrk="1" latinLnBrk="0" hangingPunct="1"/>
                      <a:r>
                        <a:rPr lang="en-GB" sz="2400" b="0" kern="1200">
                          <a:solidFill>
                            <a:srgbClr val="002060"/>
                          </a:solidFill>
                          <a:latin typeface="+mn-lt"/>
                          <a:ea typeface="+mn-ea"/>
                          <a:cs typeface="+mn-cs"/>
                        </a:rPr>
                        <a:t>(c) or a costed strategy for WASH adaptation for households and institutions</a:t>
                      </a:r>
                    </a:p>
                    <a:p>
                      <a:endParaRPr lang="en-GB" sz="2400" b="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vMerge="1">
                  <a:txBody>
                    <a:bodyPr/>
                    <a:lstStyle/>
                    <a:p>
                      <a:pPr marL="0" algn="l" defTabSz="914400" rtl="0" eaLnBrk="1" latinLnBrk="0" hangingPunct="1"/>
                      <a:endParaRPr lang="en-GB" sz="2400" b="1" kern="1200">
                        <a:solidFill>
                          <a:srgbClr val="002060"/>
                        </a:solidFill>
                        <a:latin typeface="+mn-lt"/>
                        <a:ea typeface="+mn-ea"/>
                        <a:cs typeface="+mn-cs"/>
                      </a:endParaRPr>
                    </a:p>
                  </a:txBody>
                  <a:tcPr>
                    <a:solidFill>
                      <a:schemeClr val="accent5">
                        <a:lumMod val="40000"/>
                        <a:lumOff val="60000"/>
                      </a:schemeClr>
                    </a:solidFill>
                  </a:tcPr>
                </a:tc>
                <a:tc>
                  <a:txBody>
                    <a:bodyPr/>
                    <a:lstStyle/>
                    <a:p>
                      <a:r>
                        <a:rPr lang="en-GB" sz="2400" b="0" kern="1200">
                          <a:solidFill>
                            <a:srgbClr val="002060"/>
                          </a:solidFill>
                          <a:latin typeface="+mn-lt"/>
                          <a:ea typeface="+mn-ea"/>
                          <a:cs typeface="+mn-cs"/>
                        </a:rPr>
                        <a:t>106: </a:t>
                      </a:r>
                      <a:r>
                        <a:rPr lang="en-GB" sz="2400" b="1" kern="1200">
                          <a:solidFill>
                            <a:srgbClr val="002060"/>
                          </a:solidFill>
                          <a:latin typeface="+mn-lt"/>
                          <a:ea typeface="+mn-ea"/>
                          <a:cs typeface="+mn-cs"/>
                        </a:rPr>
                        <a:t>National mitigation plans </a:t>
                      </a:r>
                      <a:r>
                        <a:rPr lang="en-GB" sz="2400" b="0" kern="1200">
                          <a:solidFill>
                            <a:srgbClr val="002060"/>
                          </a:solidFill>
                          <a:latin typeface="+mn-lt"/>
                          <a:ea typeface="+mn-ea"/>
                          <a:cs typeface="+mn-cs"/>
                        </a:rPr>
                        <a:t>are in place and include:</a:t>
                      </a:r>
                    </a:p>
                    <a:p>
                      <a:r>
                        <a:rPr lang="en-GB" sz="2400" b="0" kern="1200">
                          <a:solidFill>
                            <a:srgbClr val="002060"/>
                          </a:solidFill>
                          <a:latin typeface="+mn-lt"/>
                          <a:ea typeface="+mn-ea"/>
                          <a:cs typeface="+mn-cs"/>
                        </a:rPr>
                        <a:t>(a) a national protocol for measuring and reporting emissions from WASH; </a:t>
                      </a:r>
                    </a:p>
                    <a:p>
                      <a:r>
                        <a:rPr lang="en-GB" sz="2400" b="0" kern="1200">
                          <a:solidFill>
                            <a:srgbClr val="002060"/>
                          </a:solidFill>
                          <a:latin typeface="+mn-lt"/>
                          <a:ea typeface="+mn-ea"/>
                          <a:cs typeface="+mn-cs"/>
                        </a:rPr>
                        <a:t>(b) and an estimate of the contribution of WASH to NDCs; </a:t>
                      </a:r>
                    </a:p>
                    <a:p>
                      <a:r>
                        <a:rPr lang="en-GB" sz="2400" b="0" kern="1200">
                          <a:solidFill>
                            <a:srgbClr val="002060"/>
                          </a:solidFill>
                          <a:latin typeface="+mn-lt"/>
                          <a:ea typeface="+mn-ea"/>
                          <a:cs typeface="+mn-cs"/>
                        </a:rPr>
                        <a:t>(c) and a strategy for mitigating emissions from WASH; </a:t>
                      </a:r>
                    </a:p>
                    <a:p>
                      <a:r>
                        <a:rPr lang="en-GB" sz="2400" b="0" kern="1200">
                          <a:solidFill>
                            <a:srgbClr val="002060"/>
                          </a:solidFill>
                          <a:latin typeface="+mn-lt"/>
                          <a:ea typeface="+mn-ea"/>
                          <a:cs typeface="+mn-cs"/>
                        </a:rPr>
                        <a:t>(d) or a costed strategy for mitigating emissions from WASH</a:t>
                      </a:r>
                    </a:p>
                  </a:txBody>
                  <a:tcPr>
                    <a:solidFill>
                      <a:srgbClr val="B9FFD9"/>
                    </a:solidFill>
                  </a:tcPr>
                </a:tc>
                <a:extLst>
                  <a:ext uri="{0D108BD9-81ED-4DB2-BD59-A6C34878D82A}">
                    <a16:rowId xmlns:a16="http://schemas.microsoft.com/office/drawing/2014/main" val="3305617846"/>
                  </a:ext>
                </a:extLst>
              </a:tr>
            </a:tbl>
          </a:graphicData>
        </a:graphic>
      </p:graphicFrame>
      <p:grpSp>
        <p:nvGrpSpPr>
          <p:cNvPr id="6" name="Group 5">
            <a:extLst>
              <a:ext uri="{FF2B5EF4-FFF2-40B4-BE49-F238E27FC236}">
                <a16:creationId xmlns:a16="http://schemas.microsoft.com/office/drawing/2014/main" id="{32D8E7B4-76AD-7B4A-9D16-07A0E5E08F94}"/>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35897218-A495-78CA-AECF-C377274A70B1}"/>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ADA1AB31-14C5-03EA-F8AB-49E72E4216A5}"/>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C0FAA502-7DB4-AE33-F8E0-0BBACAD12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7D732102-8951-75C1-C1AF-E74D993A8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1CB13786-8FD3-1673-B4E7-6C89983CCB6A}"/>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3E8667E1-A741-FAE6-F787-1999F6E23C44}"/>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4F858701-3CE2-DE08-BF92-FEE977DA0868}"/>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FC73BBDE-91F7-F3FB-6ABD-BB25DDC445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1FFC3806-BB0E-EBE0-24FC-5D18752435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66E76F28-8C46-8B31-ADA0-7211AB5D447C}"/>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8B7A6386-D0D1-01AE-14EE-568F67B9BDAA}"/>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79A54350-8F56-411E-3394-55524FE931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248D97F5-CE42-8667-AEB3-1AE1FCA438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419B300B-884A-7E79-4682-C3300E514AF3}"/>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B970DCFA-B1DE-B405-26FB-24D5103C913D}"/>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BDBEDFAD-F2FD-BDDB-BF6A-69D11ED61C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9661E41A-934E-02A8-9969-142CDD449116}"/>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FFD83295-48AF-664D-82F0-FC309762144B}"/>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B4E5AA68-CFAC-9E39-B350-755F2A2405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8CCDFCB9-8BD8-CD76-0870-258DEB720B9F}"/>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5E74AAE2-3C2D-4B63-B805-1B29958A5571}"/>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23AE3E1C-58A3-D97E-E11A-29608E5C29B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E7E7D7CD-A49E-BD98-88EB-C3DDB756AC4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209F4D7E-4AD2-FEED-E5E1-F4CDA3856CFD}"/>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7FA4FE66-B454-0E50-9D7B-CA6861845D78}"/>
                  </a:ext>
                </a:extLst>
              </p:cNvPr>
              <p:cNvSpPr/>
              <p:nvPr/>
            </p:nvSpPr>
            <p:spPr>
              <a:xfrm>
                <a:off x="211913" y="2096161"/>
                <a:ext cx="2316477" cy="2369259"/>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DADF2790-880C-DE90-4EE0-70EE076EE63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238D27FF-49EB-94BD-686A-E4A3D45DA08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2EB6A7B8-4A0F-D0E7-E72A-201FE7BBB4B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18E631D0-E906-3270-FF83-DD901B5EA58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1321994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0291-F4A0-23C4-7243-9CEC4FA76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631C0-5333-ABB1-BBFA-5D72341106B5}"/>
              </a:ext>
            </a:extLst>
          </p:cNvPr>
          <p:cNvSpPr>
            <a:spLocks noGrp="1"/>
          </p:cNvSpPr>
          <p:nvPr>
            <p:ph type="title"/>
          </p:nvPr>
        </p:nvSpPr>
        <p:spPr/>
        <p:txBody>
          <a:bodyPr/>
          <a:lstStyle/>
          <a:p>
            <a:r>
              <a:rPr lang="en-GB"/>
              <a:t>Policy: 5 (of 5)</a:t>
            </a:r>
          </a:p>
        </p:txBody>
      </p:sp>
      <p:graphicFrame>
        <p:nvGraphicFramePr>
          <p:cNvPr id="4" name="Content Placeholder 3">
            <a:extLst>
              <a:ext uri="{FF2B5EF4-FFF2-40B4-BE49-F238E27FC236}">
                <a16:creationId xmlns:a16="http://schemas.microsoft.com/office/drawing/2014/main" id="{B997655C-B053-04A1-B791-B3DDD89675F6}"/>
              </a:ext>
            </a:extLst>
          </p:cNvPr>
          <p:cNvGraphicFramePr>
            <a:graphicFrameLocks noGrp="1"/>
          </p:cNvGraphicFramePr>
          <p:nvPr>
            <p:ph idx="1"/>
            <p:extLst>
              <p:ext uri="{D42A27DB-BD31-4B8C-83A1-F6EECF244321}">
                <p14:modId xmlns:p14="http://schemas.microsoft.com/office/powerpoint/2010/main" val="2562214230"/>
              </p:ext>
            </p:extLst>
          </p:nvPr>
        </p:nvGraphicFramePr>
        <p:xfrm>
          <a:off x="609600" y="1279525"/>
          <a:ext cx="11264899" cy="164592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a:solidFill>
                            <a:srgbClr val="002060"/>
                          </a:solidFill>
                        </a:rPr>
                        <a:t>Objective</a:t>
                      </a:r>
                    </a:p>
                  </a:txBody>
                  <a:tcPr>
                    <a:solidFill>
                      <a:srgbClr val="00B050"/>
                    </a:solidFill>
                  </a:tcPr>
                </a:tc>
                <a:tc>
                  <a:txBody>
                    <a:bodyPr/>
                    <a:lstStyle/>
                    <a:p>
                      <a:r>
                        <a:rPr lang="en-GB" sz="240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a:solidFill>
                            <a:srgbClr val="002060"/>
                          </a:solidFill>
                          <a:latin typeface="+mn-lt"/>
                          <a:ea typeface="+mn-ea"/>
                          <a:cs typeface="+mn-cs"/>
                        </a:rPr>
                        <a:t>Climate resilient WASH strategy is </a:t>
                      </a:r>
                      <a:r>
                        <a:rPr lang="en-GB" sz="2400" b="1" kern="1200">
                          <a:solidFill>
                            <a:srgbClr val="002060"/>
                          </a:solidFill>
                          <a:latin typeface="+mn-lt"/>
                          <a:ea typeface="+mn-ea"/>
                          <a:cs typeface="+mn-cs"/>
                        </a:rPr>
                        <a:t>equitable</a:t>
                      </a:r>
                    </a:p>
                  </a:txBody>
                  <a:tcPr>
                    <a:solidFill>
                      <a:srgbClr val="B9F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a:solidFill>
                            <a:srgbClr val="002060"/>
                          </a:solidFill>
                          <a:latin typeface="+mn-lt"/>
                          <a:ea typeface="+mn-ea"/>
                          <a:cs typeface="+mn-cs"/>
                        </a:rPr>
                        <a:t>105: Sector strategies include measures to ensure climate resilient WASH investments are focused on </a:t>
                      </a:r>
                      <a:r>
                        <a:rPr lang="en-GB" sz="2400" b="1" kern="1200">
                          <a:solidFill>
                            <a:srgbClr val="002060"/>
                          </a:solidFill>
                          <a:latin typeface="+mn-lt"/>
                          <a:ea typeface="+mn-ea"/>
                          <a:cs typeface="+mn-cs"/>
                        </a:rPr>
                        <a:t>populations vulnerable to and disproportionately affected</a:t>
                      </a:r>
                      <a:r>
                        <a:rPr lang="en-GB" sz="2400" b="0" kern="1200">
                          <a:solidFill>
                            <a:srgbClr val="002060"/>
                          </a:solidFill>
                          <a:latin typeface="+mn-lt"/>
                          <a:ea typeface="+mn-ea"/>
                          <a:cs typeface="+mn-cs"/>
                        </a:rPr>
                        <a:t> by climate change</a:t>
                      </a:r>
                    </a:p>
                  </a:txBody>
                  <a:tcPr>
                    <a:solidFill>
                      <a:srgbClr val="B9FFD9"/>
                    </a:solidFill>
                  </a:tcPr>
                </a:tc>
                <a:extLst>
                  <a:ext uri="{0D108BD9-81ED-4DB2-BD59-A6C34878D82A}">
                    <a16:rowId xmlns:a16="http://schemas.microsoft.com/office/drawing/2014/main" val="3951549546"/>
                  </a:ext>
                </a:extLst>
              </a:tr>
            </a:tbl>
          </a:graphicData>
        </a:graphic>
      </p:graphicFrame>
      <p:graphicFrame>
        <p:nvGraphicFramePr>
          <p:cNvPr id="3" name="Content Placeholder 3">
            <a:extLst>
              <a:ext uri="{FF2B5EF4-FFF2-40B4-BE49-F238E27FC236}">
                <a16:creationId xmlns:a16="http://schemas.microsoft.com/office/drawing/2014/main" id="{197680FE-2AE1-728B-38A0-D7A0DABB0046}"/>
              </a:ext>
            </a:extLst>
          </p:cNvPr>
          <p:cNvGraphicFramePr>
            <a:graphicFrameLocks/>
          </p:cNvGraphicFramePr>
          <p:nvPr>
            <p:extLst>
              <p:ext uri="{D42A27DB-BD31-4B8C-83A1-F6EECF244321}">
                <p14:modId xmlns:p14="http://schemas.microsoft.com/office/powerpoint/2010/main" val="3178432772"/>
              </p:ext>
            </p:extLst>
          </p:nvPr>
        </p:nvGraphicFramePr>
        <p:xfrm>
          <a:off x="609600" y="4269861"/>
          <a:ext cx="11264899" cy="164592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a:solidFill>
                            <a:srgbClr val="002060"/>
                          </a:solidFill>
                        </a:rPr>
                        <a:t>Objective</a:t>
                      </a:r>
                    </a:p>
                  </a:txBody>
                  <a:tcPr>
                    <a:solidFill>
                      <a:srgbClr val="00B050"/>
                    </a:solidFill>
                  </a:tcPr>
                </a:tc>
                <a:tc>
                  <a:txBody>
                    <a:bodyPr/>
                    <a:lstStyle/>
                    <a:p>
                      <a:r>
                        <a:rPr lang="en-GB" sz="2400">
                          <a:solidFill>
                            <a:srgbClr val="002060"/>
                          </a:solidFill>
                        </a:rPr>
                        <a:t>Water supply</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US" sz="2400" b="0" kern="1200">
                          <a:solidFill>
                            <a:srgbClr val="002060"/>
                          </a:solidFill>
                          <a:latin typeface="+mn-lt"/>
                          <a:ea typeface="+mn-ea"/>
                          <a:cs typeface="+mn-cs"/>
                        </a:rPr>
                        <a:t>Access to a minimum service level is maintained </a:t>
                      </a:r>
                      <a:endParaRPr lang="en-GB" sz="2400" b="1" kern="1200">
                        <a:solidFill>
                          <a:srgbClr val="002060"/>
                        </a:solidFill>
                        <a:latin typeface="+mn-lt"/>
                        <a:ea typeface="+mn-ea"/>
                        <a:cs typeface="+mn-cs"/>
                      </a:endParaRPr>
                    </a:p>
                  </a:txBody>
                  <a:tcPr>
                    <a:solidFill>
                      <a:srgbClr val="B9F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a:solidFill>
                            <a:srgbClr val="002060"/>
                          </a:solidFill>
                          <a:latin typeface="+mn-lt"/>
                          <a:ea typeface="+mn-ea"/>
                          <a:cs typeface="+mn-cs"/>
                        </a:rPr>
                        <a:t>104: </a:t>
                      </a:r>
                      <a:r>
                        <a:rPr lang="en-US" sz="2400" b="0" kern="1200">
                          <a:solidFill>
                            <a:srgbClr val="002060"/>
                          </a:solidFill>
                          <a:latin typeface="+mn-lt"/>
                          <a:ea typeface="+mn-ea"/>
                          <a:cs typeface="+mn-cs"/>
                        </a:rPr>
                        <a:t>Regulation mandates that sufficient quantities of domestic water supply be provided as a priority before allocations to other water uses are made </a:t>
                      </a:r>
                      <a:endParaRPr lang="en-GB" sz="2400" b="0" kern="1200">
                        <a:solidFill>
                          <a:srgbClr val="002060"/>
                        </a:solidFill>
                        <a:latin typeface="+mn-lt"/>
                        <a:ea typeface="+mn-ea"/>
                        <a:cs typeface="+mn-cs"/>
                      </a:endParaRPr>
                    </a:p>
                  </a:txBody>
                  <a:tcPr>
                    <a:solidFill>
                      <a:srgbClr val="B9FFD9"/>
                    </a:solidFill>
                  </a:tcPr>
                </a:tc>
                <a:extLst>
                  <a:ext uri="{0D108BD9-81ED-4DB2-BD59-A6C34878D82A}">
                    <a16:rowId xmlns:a16="http://schemas.microsoft.com/office/drawing/2014/main" val="3951549546"/>
                  </a:ext>
                </a:extLst>
              </a:tr>
            </a:tbl>
          </a:graphicData>
        </a:graphic>
      </p:graphicFrame>
      <p:sp>
        <p:nvSpPr>
          <p:cNvPr id="5" name="TextBox 4">
            <a:extLst>
              <a:ext uri="{FF2B5EF4-FFF2-40B4-BE49-F238E27FC236}">
                <a16:creationId xmlns:a16="http://schemas.microsoft.com/office/drawing/2014/main" id="{E144E70A-27A9-E97B-B10D-68D15B982247}"/>
              </a:ext>
            </a:extLst>
          </p:cNvPr>
          <p:cNvSpPr txBox="1"/>
          <p:nvPr/>
        </p:nvSpPr>
        <p:spPr>
          <a:xfrm>
            <a:off x="609600" y="3657600"/>
            <a:ext cx="4963297" cy="523220"/>
          </a:xfrm>
          <a:prstGeom prst="rect">
            <a:avLst/>
          </a:prstGeom>
          <a:noFill/>
        </p:spPr>
        <p:txBody>
          <a:bodyPr wrap="square" rtlCol="0">
            <a:spAutoFit/>
          </a:bodyPr>
          <a:lstStyle/>
          <a:p>
            <a:r>
              <a:rPr lang="en-US" sz="2800">
                <a:solidFill>
                  <a:srgbClr val="FF0000"/>
                </a:solidFill>
              </a:rPr>
              <a:t>Not shortlisted (an example):</a:t>
            </a:r>
            <a:endParaRPr lang="en-US">
              <a:solidFill>
                <a:srgbClr val="FF0000"/>
              </a:solidFill>
            </a:endParaRPr>
          </a:p>
        </p:txBody>
      </p:sp>
      <p:grpSp>
        <p:nvGrpSpPr>
          <p:cNvPr id="8" name="Group 7">
            <a:extLst>
              <a:ext uri="{FF2B5EF4-FFF2-40B4-BE49-F238E27FC236}">
                <a16:creationId xmlns:a16="http://schemas.microsoft.com/office/drawing/2014/main" id="{61B6CE7A-0C9F-0D60-F8D6-20131E3715C6}"/>
              </a:ext>
            </a:extLst>
          </p:cNvPr>
          <p:cNvGrpSpPr/>
          <p:nvPr/>
        </p:nvGrpSpPr>
        <p:grpSpPr>
          <a:xfrm>
            <a:off x="9381683" y="128206"/>
            <a:ext cx="2574404" cy="736767"/>
            <a:chOff x="211913" y="1660070"/>
            <a:chExt cx="11732795" cy="3357801"/>
          </a:xfrm>
        </p:grpSpPr>
        <p:grpSp>
          <p:nvGrpSpPr>
            <p:cNvPr id="9" name="Group 8">
              <a:extLst>
                <a:ext uri="{FF2B5EF4-FFF2-40B4-BE49-F238E27FC236}">
                  <a16:creationId xmlns:a16="http://schemas.microsoft.com/office/drawing/2014/main" id="{A1827A9A-6096-5924-7CAA-403EC510BFAE}"/>
                </a:ext>
              </a:extLst>
            </p:cNvPr>
            <p:cNvGrpSpPr/>
            <p:nvPr/>
          </p:nvGrpSpPr>
          <p:grpSpPr>
            <a:xfrm>
              <a:off x="7281455" y="2227965"/>
              <a:ext cx="1103810" cy="2039822"/>
              <a:chOff x="7302134" y="2255518"/>
              <a:chExt cx="1103810" cy="2039822"/>
            </a:xfrm>
          </p:grpSpPr>
          <p:sp>
            <p:nvSpPr>
              <p:cNvPr id="35" name="Rectangle: Rounded Corners 34">
                <a:extLst>
                  <a:ext uri="{FF2B5EF4-FFF2-40B4-BE49-F238E27FC236}">
                    <a16:creationId xmlns:a16="http://schemas.microsoft.com/office/drawing/2014/main" id="{68A18D51-A236-5C9D-F132-09B782FB95D3}"/>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6" name="Graphic 35" descr="Toilet with solid fill">
                <a:extLst>
                  <a:ext uri="{FF2B5EF4-FFF2-40B4-BE49-F238E27FC236}">
                    <a16:creationId xmlns:a16="http://schemas.microsoft.com/office/drawing/2014/main" id="{675F6152-1C66-DC30-3CB0-35C09F6A0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7" name="Graphic 36" descr="Leaky Tap with solid fill">
                <a:extLst>
                  <a:ext uri="{FF2B5EF4-FFF2-40B4-BE49-F238E27FC236}">
                    <a16:creationId xmlns:a16="http://schemas.microsoft.com/office/drawing/2014/main" id="{C801F33F-E91F-FAB6-0EF6-693655156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10" name="Rectangle: Rounded Corners 9">
              <a:extLst>
                <a:ext uri="{FF2B5EF4-FFF2-40B4-BE49-F238E27FC236}">
                  <a16:creationId xmlns:a16="http://schemas.microsoft.com/office/drawing/2014/main" id="{8A0D5456-E50A-1868-A1D0-0A4AAF61FB0F}"/>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a:extLst>
                <a:ext uri="{FF2B5EF4-FFF2-40B4-BE49-F238E27FC236}">
                  <a16:creationId xmlns:a16="http://schemas.microsoft.com/office/drawing/2014/main" id="{54FCC3C4-1529-0DFB-F45F-2DB51B10EEA0}"/>
                </a:ext>
              </a:extLst>
            </p:cNvPr>
            <p:cNvGrpSpPr/>
            <p:nvPr/>
          </p:nvGrpSpPr>
          <p:grpSpPr>
            <a:xfrm>
              <a:off x="10567668" y="2631321"/>
              <a:ext cx="1377040" cy="1285242"/>
              <a:chOff x="10567668" y="2631321"/>
              <a:chExt cx="1377040" cy="1285242"/>
            </a:xfrm>
          </p:grpSpPr>
          <p:sp>
            <p:nvSpPr>
              <p:cNvPr id="33" name="Rectangle: Rounded Corners 32">
                <a:extLst>
                  <a:ext uri="{FF2B5EF4-FFF2-40B4-BE49-F238E27FC236}">
                    <a16:creationId xmlns:a16="http://schemas.microsoft.com/office/drawing/2014/main" id="{AD301CF2-16F4-29BB-8C8B-76CF84543F9A}"/>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Family with two children outline">
                <a:extLst>
                  <a:ext uri="{FF2B5EF4-FFF2-40B4-BE49-F238E27FC236}">
                    <a16:creationId xmlns:a16="http://schemas.microsoft.com/office/drawing/2014/main" id="{6084A635-F2A0-5AC7-B61C-8E440BE4A6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2" name="Graphic 11" descr="Handwashing with solid fill">
              <a:extLst>
                <a:ext uri="{FF2B5EF4-FFF2-40B4-BE49-F238E27FC236}">
                  <a16:creationId xmlns:a16="http://schemas.microsoft.com/office/drawing/2014/main" id="{BD0C5FB2-364D-780E-AB75-AB9F33F1F7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3" name="Group 12">
              <a:extLst>
                <a:ext uri="{FF2B5EF4-FFF2-40B4-BE49-F238E27FC236}">
                  <a16:creationId xmlns:a16="http://schemas.microsoft.com/office/drawing/2014/main" id="{1F650795-53BB-C44D-C4BF-3ABC3332A1F3}"/>
                </a:ext>
              </a:extLst>
            </p:cNvPr>
            <p:cNvGrpSpPr/>
            <p:nvPr/>
          </p:nvGrpSpPr>
          <p:grpSpPr>
            <a:xfrm>
              <a:off x="5026297" y="1660070"/>
              <a:ext cx="1889035" cy="1285242"/>
              <a:chOff x="5026297" y="1883590"/>
              <a:chExt cx="1889035" cy="1285242"/>
            </a:xfrm>
          </p:grpSpPr>
          <p:sp>
            <p:nvSpPr>
              <p:cNvPr id="30" name="Rectangle: Rounded Corners 29">
                <a:extLst>
                  <a:ext uri="{FF2B5EF4-FFF2-40B4-BE49-F238E27FC236}">
                    <a16:creationId xmlns:a16="http://schemas.microsoft.com/office/drawing/2014/main" id="{35083C3B-08DC-FB55-48E6-72FA4EABF405}"/>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1" name="Graphic 30" descr="Hammer with solid fill">
                <a:extLst>
                  <a:ext uri="{FF2B5EF4-FFF2-40B4-BE49-F238E27FC236}">
                    <a16:creationId xmlns:a16="http://schemas.microsoft.com/office/drawing/2014/main" id="{C2EEEACA-C412-538C-D33C-F19AAC77A3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2" name="Graphic 31" descr="Man and woman with solid fill">
                <a:extLst>
                  <a:ext uri="{FF2B5EF4-FFF2-40B4-BE49-F238E27FC236}">
                    <a16:creationId xmlns:a16="http://schemas.microsoft.com/office/drawing/2014/main" id="{42F17672-60F0-4E1B-D811-6EE5EB77FD5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4" name="Group 13">
              <a:extLst>
                <a:ext uri="{FF2B5EF4-FFF2-40B4-BE49-F238E27FC236}">
                  <a16:creationId xmlns:a16="http://schemas.microsoft.com/office/drawing/2014/main" id="{3D2A0317-85FD-6306-DC53-5047049C2CFA}"/>
                </a:ext>
              </a:extLst>
            </p:cNvPr>
            <p:cNvGrpSpPr/>
            <p:nvPr/>
          </p:nvGrpSpPr>
          <p:grpSpPr>
            <a:xfrm>
              <a:off x="2929708" y="3732629"/>
              <a:ext cx="1888307" cy="1285242"/>
              <a:chOff x="2929708" y="3732629"/>
              <a:chExt cx="1888307" cy="1285242"/>
            </a:xfrm>
          </p:grpSpPr>
          <p:sp>
            <p:nvSpPr>
              <p:cNvPr id="28" name="Rectangle: Rounded Corners 27">
                <a:extLst>
                  <a:ext uri="{FF2B5EF4-FFF2-40B4-BE49-F238E27FC236}">
                    <a16:creationId xmlns:a16="http://schemas.microsoft.com/office/drawing/2014/main" id="{B282682B-455F-8D37-B801-61BC391FE825}"/>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Cycle with people with solid fill">
                <a:extLst>
                  <a:ext uri="{FF2B5EF4-FFF2-40B4-BE49-F238E27FC236}">
                    <a16:creationId xmlns:a16="http://schemas.microsoft.com/office/drawing/2014/main" id="{F8EA2F56-7E1D-E472-7684-D42E8ACD501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5" name="Group 14">
              <a:extLst>
                <a:ext uri="{FF2B5EF4-FFF2-40B4-BE49-F238E27FC236}">
                  <a16:creationId xmlns:a16="http://schemas.microsoft.com/office/drawing/2014/main" id="{63BA12EE-27E5-1D95-328A-15E6352BBDF5}"/>
                </a:ext>
              </a:extLst>
            </p:cNvPr>
            <p:cNvGrpSpPr/>
            <p:nvPr/>
          </p:nvGrpSpPr>
          <p:grpSpPr>
            <a:xfrm>
              <a:off x="5051337" y="3690621"/>
              <a:ext cx="1888307" cy="1285242"/>
              <a:chOff x="5051337" y="3690621"/>
              <a:chExt cx="1888307" cy="1285242"/>
            </a:xfrm>
          </p:grpSpPr>
          <p:sp>
            <p:nvSpPr>
              <p:cNvPr id="26" name="Rectangle: Rounded Corners 25">
                <a:extLst>
                  <a:ext uri="{FF2B5EF4-FFF2-40B4-BE49-F238E27FC236}">
                    <a16:creationId xmlns:a16="http://schemas.microsoft.com/office/drawing/2014/main" id="{044AACBA-A0B6-9B8B-AAF8-F371B10201D2}"/>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Agriculture with solid fill">
                <a:extLst>
                  <a:ext uri="{FF2B5EF4-FFF2-40B4-BE49-F238E27FC236}">
                    <a16:creationId xmlns:a16="http://schemas.microsoft.com/office/drawing/2014/main" id="{F6B119D2-1AB0-CFB0-1A0B-8C2A0B40522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6" name="Group 15">
              <a:extLst>
                <a:ext uri="{FF2B5EF4-FFF2-40B4-BE49-F238E27FC236}">
                  <a16:creationId xmlns:a16="http://schemas.microsoft.com/office/drawing/2014/main" id="{B590B110-B050-0062-963B-4420A4FE6079}"/>
                </a:ext>
              </a:extLst>
            </p:cNvPr>
            <p:cNvGrpSpPr/>
            <p:nvPr/>
          </p:nvGrpSpPr>
          <p:grpSpPr>
            <a:xfrm>
              <a:off x="2929708" y="1660070"/>
              <a:ext cx="1896291" cy="1285242"/>
              <a:chOff x="2929708" y="1883590"/>
              <a:chExt cx="1896291" cy="1285242"/>
            </a:xfrm>
          </p:grpSpPr>
          <p:sp>
            <p:nvSpPr>
              <p:cNvPr id="23" name="Rectangle: Rounded Corners 22">
                <a:extLst>
                  <a:ext uri="{FF2B5EF4-FFF2-40B4-BE49-F238E27FC236}">
                    <a16:creationId xmlns:a16="http://schemas.microsoft.com/office/drawing/2014/main" id="{6E20EC58-B07A-639A-F7A6-69BD8E10FCCC}"/>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4" name="Graphic 23" descr="Programmer male with solid fill">
                <a:extLst>
                  <a:ext uri="{FF2B5EF4-FFF2-40B4-BE49-F238E27FC236}">
                    <a16:creationId xmlns:a16="http://schemas.microsoft.com/office/drawing/2014/main" id="{4C293EF8-E5CA-BD7F-4124-C2B96481290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5" name="Graphic 24" descr="Blueprint with solid fill">
                <a:extLst>
                  <a:ext uri="{FF2B5EF4-FFF2-40B4-BE49-F238E27FC236}">
                    <a16:creationId xmlns:a16="http://schemas.microsoft.com/office/drawing/2014/main" id="{433E8CA5-57C7-0C39-F2E9-3CEE0BE75B8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7" name="Group 16">
              <a:extLst>
                <a:ext uri="{FF2B5EF4-FFF2-40B4-BE49-F238E27FC236}">
                  <a16:creationId xmlns:a16="http://schemas.microsoft.com/office/drawing/2014/main" id="{D76830DA-FFB6-67E2-E8ED-1497E77C02F3}"/>
                </a:ext>
              </a:extLst>
            </p:cNvPr>
            <p:cNvGrpSpPr/>
            <p:nvPr/>
          </p:nvGrpSpPr>
          <p:grpSpPr>
            <a:xfrm>
              <a:off x="211913" y="2096161"/>
              <a:ext cx="2316477" cy="2369259"/>
              <a:chOff x="211913" y="2096161"/>
              <a:chExt cx="2316477" cy="2369259"/>
            </a:xfrm>
          </p:grpSpPr>
          <p:sp>
            <p:nvSpPr>
              <p:cNvPr id="18" name="Rectangle: Rounded Corners 17">
                <a:extLst>
                  <a:ext uri="{FF2B5EF4-FFF2-40B4-BE49-F238E27FC236}">
                    <a16:creationId xmlns:a16="http://schemas.microsoft.com/office/drawing/2014/main" id="{203AC4BE-A97A-E039-7CB6-5393AC00C909}"/>
                  </a:ext>
                </a:extLst>
              </p:cNvPr>
              <p:cNvSpPr/>
              <p:nvPr/>
            </p:nvSpPr>
            <p:spPr>
              <a:xfrm>
                <a:off x="211913" y="2096161"/>
                <a:ext cx="2316477" cy="2369259"/>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Money with solid fill">
                <a:extLst>
                  <a:ext uri="{FF2B5EF4-FFF2-40B4-BE49-F238E27FC236}">
                    <a16:creationId xmlns:a16="http://schemas.microsoft.com/office/drawing/2014/main" id="{5DF62931-004B-634C-6E39-C6D68215ABF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20" name="Graphic 19" descr="Judge female with solid fill">
                <a:extLst>
                  <a:ext uri="{FF2B5EF4-FFF2-40B4-BE49-F238E27FC236}">
                    <a16:creationId xmlns:a16="http://schemas.microsoft.com/office/drawing/2014/main" id="{B97347F0-FDC8-D0F9-F98A-CEC07823CF9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21" name="Graphic 20" descr="Blog with solid fill">
                <a:extLst>
                  <a:ext uri="{FF2B5EF4-FFF2-40B4-BE49-F238E27FC236}">
                    <a16:creationId xmlns:a16="http://schemas.microsoft.com/office/drawing/2014/main" id="{856CFA68-8C7E-FF1C-5F68-B4C2A548AEF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2" name="Graphic 21" descr="Group of people with solid fill">
                <a:extLst>
                  <a:ext uri="{FF2B5EF4-FFF2-40B4-BE49-F238E27FC236}">
                    <a16:creationId xmlns:a16="http://schemas.microsoft.com/office/drawing/2014/main" id="{4CCC2ADC-4520-A51B-FB13-5AC6E76CC8E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184842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1B142-3DBD-A2A3-7F74-B6F4A8F0B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ABAE5-F71D-0305-15FD-13487EEB3E66}"/>
              </a:ext>
            </a:extLst>
          </p:cNvPr>
          <p:cNvSpPr>
            <a:spLocks noGrp="1"/>
          </p:cNvSpPr>
          <p:nvPr>
            <p:ph type="title"/>
          </p:nvPr>
        </p:nvSpPr>
        <p:spPr/>
        <p:txBody>
          <a:bodyPr/>
          <a:lstStyle/>
          <a:p>
            <a:r>
              <a:rPr lang="en-GB"/>
              <a:t>Institutions:  1 (of 3)</a:t>
            </a:r>
          </a:p>
        </p:txBody>
      </p:sp>
      <p:graphicFrame>
        <p:nvGraphicFramePr>
          <p:cNvPr id="4" name="Content Placeholder 3">
            <a:extLst>
              <a:ext uri="{FF2B5EF4-FFF2-40B4-BE49-F238E27FC236}">
                <a16:creationId xmlns:a16="http://schemas.microsoft.com/office/drawing/2014/main" id="{E8D7F383-92B5-A534-36C8-608E9E5E3B56}"/>
              </a:ext>
            </a:extLst>
          </p:cNvPr>
          <p:cNvGraphicFramePr>
            <a:graphicFrameLocks noGrp="1"/>
          </p:cNvGraphicFramePr>
          <p:nvPr>
            <p:ph idx="1"/>
          </p:nvPr>
        </p:nvGraphicFramePr>
        <p:xfrm>
          <a:off x="609600" y="1279525"/>
          <a:ext cx="11264899" cy="38404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a:solidFill>
                            <a:srgbClr val="002060"/>
                          </a:solidFill>
                        </a:rPr>
                        <a:t>Objective</a:t>
                      </a:r>
                    </a:p>
                  </a:txBody>
                  <a:tcPr>
                    <a:solidFill>
                      <a:srgbClr val="00B050"/>
                    </a:solidFill>
                  </a:tcPr>
                </a:tc>
                <a:tc>
                  <a:txBody>
                    <a:bodyPr/>
                    <a:lstStyle/>
                    <a:p>
                      <a:r>
                        <a:rPr lang="en-GB" sz="240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Data</a:t>
                      </a:r>
                      <a:r>
                        <a:rPr lang="en-GB" sz="2400" b="0" kern="1200">
                          <a:solidFill>
                            <a:srgbClr val="002060"/>
                          </a:solidFill>
                          <a:latin typeface="+mn-lt"/>
                          <a:ea typeface="+mn-ea"/>
                          <a:cs typeface="+mn-cs"/>
                        </a:rPr>
                        <a:t> are available for CR WASH planning</a:t>
                      </a:r>
                    </a:p>
                  </a:txBody>
                  <a:tcPr>
                    <a:solidFill>
                      <a:srgbClr val="B9FFD9"/>
                    </a:solidFill>
                  </a:tcPr>
                </a:tc>
                <a:tc>
                  <a:txBody>
                    <a:bodyPr/>
                    <a:lstStyle/>
                    <a:p>
                      <a:pPr marL="0" algn="l" defTabSz="914400" rtl="0" eaLnBrk="1" latinLnBrk="0" hangingPunct="1"/>
                      <a:r>
                        <a:rPr lang="en-GB" sz="2400" b="0" kern="1200">
                          <a:solidFill>
                            <a:srgbClr val="002060"/>
                          </a:solidFill>
                          <a:latin typeface="+mn-lt"/>
                          <a:ea typeface="+mn-ea"/>
                          <a:cs typeface="+mn-cs"/>
                        </a:rPr>
                        <a:t>201: </a:t>
                      </a:r>
                      <a:r>
                        <a:rPr lang="en-GB" sz="2400" b="1" kern="1200">
                          <a:solidFill>
                            <a:srgbClr val="002060"/>
                          </a:solidFill>
                          <a:latin typeface="+mn-lt"/>
                          <a:ea typeface="+mn-ea"/>
                          <a:cs typeface="+mn-cs"/>
                        </a:rPr>
                        <a:t>Climate data and seasonal forecasts </a:t>
                      </a:r>
                      <a:r>
                        <a:rPr lang="en-GB" sz="2400" b="0" kern="1200">
                          <a:solidFill>
                            <a:srgbClr val="002060"/>
                          </a:solidFill>
                          <a:latin typeface="+mn-lt"/>
                          <a:ea typeface="+mn-ea"/>
                          <a:cs typeface="+mn-cs"/>
                        </a:rPr>
                        <a:t>for WASH service delivery are:</a:t>
                      </a:r>
                    </a:p>
                    <a:p>
                      <a:pPr marL="0" algn="l" defTabSz="914400" rtl="0" eaLnBrk="1" latinLnBrk="0" hangingPunct="1"/>
                      <a:r>
                        <a:rPr lang="en-GB" sz="2400" b="0" kern="1200">
                          <a:solidFill>
                            <a:srgbClr val="002060"/>
                          </a:solidFill>
                          <a:latin typeface="+mn-lt"/>
                          <a:ea typeface="+mn-ea"/>
                          <a:cs typeface="+mn-cs"/>
                        </a:rPr>
                        <a:t>(a) downscaled to a scale relevant for WASH service delivery;</a:t>
                      </a:r>
                    </a:p>
                    <a:p>
                      <a:pPr marL="0" algn="l" defTabSz="914400" rtl="0" eaLnBrk="1" latinLnBrk="0" hangingPunct="1"/>
                      <a:r>
                        <a:rPr lang="en-GB" sz="2400" b="0" kern="1200">
                          <a:solidFill>
                            <a:srgbClr val="002060"/>
                          </a:solidFill>
                          <a:latin typeface="+mn-lt"/>
                          <a:ea typeface="+mn-ea"/>
                          <a:cs typeface="+mn-cs"/>
                        </a:rPr>
                        <a:t>(b) accessible to WASH sector stakeholders;</a:t>
                      </a:r>
                    </a:p>
                    <a:p>
                      <a:pPr marL="0" algn="l" defTabSz="914400" rtl="0" eaLnBrk="1" latinLnBrk="0" hangingPunct="1"/>
                      <a:r>
                        <a:rPr lang="en-GB" sz="2400" b="0" kern="1200">
                          <a:solidFill>
                            <a:srgbClr val="002060"/>
                          </a:solidFill>
                          <a:latin typeface="+mn-lt"/>
                          <a:ea typeface="+mn-ea"/>
                          <a:cs typeface="+mn-cs"/>
                        </a:rPr>
                        <a:t>(c) include content directly relevant to the delivery of WASH services;</a:t>
                      </a:r>
                    </a:p>
                    <a:p>
                      <a:pPr marL="0" algn="l" defTabSz="914400" rtl="0" eaLnBrk="1" latinLnBrk="0" hangingPunct="1"/>
                      <a:r>
                        <a:rPr lang="en-GB" sz="2400" b="0" kern="1200">
                          <a:solidFill>
                            <a:srgbClr val="002060"/>
                          </a:solidFill>
                          <a:latin typeface="+mn-lt"/>
                          <a:ea typeface="+mn-ea"/>
                          <a:cs typeface="+mn-cs"/>
                        </a:rPr>
                        <a:t>(d) reviewed and updated regularly; and</a:t>
                      </a:r>
                    </a:p>
                    <a:p>
                      <a:pPr marL="0" algn="l" defTabSz="914400" rtl="0" eaLnBrk="1" latinLnBrk="0" hangingPunct="1"/>
                      <a:r>
                        <a:rPr lang="en-GB" sz="2400" b="0" kern="1200">
                          <a:solidFill>
                            <a:srgbClr val="002060"/>
                          </a:solidFill>
                          <a:latin typeface="+mn-lt"/>
                          <a:ea typeface="+mn-ea"/>
                          <a:cs typeface="+mn-cs"/>
                        </a:rPr>
                        <a:t>(e) used to inform updates to WASH policies and plans</a:t>
                      </a:r>
                    </a:p>
                    <a:p>
                      <a:endParaRPr lang="en-GB" sz="2400">
                        <a:solidFill>
                          <a:srgbClr val="002060"/>
                        </a:solidFill>
                      </a:endParaRPr>
                    </a:p>
                  </a:txBody>
                  <a:tcPr>
                    <a:solidFill>
                      <a:srgbClr val="B9FFD9"/>
                    </a:solidFill>
                  </a:tcPr>
                </a:tc>
                <a:extLst>
                  <a:ext uri="{0D108BD9-81ED-4DB2-BD59-A6C34878D82A}">
                    <a16:rowId xmlns:a16="http://schemas.microsoft.com/office/drawing/2014/main" val="2049584384"/>
                  </a:ext>
                </a:extLst>
              </a:tr>
            </a:tbl>
          </a:graphicData>
        </a:graphic>
      </p:graphicFrame>
      <p:grpSp>
        <p:nvGrpSpPr>
          <p:cNvPr id="6" name="Group 5">
            <a:extLst>
              <a:ext uri="{FF2B5EF4-FFF2-40B4-BE49-F238E27FC236}">
                <a16:creationId xmlns:a16="http://schemas.microsoft.com/office/drawing/2014/main" id="{9641586D-A779-1D49-41B3-62076C2DED95}"/>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E8856484-250D-C5DC-DC53-D964680EBDE6}"/>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EDA5E0E2-7C75-3875-D84D-6481C713993C}"/>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86F372A4-700A-BBC6-9C51-39AAC09DB4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5383933D-662C-A32D-A267-C35B70088B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2F550F90-C7C6-C206-1F70-4FCD6555816C}"/>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E69D8E34-0985-39DC-DF4D-05B9950ED4EB}"/>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7A788D96-B1FC-D328-D1F6-101F5B074001}"/>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46AE95F3-6BDA-8CAA-A821-6B1A4340B1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9AF7125E-8F05-5041-C45A-F62C3C5A25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E6376B82-DB4A-2D75-77D6-A76B8DCC41C9}"/>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5B045C39-8D9C-48EA-9B8C-E030717722B7}"/>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20236FD5-B273-0FC9-7E84-C5298BA5B4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3B69DC75-D115-5879-F7DE-CEF8922D54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784D09BE-C322-EA9F-10C9-E30CF935A0EF}"/>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F80549CA-9258-1E80-B515-416DCED413B2}"/>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211C699E-945A-7252-3618-A584A18020D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E3FD00E9-FF2C-9F57-A58B-FB452AFE1090}"/>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A33419DD-BE92-8D0A-4556-B98F0B935BFF}"/>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C25A5A5C-70D4-CBD4-C034-0ECA0AF3AB3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9F8AF580-8994-280E-94D7-523BAEECE4C9}"/>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8BF7A232-CC9B-9A03-F049-FF547DBD75CC}"/>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D9846B07-4556-5C35-5853-D4918CBEB38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2732F913-D4CB-BADA-5045-8CC71266F0A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1BD503AE-1ED0-F36B-D233-796DA8E1D5E0}"/>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06276392-2FD1-AA0C-09C5-1A77ABE772CE}"/>
                  </a:ext>
                </a:extLst>
              </p:cNvPr>
              <p:cNvSpPr/>
              <p:nvPr/>
            </p:nvSpPr>
            <p:spPr>
              <a:xfrm>
                <a:off x="211913" y="2096161"/>
                <a:ext cx="2316477" cy="2369259"/>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457CBBD0-A54C-6240-2868-9CEC3CAC979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2FBF71E9-F0BB-6598-DD59-70A7B52A051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2B28331D-B8B7-292E-F9E0-57B71762AE4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32A154F7-9120-06B7-8E77-FEF0E5D4256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2146990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82D60-5BCC-6B30-13F2-0A7FBA8B6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8AE1E-7DCC-5287-A49E-40A5AC7F580D}"/>
              </a:ext>
            </a:extLst>
          </p:cNvPr>
          <p:cNvSpPr>
            <a:spLocks noGrp="1"/>
          </p:cNvSpPr>
          <p:nvPr>
            <p:ph type="title"/>
          </p:nvPr>
        </p:nvSpPr>
        <p:spPr/>
        <p:txBody>
          <a:bodyPr/>
          <a:lstStyle/>
          <a:p>
            <a:r>
              <a:rPr lang="en-GB"/>
              <a:t>Institutions:  2 and 3 (of 3)</a:t>
            </a:r>
          </a:p>
        </p:txBody>
      </p:sp>
      <p:graphicFrame>
        <p:nvGraphicFramePr>
          <p:cNvPr id="4" name="Content Placeholder 3">
            <a:extLst>
              <a:ext uri="{FF2B5EF4-FFF2-40B4-BE49-F238E27FC236}">
                <a16:creationId xmlns:a16="http://schemas.microsoft.com/office/drawing/2014/main" id="{EF8DFA29-8C00-05DC-2A85-441EF5E34B28}"/>
              </a:ext>
            </a:extLst>
          </p:cNvPr>
          <p:cNvGraphicFramePr>
            <a:graphicFrameLocks noGrp="1"/>
          </p:cNvGraphicFramePr>
          <p:nvPr>
            <p:ph idx="1"/>
          </p:nvPr>
        </p:nvGraphicFramePr>
        <p:xfrm>
          <a:off x="609600" y="1264167"/>
          <a:ext cx="11264899" cy="53949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a:solidFill>
                            <a:srgbClr val="002060"/>
                          </a:solidFill>
                        </a:rPr>
                        <a:t>Objective</a:t>
                      </a:r>
                    </a:p>
                  </a:txBody>
                  <a:tcPr>
                    <a:solidFill>
                      <a:srgbClr val="00B050"/>
                    </a:solidFill>
                  </a:tcPr>
                </a:tc>
                <a:tc>
                  <a:txBody>
                    <a:bodyPr/>
                    <a:lstStyle/>
                    <a:p>
                      <a:r>
                        <a:rPr lang="en-GB" sz="2400">
                          <a:solidFill>
                            <a:srgbClr val="002060"/>
                          </a:solidFill>
                        </a:rPr>
                        <a:t>All WASH</a:t>
                      </a:r>
                    </a:p>
                  </a:txBody>
                  <a:tcPr>
                    <a:solidFill>
                      <a:srgbClr val="00B050"/>
                    </a:solidFill>
                  </a:tcPr>
                </a:tc>
                <a:extLst>
                  <a:ext uri="{0D108BD9-81ED-4DB2-BD59-A6C34878D82A}">
                    <a16:rowId xmlns:a16="http://schemas.microsoft.com/office/drawing/2014/main" val="543233917"/>
                  </a:ext>
                </a:extLst>
              </a:tr>
              <a:tr h="363855">
                <a:tc>
                  <a:txBody>
                    <a:bodyPr/>
                    <a:lstStyle/>
                    <a:p>
                      <a:pPr marL="0" algn="l" defTabSz="914400" rtl="0" eaLnBrk="1" latinLnBrk="0" hangingPunct="1"/>
                      <a:r>
                        <a:rPr lang="en-GB" sz="2400" b="1" kern="1200">
                          <a:solidFill>
                            <a:srgbClr val="002060"/>
                          </a:solidFill>
                          <a:latin typeface="+mn-lt"/>
                          <a:ea typeface="+mn-ea"/>
                          <a:cs typeface="+mn-cs"/>
                        </a:rPr>
                        <a:t>Early warning systems </a:t>
                      </a:r>
                      <a:r>
                        <a:rPr lang="en-GB" sz="2400" b="0" kern="1200">
                          <a:solidFill>
                            <a:srgbClr val="002060"/>
                          </a:solidFill>
                          <a:latin typeface="+mn-lt"/>
                          <a:ea typeface="+mn-ea"/>
                          <a:cs typeface="+mn-cs"/>
                        </a:rPr>
                        <a:t>in place that support actions to reduce impact of climate events</a:t>
                      </a:r>
                    </a:p>
                  </a:txBody>
                  <a:tcPr>
                    <a:solidFill>
                      <a:srgbClr val="B9FFD9"/>
                    </a:solidFill>
                  </a:tcPr>
                </a:tc>
                <a:tc>
                  <a:txBody>
                    <a:bodyPr/>
                    <a:lstStyle/>
                    <a:p>
                      <a:r>
                        <a:rPr lang="en-GB" sz="2400" b="0" kern="1200">
                          <a:solidFill>
                            <a:srgbClr val="002060"/>
                          </a:solidFill>
                          <a:latin typeface="+mn-lt"/>
                          <a:ea typeface="+mn-ea"/>
                          <a:cs typeface="+mn-cs"/>
                        </a:rPr>
                        <a:t>202: Multi-hazard </a:t>
                      </a:r>
                      <a:r>
                        <a:rPr lang="en-GB" sz="2400" b="1" kern="1200">
                          <a:solidFill>
                            <a:srgbClr val="002060"/>
                          </a:solidFill>
                          <a:latin typeface="+mn-lt"/>
                          <a:ea typeface="+mn-ea"/>
                          <a:cs typeface="+mn-cs"/>
                        </a:rPr>
                        <a:t>early warning systems </a:t>
                      </a:r>
                      <a:r>
                        <a:rPr lang="en-GB" sz="2400" b="0" kern="1200">
                          <a:solidFill>
                            <a:srgbClr val="002060"/>
                          </a:solidFill>
                          <a:latin typeface="+mn-lt"/>
                          <a:ea typeface="+mn-ea"/>
                          <a:cs typeface="+mn-cs"/>
                        </a:rPr>
                        <a:t>are:</a:t>
                      </a:r>
                    </a:p>
                    <a:p>
                      <a:r>
                        <a:rPr lang="en-GB" sz="2400" b="0" kern="1200">
                          <a:solidFill>
                            <a:srgbClr val="002060"/>
                          </a:solidFill>
                          <a:latin typeface="+mn-lt"/>
                          <a:ea typeface="+mn-ea"/>
                          <a:cs typeface="+mn-cs"/>
                        </a:rPr>
                        <a:t>(a) accessible to WASH sector stakeholders;</a:t>
                      </a:r>
                    </a:p>
                    <a:p>
                      <a:r>
                        <a:rPr lang="en-GB" sz="2400" b="0" kern="1200">
                          <a:solidFill>
                            <a:srgbClr val="002060"/>
                          </a:solidFill>
                          <a:latin typeface="+mn-lt"/>
                          <a:ea typeface="+mn-ea"/>
                          <a:cs typeface="+mn-cs"/>
                        </a:rPr>
                        <a:t>(b) and include information directly relevant to the delivery of WASH services;</a:t>
                      </a:r>
                    </a:p>
                    <a:p>
                      <a:r>
                        <a:rPr lang="en-GB" sz="2400" b="0" kern="1200">
                          <a:solidFill>
                            <a:srgbClr val="002060"/>
                          </a:solidFill>
                          <a:latin typeface="+mn-lt"/>
                          <a:ea typeface="+mn-ea"/>
                          <a:cs typeface="+mn-cs"/>
                        </a:rPr>
                        <a:t>(c) and are reviewed and updated regularly; </a:t>
                      </a:r>
                    </a:p>
                    <a:p>
                      <a:r>
                        <a:rPr lang="en-GB" sz="2400" b="0" kern="1200">
                          <a:solidFill>
                            <a:srgbClr val="002060"/>
                          </a:solidFill>
                          <a:latin typeface="+mn-lt"/>
                          <a:ea typeface="+mn-ea"/>
                          <a:cs typeface="+mn-cs"/>
                        </a:rPr>
                        <a:t>(d) and are used to inform updates to WASH policies and plans</a:t>
                      </a:r>
                    </a:p>
                    <a:p>
                      <a:endParaRPr lang="en-GB" sz="240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r>
                        <a:rPr lang="en-GB" sz="2400" b="0" kern="1200">
                          <a:solidFill>
                            <a:srgbClr val="002060"/>
                          </a:solidFill>
                          <a:latin typeface="+mn-lt"/>
                          <a:ea typeface="+mn-ea"/>
                          <a:cs typeface="+mn-cs"/>
                        </a:rPr>
                        <a:t>National </a:t>
                      </a:r>
                      <a:r>
                        <a:rPr lang="en-GB" sz="2400" b="1" kern="1200">
                          <a:solidFill>
                            <a:srgbClr val="002060"/>
                          </a:solidFill>
                          <a:latin typeface="+mn-lt"/>
                          <a:ea typeface="+mn-ea"/>
                          <a:cs typeface="+mn-cs"/>
                        </a:rPr>
                        <a:t>WASH monitoring systems </a:t>
                      </a:r>
                      <a:r>
                        <a:rPr lang="en-GB" sz="2400" b="0" kern="1200">
                          <a:solidFill>
                            <a:srgbClr val="002060"/>
                          </a:solidFill>
                          <a:latin typeface="+mn-lt"/>
                          <a:ea typeface="+mn-ea"/>
                          <a:cs typeface="+mn-cs"/>
                        </a:rPr>
                        <a:t>collect information on impacts of climate on WASH services </a:t>
                      </a:r>
                    </a:p>
                  </a:txBody>
                  <a:tcPr>
                    <a:solidFill>
                      <a:srgbClr val="8FFFC2"/>
                    </a:solidFill>
                  </a:tcPr>
                </a:tc>
                <a:tc>
                  <a:txBody>
                    <a:bodyPr/>
                    <a:lstStyle/>
                    <a:p>
                      <a:r>
                        <a:rPr lang="en-GB" sz="2400">
                          <a:solidFill>
                            <a:srgbClr val="002060"/>
                          </a:solidFill>
                        </a:rPr>
                        <a:t>203: WASH </a:t>
                      </a:r>
                      <a:r>
                        <a:rPr lang="en-GB" sz="2400" b="1">
                          <a:solidFill>
                            <a:srgbClr val="002060"/>
                          </a:solidFill>
                        </a:rPr>
                        <a:t>monitoring systems </a:t>
                      </a:r>
                      <a:r>
                        <a:rPr lang="en-GB" sz="2400">
                          <a:solidFill>
                            <a:srgbClr val="002060"/>
                          </a:solidFill>
                        </a:rPr>
                        <a:t>collect data on the impact of climate on WASH services </a:t>
                      </a:r>
                      <a:r>
                        <a:rPr lang="en-US" sz="2400">
                          <a:solidFill>
                            <a:srgbClr val="002060"/>
                          </a:solidFill>
                        </a:rPr>
                        <a:t>in households/ schools/ health care facilities </a:t>
                      </a:r>
                      <a:r>
                        <a:rPr lang="en-GB" sz="2400">
                          <a:solidFill>
                            <a:srgbClr val="002060"/>
                          </a:solidFill>
                        </a:rPr>
                        <a:t>disaggregated by service levels, geography, and population subgroups </a:t>
                      </a:r>
                    </a:p>
                  </a:txBody>
                  <a:tcPr>
                    <a:solidFill>
                      <a:srgbClr val="8FFFC2"/>
                    </a:solidFill>
                  </a:tcPr>
                </a:tc>
                <a:extLst>
                  <a:ext uri="{0D108BD9-81ED-4DB2-BD59-A6C34878D82A}">
                    <a16:rowId xmlns:a16="http://schemas.microsoft.com/office/drawing/2014/main" val="3975694971"/>
                  </a:ext>
                </a:extLst>
              </a:tr>
            </a:tbl>
          </a:graphicData>
        </a:graphic>
      </p:graphicFrame>
      <p:grpSp>
        <p:nvGrpSpPr>
          <p:cNvPr id="6" name="Group 5">
            <a:extLst>
              <a:ext uri="{FF2B5EF4-FFF2-40B4-BE49-F238E27FC236}">
                <a16:creationId xmlns:a16="http://schemas.microsoft.com/office/drawing/2014/main" id="{91FC0800-DCC3-AEDF-C5FC-72096ADD5487}"/>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24D83E7E-1B79-662F-B774-AA9B8306A21F}"/>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A2E71260-0D27-AA6B-5806-FA61971A08DA}"/>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D881B57F-04D3-6A91-CF12-C7539BE42E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C1321C28-4577-0C35-9DBC-690AACC0E6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1D5B986B-CF25-1A75-2DB1-87660FEB5F65}"/>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E58A4343-964A-C2C2-AE8D-2F5E6D80114B}"/>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4D3A0768-170C-28FB-9D8B-FDB9B3455709}"/>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880A0211-74FE-6448-71A3-556305E430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1A8BA286-0B62-DF59-95FB-8EBAF6243B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FD64E8C4-1A09-E77B-6A0C-43821B1A8230}"/>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1D86FF28-0BC0-932D-6D62-488B5DF26391}"/>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C6EDEB5E-DC85-9499-4033-6109E3B952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EAF290C7-47CA-EA2E-3887-F7F56AC74C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6EE61DEA-32F6-F641-9D45-E95D51553919}"/>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EEF6D8ED-8FE2-CC6D-4B95-89717418A9D5}"/>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6DEF86EB-4944-9006-6C2F-C794C4C2A9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E873AFDC-9305-CEF8-0E51-13171C86A30E}"/>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3C50E5AF-F244-4F69-BA3C-E721968194C4}"/>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F6075C4C-6AEE-D914-8C9E-D92D74F70A4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5DFE352A-F691-841A-3A14-9E449C8C8D04}"/>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39C09904-C045-9B31-48BB-F64D9D0B3315}"/>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E2310FCF-E7EA-E4C2-AB60-ED17ADEA8EC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080584B0-6C73-997D-573E-3386501C423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D35C386A-40C4-084E-8A59-BA5CE9EA0EF2}"/>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3FF21746-F334-672A-B640-8F9B4063FE96}"/>
                  </a:ext>
                </a:extLst>
              </p:cNvPr>
              <p:cNvSpPr/>
              <p:nvPr/>
            </p:nvSpPr>
            <p:spPr>
              <a:xfrm>
                <a:off x="211913" y="2096161"/>
                <a:ext cx="2316477" cy="2369259"/>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0177D5B6-BF0A-4C17-51A0-55B382AE883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522CBF34-3120-BE70-A0E6-A884C4EBD7A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F88C0286-5B57-C3CD-EA1C-7AD06DCD5DD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F5B00753-E76B-EDFC-F0BE-F9D3A41C3D4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143073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79D9-A061-7D22-FC8D-0C7DD68C4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0730F-915A-F9E1-6699-88858B6A3A6B}"/>
              </a:ext>
            </a:extLst>
          </p:cNvPr>
          <p:cNvSpPr>
            <a:spLocks noGrp="1"/>
          </p:cNvSpPr>
          <p:nvPr>
            <p:ph type="title"/>
          </p:nvPr>
        </p:nvSpPr>
        <p:spPr/>
        <p:txBody>
          <a:bodyPr/>
          <a:lstStyle/>
          <a:p>
            <a:r>
              <a:rPr lang="en-GB"/>
              <a:t>Regulation:  (3)</a:t>
            </a:r>
          </a:p>
        </p:txBody>
      </p:sp>
      <p:graphicFrame>
        <p:nvGraphicFramePr>
          <p:cNvPr id="4" name="Content Placeholder 3">
            <a:extLst>
              <a:ext uri="{FF2B5EF4-FFF2-40B4-BE49-F238E27FC236}">
                <a16:creationId xmlns:a16="http://schemas.microsoft.com/office/drawing/2014/main" id="{3D3B1992-BAE2-F106-7E47-F8748077770E}"/>
              </a:ext>
            </a:extLst>
          </p:cNvPr>
          <p:cNvGraphicFramePr>
            <a:graphicFrameLocks noGrp="1"/>
          </p:cNvGraphicFramePr>
          <p:nvPr>
            <p:ph idx="1"/>
          </p:nvPr>
        </p:nvGraphicFramePr>
        <p:xfrm>
          <a:off x="609600" y="1279525"/>
          <a:ext cx="11264899" cy="47548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240394">
                  <a:extLst>
                    <a:ext uri="{9D8B030D-6E8A-4147-A177-3AD203B41FA5}">
                      <a16:colId xmlns:a16="http://schemas.microsoft.com/office/drawing/2014/main" val="2774099198"/>
                    </a:ext>
                  </a:extLst>
                </a:gridCol>
                <a:gridCol w="208280">
                  <a:extLst>
                    <a:ext uri="{9D8B030D-6E8A-4147-A177-3AD203B41FA5}">
                      <a16:colId xmlns:a16="http://schemas.microsoft.com/office/drawing/2014/main" val="847703686"/>
                    </a:ext>
                  </a:extLst>
                </a:gridCol>
              </a:tblGrid>
              <a:tr h="370840">
                <a:tc>
                  <a:txBody>
                    <a:bodyPr/>
                    <a:lstStyle/>
                    <a:p>
                      <a:r>
                        <a:rPr lang="en-GB" sz="2400">
                          <a:solidFill>
                            <a:srgbClr val="002060"/>
                          </a:solidFill>
                        </a:rPr>
                        <a:t>Objective</a:t>
                      </a:r>
                    </a:p>
                  </a:txBody>
                  <a:tcPr>
                    <a:solidFill>
                      <a:srgbClr val="00B050"/>
                    </a:solidFill>
                  </a:tcPr>
                </a:tc>
                <a:tc gridSpan="2">
                  <a:txBody>
                    <a:bodyPr/>
                    <a:lstStyle/>
                    <a:p>
                      <a:r>
                        <a:rPr lang="en-GB" sz="2400">
                          <a:solidFill>
                            <a:srgbClr val="002060"/>
                          </a:solidFill>
                        </a:rPr>
                        <a:t>All WASH</a:t>
                      </a:r>
                    </a:p>
                  </a:txBody>
                  <a:tcPr>
                    <a:solidFill>
                      <a:srgbClr val="00B050"/>
                    </a:solidFill>
                  </a:tcPr>
                </a:tc>
                <a:tc hMerge="1">
                  <a:txBody>
                    <a:bodyPr/>
                    <a:lstStyle/>
                    <a:p>
                      <a:endParaRP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Design and construction standards </a:t>
                      </a:r>
                      <a:r>
                        <a:rPr lang="en-GB" sz="2400" b="0" kern="1200">
                          <a:solidFill>
                            <a:srgbClr val="002060"/>
                          </a:solidFill>
                          <a:latin typeface="+mn-lt"/>
                          <a:ea typeface="+mn-ea"/>
                          <a:cs typeface="+mn-cs"/>
                        </a:rPr>
                        <a:t>and guidance exist for </a:t>
                      </a:r>
                      <a:br>
                        <a:rPr lang="en-GB" sz="2400" b="0" kern="1200">
                          <a:solidFill>
                            <a:srgbClr val="002060"/>
                          </a:solidFill>
                          <a:latin typeface="+mn-lt"/>
                          <a:ea typeface="+mn-ea"/>
                          <a:cs typeface="+mn-cs"/>
                        </a:rPr>
                      </a:br>
                      <a:r>
                        <a:rPr lang="en-GB" sz="2400" b="0" kern="1200">
                          <a:solidFill>
                            <a:srgbClr val="002060"/>
                          </a:solidFill>
                          <a:latin typeface="+mn-lt"/>
                          <a:ea typeface="+mn-ea"/>
                          <a:cs typeface="+mn-cs"/>
                        </a:rPr>
                        <a:t>CR WASH </a:t>
                      </a:r>
                    </a:p>
                  </a:txBody>
                  <a:tcPr>
                    <a:solidFill>
                      <a:srgbClr val="B9FFD9"/>
                    </a:solidFill>
                  </a:tcPr>
                </a:tc>
                <a:tc>
                  <a:txBody>
                    <a:bodyPr/>
                    <a:lstStyle/>
                    <a:p>
                      <a:r>
                        <a:rPr lang="en-GB" sz="2400">
                          <a:solidFill>
                            <a:srgbClr val="002060"/>
                          </a:solidFill>
                        </a:rPr>
                        <a:t>301: Standards and regulations that take into account current and future climate are available to support the </a:t>
                      </a:r>
                      <a:r>
                        <a:rPr lang="en-GB" sz="2400" b="1">
                          <a:solidFill>
                            <a:srgbClr val="002060"/>
                          </a:solidFill>
                        </a:rPr>
                        <a:t>design and construction</a:t>
                      </a:r>
                      <a:r>
                        <a:rPr lang="en-GB" sz="2400">
                          <a:solidFill>
                            <a:srgbClr val="002060"/>
                          </a:solidFill>
                        </a:rPr>
                        <a:t> of resilient infrastructure</a:t>
                      </a:r>
                    </a:p>
                  </a:txBody>
                  <a:tcPr>
                    <a:solidFill>
                      <a:srgbClr val="B9FFD9"/>
                    </a:solidFill>
                  </a:tcPr>
                </a:tc>
                <a:tc>
                  <a:txBody>
                    <a:bodyPr/>
                    <a:lstStyle/>
                    <a:p>
                      <a:endParaRPr lang="en-GB"/>
                    </a:p>
                  </a:txBody>
                  <a:tcPr>
                    <a:solidFill>
                      <a:srgbClr val="B9FFD9"/>
                    </a:solidFill>
                  </a:tcPr>
                </a:tc>
                <a:extLst>
                  <a:ext uri="{0D108BD9-81ED-4DB2-BD59-A6C34878D82A}">
                    <a16:rowId xmlns:a16="http://schemas.microsoft.com/office/drawing/2014/main" val="2049584384"/>
                  </a:ext>
                </a:extLst>
              </a:tr>
              <a:tr h="370840">
                <a:tc rowSpan="2">
                  <a:txBody>
                    <a:bodyPr/>
                    <a:lstStyle/>
                    <a:p>
                      <a:pPr marL="0" algn="l" defTabSz="914400" rtl="0" eaLnBrk="1" latinLnBrk="0" hangingPunct="1"/>
                      <a:r>
                        <a:rPr lang="en-GB" sz="2400" b="1" kern="1200">
                          <a:solidFill>
                            <a:srgbClr val="002060"/>
                          </a:solidFill>
                          <a:latin typeface="+mn-lt"/>
                          <a:ea typeface="+mn-ea"/>
                          <a:cs typeface="+mn-cs"/>
                        </a:rPr>
                        <a:t>Operation and maintenance standards </a:t>
                      </a:r>
                      <a:r>
                        <a:rPr lang="en-GB" sz="2400" b="0" kern="1200">
                          <a:solidFill>
                            <a:srgbClr val="002060"/>
                          </a:solidFill>
                          <a:latin typeface="+mn-lt"/>
                          <a:ea typeface="+mn-ea"/>
                          <a:cs typeface="+mn-cs"/>
                        </a:rPr>
                        <a:t>and guidance exist for </a:t>
                      </a:r>
                      <a:br>
                        <a:rPr lang="en-GB" sz="2400" b="0" kern="1200">
                          <a:solidFill>
                            <a:srgbClr val="002060"/>
                          </a:solidFill>
                          <a:latin typeface="+mn-lt"/>
                          <a:ea typeface="+mn-ea"/>
                          <a:cs typeface="+mn-cs"/>
                        </a:rPr>
                      </a:br>
                      <a:r>
                        <a:rPr lang="en-GB" sz="2400" b="0" kern="1200">
                          <a:solidFill>
                            <a:srgbClr val="002060"/>
                          </a:solidFill>
                          <a:latin typeface="+mn-lt"/>
                          <a:ea typeface="+mn-ea"/>
                          <a:cs typeface="+mn-cs"/>
                        </a:rPr>
                        <a:t>CR WASH </a:t>
                      </a:r>
                    </a:p>
                  </a:txBody>
                  <a:tcPr anchor="ctr">
                    <a:solidFill>
                      <a:srgbClr val="8FFFC2"/>
                    </a:solidFill>
                  </a:tcPr>
                </a:tc>
                <a:tc>
                  <a:txBody>
                    <a:bodyPr/>
                    <a:lstStyle/>
                    <a:p>
                      <a:r>
                        <a:rPr lang="en-GB" sz="2400">
                          <a:solidFill>
                            <a:srgbClr val="002060"/>
                          </a:solidFill>
                        </a:rPr>
                        <a:t>302: Standards and regulations that take into account current and future climate are available to support the </a:t>
                      </a:r>
                      <a:r>
                        <a:rPr lang="en-GB" sz="2400" b="1">
                          <a:solidFill>
                            <a:srgbClr val="002060"/>
                          </a:solidFill>
                        </a:rPr>
                        <a:t>operation and maintenance</a:t>
                      </a:r>
                      <a:r>
                        <a:rPr lang="en-GB" sz="2400">
                          <a:solidFill>
                            <a:srgbClr val="002060"/>
                          </a:solidFill>
                        </a:rPr>
                        <a:t> of resilient infrastructure </a:t>
                      </a:r>
                    </a:p>
                    <a:p>
                      <a:endParaRPr lang="en-GB" sz="2400">
                        <a:solidFill>
                          <a:srgbClr val="002060"/>
                        </a:solidFill>
                      </a:endParaRPr>
                    </a:p>
                  </a:txBody>
                  <a:tcPr>
                    <a:solidFill>
                      <a:srgbClr val="8FFFC2"/>
                    </a:solidFill>
                  </a:tcPr>
                </a:tc>
                <a:tc>
                  <a:txBody>
                    <a:bodyPr/>
                    <a:lstStyle/>
                    <a:p>
                      <a:endParaRPr lang="en-GB"/>
                    </a:p>
                  </a:txBody>
                  <a:tcPr>
                    <a:solidFill>
                      <a:srgbClr val="8FFFC2"/>
                    </a:solidFill>
                  </a:tcPr>
                </a:tc>
                <a:extLst>
                  <a:ext uri="{0D108BD9-81ED-4DB2-BD59-A6C34878D82A}">
                    <a16:rowId xmlns:a16="http://schemas.microsoft.com/office/drawing/2014/main" val="3975694971"/>
                  </a:ext>
                </a:extLst>
              </a:tr>
              <a:tr h="370840">
                <a:tc vMerge="1">
                  <a:txBody>
                    <a:bodyPr/>
                    <a:lstStyle/>
                    <a:p>
                      <a:pPr marL="0" algn="l" defTabSz="914400" rtl="0" eaLnBrk="1" latinLnBrk="0" hangingPunct="1"/>
                      <a:endParaRPr lang="en-GB" sz="2400" b="0" kern="1200">
                        <a:solidFill>
                          <a:srgbClr val="002060"/>
                        </a:solidFill>
                        <a:latin typeface="+mn-lt"/>
                        <a:ea typeface="+mn-ea"/>
                        <a:cs typeface="+mn-cs"/>
                      </a:endParaRPr>
                    </a:p>
                  </a:txBody>
                  <a:tcPr>
                    <a:solidFill>
                      <a:schemeClr val="accent5">
                        <a:lumMod val="40000"/>
                        <a:lumOff val="60000"/>
                      </a:schemeClr>
                    </a:solidFill>
                  </a:tcPr>
                </a:tc>
                <a:tc>
                  <a:txBody>
                    <a:bodyPr/>
                    <a:lstStyle/>
                    <a:p>
                      <a:r>
                        <a:rPr lang="en-GB" sz="2400">
                          <a:solidFill>
                            <a:srgbClr val="002060"/>
                          </a:solidFill>
                        </a:rPr>
                        <a:t>303:  Standards and guidance exist for </a:t>
                      </a:r>
                      <a:r>
                        <a:rPr lang="en-GB" sz="2400" b="1">
                          <a:solidFill>
                            <a:srgbClr val="002060"/>
                          </a:solidFill>
                        </a:rPr>
                        <a:t>restoration of services </a:t>
                      </a:r>
                      <a:r>
                        <a:rPr lang="en-GB" sz="2400">
                          <a:solidFill>
                            <a:srgbClr val="002060"/>
                          </a:solidFill>
                        </a:rPr>
                        <a:t>during and following a climate event </a:t>
                      </a:r>
                    </a:p>
                  </a:txBody>
                  <a:tcPr>
                    <a:solidFill>
                      <a:srgbClr val="8FFFC2"/>
                    </a:solidFill>
                  </a:tcPr>
                </a:tc>
                <a:tc>
                  <a:txBody>
                    <a:bodyPr/>
                    <a:lstStyle/>
                    <a:p>
                      <a:endParaRPr lang="en-GB"/>
                    </a:p>
                  </a:txBody>
                  <a:tcPr>
                    <a:solidFill>
                      <a:srgbClr val="8FFFC2"/>
                    </a:solidFill>
                  </a:tcPr>
                </a:tc>
                <a:extLst>
                  <a:ext uri="{0D108BD9-81ED-4DB2-BD59-A6C34878D82A}">
                    <a16:rowId xmlns:a16="http://schemas.microsoft.com/office/drawing/2014/main" val="1775358407"/>
                  </a:ext>
                </a:extLst>
              </a:tr>
            </a:tbl>
          </a:graphicData>
        </a:graphic>
      </p:graphicFrame>
      <p:grpSp>
        <p:nvGrpSpPr>
          <p:cNvPr id="6" name="Group 5">
            <a:extLst>
              <a:ext uri="{FF2B5EF4-FFF2-40B4-BE49-F238E27FC236}">
                <a16:creationId xmlns:a16="http://schemas.microsoft.com/office/drawing/2014/main" id="{ED0C9FF1-FCAE-AA2C-5177-FB87F9CDA502}"/>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0EF46ED9-467D-5A4F-A704-8C174CF67757}"/>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8409DCE5-4F71-ADF2-00EB-3A11A32C3AFB}"/>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7FB61B8A-D09B-0F4A-E7A5-3C1D524675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FE1FA4D6-BBF7-955B-7D67-3A3BF9EC37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6B5986B2-13C6-4CC2-2A54-4DDC374185B1}"/>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121B9BBF-FCDD-8B90-0B13-F063FDBB0FB6}"/>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B5D3EF29-0001-102F-0445-D5F060E67DC4}"/>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D4B6D709-8488-A3FD-B3B7-54CA371C4C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B7CC6C84-46C7-AB82-D0BB-254F47D642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E46273F8-6F6F-C3C9-3BEF-B8F3DA0648A9}"/>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6924DEC6-655C-3475-2F19-427D67F04F15}"/>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5471C9E8-848D-4FD5-7A00-7A1697C7F3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FC9A2668-C4C0-74E2-270D-4B0BF6DBDA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B3A9C41A-709A-57CA-0056-4393CEE973E5}"/>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2E7C6362-5172-E8B4-3A4E-12F0966FE004}"/>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58BE0700-BDCF-363A-1095-92F21A7A63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D279FCD0-FF7C-3B24-0232-C33676A84939}"/>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14F593BF-87A3-E59A-C1E9-FFF00851ACFE}"/>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B961D1DF-A245-72C1-E769-63D65AD9EE8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AEF94DFF-21F4-C6F4-E751-082DF21B3AA8}"/>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0B92C68B-9C9B-60F5-D2B6-9723A3F3981C}"/>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E50FD7E2-50BC-74B6-F35E-7D4FD61C6B1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FFEFD69B-B357-B203-743D-2757FAA96CE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F36D0DCC-ABC2-1F71-0A71-88A0315A1C0B}"/>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93620BA4-2354-343C-574D-D4FCD0A1BE98}"/>
                  </a:ext>
                </a:extLst>
              </p:cNvPr>
              <p:cNvSpPr/>
              <p:nvPr/>
            </p:nvSpPr>
            <p:spPr>
              <a:xfrm>
                <a:off x="211913" y="2096161"/>
                <a:ext cx="2316477" cy="2369259"/>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745E3785-49C5-D311-E9F9-41FD0D966D5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A4A2759D-698E-01CA-6BEE-790B2890D22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C2599CBD-5074-4FBF-88B7-8639AD3D4FB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16865B05-1A21-B443-E845-8D0C43BA306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316151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03102B-9FFB-6D3B-7633-9AA6FBE36160}"/>
              </a:ext>
            </a:extLst>
          </p:cNvPr>
          <p:cNvSpPr>
            <a:spLocks noGrp="1"/>
          </p:cNvSpPr>
          <p:nvPr>
            <p:ph type="title"/>
          </p:nvPr>
        </p:nvSpPr>
        <p:spPr/>
        <p:txBody>
          <a:bodyPr/>
          <a:lstStyle/>
          <a:p>
            <a:r>
              <a:rPr lang="en-US"/>
              <a:t>Introduction to WHO/UNICEF JMP/GLAAS Secretariat</a:t>
            </a:r>
          </a:p>
        </p:txBody>
      </p:sp>
      <p:pic>
        <p:nvPicPr>
          <p:cNvPr id="10" name="Picture 9">
            <a:extLst>
              <a:ext uri="{FF2B5EF4-FFF2-40B4-BE49-F238E27FC236}">
                <a16:creationId xmlns:a16="http://schemas.microsoft.com/office/drawing/2014/main" id="{C2AB76C3-1865-0E57-A210-E5AF4B25A22D}"/>
              </a:ext>
            </a:extLst>
          </p:cNvPr>
          <p:cNvPicPr>
            <a:picLocks noChangeAspect="1"/>
          </p:cNvPicPr>
          <p:nvPr/>
        </p:nvPicPr>
        <p:blipFill>
          <a:blip r:embed="rId3"/>
          <a:stretch>
            <a:fillRect/>
          </a:stretch>
        </p:blipFill>
        <p:spPr>
          <a:xfrm>
            <a:off x="736394" y="1666488"/>
            <a:ext cx="1272010" cy="18245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841C3586-C700-99C1-0827-C36224A57238}"/>
              </a:ext>
            </a:extLst>
          </p:cNvPr>
          <p:cNvPicPr>
            <a:picLocks noChangeAspect="1"/>
          </p:cNvPicPr>
          <p:nvPr/>
        </p:nvPicPr>
        <p:blipFill>
          <a:blip r:embed="rId4"/>
          <a:stretch>
            <a:fillRect/>
          </a:stretch>
        </p:blipFill>
        <p:spPr>
          <a:xfrm>
            <a:off x="9526222" y="2218099"/>
            <a:ext cx="1676369" cy="214389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Tom Slaymaker (@tomslaymaker) / X">
            <a:extLst>
              <a:ext uri="{FF2B5EF4-FFF2-40B4-BE49-F238E27FC236}">
                <a16:creationId xmlns:a16="http://schemas.microsoft.com/office/drawing/2014/main" id="{66E4FBEF-BC09-3F55-5D07-3D216A01BB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9895" y="3232986"/>
            <a:ext cx="1782282" cy="17822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AIP Technical Group - Africa Water Investment Program">
            <a:extLst>
              <a:ext uri="{FF2B5EF4-FFF2-40B4-BE49-F238E27FC236}">
                <a16:creationId xmlns:a16="http://schemas.microsoft.com/office/drawing/2014/main" id="{A59F7B35-CA8B-4BF5-DD50-BEA45E0E1D8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614062" y="4765238"/>
            <a:ext cx="1595600" cy="1595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descr="Betsy Engebretson - Project Manager, Global Analysis and Assessment of  Sanitation and Drinking-Water (GLAAS) - World Health Organization | LinkedIn">
            <a:extLst>
              <a:ext uri="{FF2B5EF4-FFF2-40B4-BE49-F238E27FC236}">
                <a16:creationId xmlns:a16="http://schemas.microsoft.com/office/drawing/2014/main" id="{41EDD8DA-5D5F-5DDB-A222-C8B7E0BB79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44627" y="2238962"/>
            <a:ext cx="1566727" cy="15667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D5168ECB-1F9C-7D4F-CC82-C0D735DB38D6}"/>
              </a:ext>
            </a:extLst>
          </p:cNvPr>
          <p:cNvSpPr txBox="1"/>
          <p:nvPr/>
        </p:nvSpPr>
        <p:spPr>
          <a:xfrm>
            <a:off x="9627417" y="4639708"/>
            <a:ext cx="2722419" cy="923330"/>
          </a:xfrm>
          <a:prstGeom prst="rect">
            <a:avLst/>
          </a:prstGeom>
          <a:noFill/>
        </p:spPr>
        <p:txBody>
          <a:bodyPr wrap="square" rtlCol="0">
            <a:spAutoFit/>
          </a:bodyPr>
          <a:lstStyle/>
          <a:p>
            <a:r>
              <a:rPr lang="en-US" b="1">
                <a:solidFill>
                  <a:schemeClr val="accent1">
                    <a:lumMod val="50000"/>
                  </a:schemeClr>
                </a:solidFill>
              </a:rPr>
              <a:t>Rick Johnston</a:t>
            </a:r>
          </a:p>
          <a:p>
            <a:r>
              <a:rPr lang="en-US" b="1">
                <a:solidFill>
                  <a:schemeClr val="accent1">
                    <a:lumMod val="50000"/>
                  </a:schemeClr>
                </a:solidFill>
              </a:rPr>
              <a:t>JMP Team Lead</a:t>
            </a:r>
          </a:p>
          <a:p>
            <a:r>
              <a:rPr lang="en-US" b="1">
                <a:solidFill>
                  <a:schemeClr val="accent1">
                    <a:lumMod val="50000"/>
                  </a:schemeClr>
                </a:solidFill>
              </a:rPr>
              <a:t>WHO</a:t>
            </a:r>
          </a:p>
        </p:txBody>
      </p:sp>
      <p:sp>
        <p:nvSpPr>
          <p:cNvPr id="4" name="TextBox 3">
            <a:extLst>
              <a:ext uri="{FF2B5EF4-FFF2-40B4-BE49-F238E27FC236}">
                <a16:creationId xmlns:a16="http://schemas.microsoft.com/office/drawing/2014/main" id="{F6487226-E046-D100-B7CB-E69076F0464E}"/>
              </a:ext>
            </a:extLst>
          </p:cNvPr>
          <p:cNvSpPr txBox="1"/>
          <p:nvPr/>
        </p:nvSpPr>
        <p:spPr>
          <a:xfrm>
            <a:off x="3299531" y="5735797"/>
            <a:ext cx="2722419" cy="923330"/>
          </a:xfrm>
          <a:prstGeom prst="rect">
            <a:avLst/>
          </a:prstGeom>
          <a:noFill/>
        </p:spPr>
        <p:txBody>
          <a:bodyPr wrap="square" rtlCol="0">
            <a:spAutoFit/>
          </a:bodyPr>
          <a:lstStyle/>
          <a:p>
            <a:r>
              <a:rPr lang="en-US" b="1">
                <a:solidFill>
                  <a:schemeClr val="accent1">
                    <a:lumMod val="50000"/>
                  </a:schemeClr>
                </a:solidFill>
              </a:rPr>
              <a:t>Fiona Gore</a:t>
            </a:r>
          </a:p>
          <a:p>
            <a:r>
              <a:rPr lang="en-US" b="1">
                <a:solidFill>
                  <a:schemeClr val="accent1">
                    <a:lumMod val="50000"/>
                  </a:schemeClr>
                </a:solidFill>
              </a:rPr>
              <a:t>GLAAS Team Lead</a:t>
            </a:r>
          </a:p>
          <a:p>
            <a:r>
              <a:rPr lang="en-US" b="1">
                <a:solidFill>
                  <a:schemeClr val="accent1">
                    <a:lumMod val="50000"/>
                  </a:schemeClr>
                </a:solidFill>
              </a:rPr>
              <a:t>WHO</a:t>
            </a:r>
          </a:p>
        </p:txBody>
      </p:sp>
      <p:sp>
        <p:nvSpPr>
          <p:cNvPr id="5" name="TextBox 4">
            <a:extLst>
              <a:ext uri="{FF2B5EF4-FFF2-40B4-BE49-F238E27FC236}">
                <a16:creationId xmlns:a16="http://schemas.microsoft.com/office/drawing/2014/main" id="{DD3E823E-0FB6-1DD3-598A-8831576D8C3F}"/>
              </a:ext>
            </a:extLst>
          </p:cNvPr>
          <p:cNvSpPr txBox="1"/>
          <p:nvPr/>
        </p:nvSpPr>
        <p:spPr>
          <a:xfrm>
            <a:off x="3593569" y="3865757"/>
            <a:ext cx="2722419" cy="923330"/>
          </a:xfrm>
          <a:prstGeom prst="rect">
            <a:avLst/>
          </a:prstGeom>
          <a:noFill/>
        </p:spPr>
        <p:txBody>
          <a:bodyPr wrap="square" rtlCol="0">
            <a:spAutoFit/>
          </a:bodyPr>
          <a:lstStyle/>
          <a:p>
            <a:r>
              <a:rPr lang="en-US" b="1">
                <a:solidFill>
                  <a:schemeClr val="accent1">
                    <a:lumMod val="50000"/>
                  </a:schemeClr>
                </a:solidFill>
              </a:rPr>
              <a:t>Betsy Engebretson</a:t>
            </a:r>
          </a:p>
          <a:p>
            <a:r>
              <a:rPr lang="en-US" b="1">
                <a:solidFill>
                  <a:schemeClr val="accent1">
                    <a:lumMod val="50000"/>
                  </a:schemeClr>
                </a:solidFill>
              </a:rPr>
              <a:t>GLAAS team</a:t>
            </a:r>
          </a:p>
          <a:p>
            <a:r>
              <a:rPr lang="en-US" b="1">
                <a:solidFill>
                  <a:schemeClr val="accent1">
                    <a:lumMod val="50000"/>
                  </a:schemeClr>
                </a:solidFill>
              </a:rPr>
              <a:t>WHO</a:t>
            </a:r>
          </a:p>
        </p:txBody>
      </p:sp>
      <p:sp>
        <p:nvSpPr>
          <p:cNvPr id="6" name="TextBox 5">
            <a:extLst>
              <a:ext uri="{FF2B5EF4-FFF2-40B4-BE49-F238E27FC236}">
                <a16:creationId xmlns:a16="http://schemas.microsoft.com/office/drawing/2014/main" id="{135029DE-424E-84D3-7CDA-2614F41C0FD0}"/>
              </a:ext>
            </a:extLst>
          </p:cNvPr>
          <p:cNvSpPr txBox="1"/>
          <p:nvPr/>
        </p:nvSpPr>
        <p:spPr>
          <a:xfrm>
            <a:off x="6699895" y="5321446"/>
            <a:ext cx="2722419" cy="923330"/>
          </a:xfrm>
          <a:prstGeom prst="rect">
            <a:avLst/>
          </a:prstGeom>
          <a:noFill/>
        </p:spPr>
        <p:txBody>
          <a:bodyPr wrap="square" rtlCol="0">
            <a:spAutoFit/>
          </a:bodyPr>
          <a:lstStyle/>
          <a:p>
            <a:r>
              <a:rPr lang="en-US" b="1">
                <a:solidFill>
                  <a:schemeClr val="accent1">
                    <a:lumMod val="50000"/>
                  </a:schemeClr>
                </a:solidFill>
              </a:rPr>
              <a:t>Tom Slaymaker</a:t>
            </a:r>
          </a:p>
          <a:p>
            <a:r>
              <a:rPr lang="en-US" b="1">
                <a:solidFill>
                  <a:schemeClr val="accent1">
                    <a:lumMod val="50000"/>
                  </a:schemeClr>
                </a:solidFill>
              </a:rPr>
              <a:t>JMP Team Lead</a:t>
            </a:r>
          </a:p>
          <a:p>
            <a:r>
              <a:rPr lang="en-US" b="1">
                <a:solidFill>
                  <a:schemeClr val="accent1">
                    <a:lumMod val="50000"/>
                  </a:schemeClr>
                </a:solidFill>
              </a:rPr>
              <a:t>UNICEF</a:t>
            </a:r>
          </a:p>
        </p:txBody>
      </p:sp>
      <p:sp>
        <p:nvSpPr>
          <p:cNvPr id="7" name="TextBox 6">
            <a:extLst>
              <a:ext uri="{FF2B5EF4-FFF2-40B4-BE49-F238E27FC236}">
                <a16:creationId xmlns:a16="http://schemas.microsoft.com/office/drawing/2014/main" id="{0BB1A478-9666-9BAE-4453-306AB40AA7C8}"/>
              </a:ext>
            </a:extLst>
          </p:cNvPr>
          <p:cNvSpPr txBox="1"/>
          <p:nvPr/>
        </p:nvSpPr>
        <p:spPr>
          <a:xfrm>
            <a:off x="451720" y="3617475"/>
            <a:ext cx="2722419" cy="1200329"/>
          </a:xfrm>
          <a:prstGeom prst="rect">
            <a:avLst/>
          </a:prstGeom>
          <a:noFill/>
        </p:spPr>
        <p:txBody>
          <a:bodyPr wrap="square" rtlCol="0">
            <a:spAutoFit/>
          </a:bodyPr>
          <a:lstStyle/>
          <a:p>
            <a:r>
              <a:rPr lang="en-US" b="1">
                <a:solidFill>
                  <a:schemeClr val="accent1">
                    <a:lumMod val="50000"/>
                  </a:schemeClr>
                </a:solidFill>
              </a:rPr>
              <a:t>Marina Takane</a:t>
            </a:r>
          </a:p>
          <a:p>
            <a:r>
              <a:rPr lang="en-US" b="1">
                <a:solidFill>
                  <a:schemeClr val="accent1">
                    <a:lumMod val="50000"/>
                  </a:schemeClr>
                </a:solidFill>
              </a:rPr>
              <a:t>WASH accounts Project Manager</a:t>
            </a:r>
          </a:p>
          <a:p>
            <a:r>
              <a:rPr lang="en-US" b="1">
                <a:solidFill>
                  <a:schemeClr val="accent1">
                    <a:lumMod val="50000"/>
                  </a:schemeClr>
                </a:solidFill>
              </a:rPr>
              <a:t>WHO</a:t>
            </a:r>
          </a:p>
        </p:txBody>
      </p:sp>
      <p:pic>
        <p:nvPicPr>
          <p:cNvPr id="9" name="Picture 8">
            <a:extLst>
              <a:ext uri="{FF2B5EF4-FFF2-40B4-BE49-F238E27FC236}">
                <a16:creationId xmlns:a16="http://schemas.microsoft.com/office/drawing/2014/main" id="{AC8E02E0-92A2-AE16-57D6-331A661E4198}"/>
              </a:ext>
            </a:extLst>
          </p:cNvPr>
          <p:cNvPicPr>
            <a:picLocks noChangeAspect="1"/>
          </p:cNvPicPr>
          <p:nvPr/>
        </p:nvPicPr>
        <p:blipFill>
          <a:blip r:embed="rId8"/>
          <a:stretch>
            <a:fillRect/>
          </a:stretch>
        </p:blipFill>
        <p:spPr>
          <a:xfrm>
            <a:off x="5210862" y="1349679"/>
            <a:ext cx="2060640" cy="18867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TextBox 15">
            <a:extLst>
              <a:ext uri="{FF2B5EF4-FFF2-40B4-BE49-F238E27FC236}">
                <a16:creationId xmlns:a16="http://schemas.microsoft.com/office/drawing/2014/main" id="{B544BA3A-751F-FFDC-A851-6CCD898E1BAC}"/>
              </a:ext>
            </a:extLst>
          </p:cNvPr>
          <p:cNvSpPr txBox="1"/>
          <p:nvPr/>
        </p:nvSpPr>
        <p:spPr>
          <a:xfrm>
            <a:off x="7591038" y="1348828"/>
            <a:ext cx="2060640" cy="923330"/>
          </a:xfrm>
          <a:prstGeom prst="rect">
            <a:avLst/>
          </a:prstGeom>
          <a:noFill/>
        </p:spPr>
        <p:txBody>
          <a:bodyPr wrap="square" rtlCol="0">
            <a:spAutoFit/>
          </a:bodyPr>
          <a:lstStyle/>
          <a:p>
            <a:r>
              <a:rPr lang="en-US" b="1">
                <a:solidFill>
                  <a:schemeClr val="accent1">
                    <a:lumMod val="50000"/>
                  </a:schemeClr>
                </a:solidFill>
              </a:rPr>
              <a:t>Janet </a:t>
            </a:r>
            <a:r>
              <a:rPr lang="en-US" b="1" err="1">
                <a:solidFill>
                  <a:schemeClr val="accent1">
                    <a:lumMod val="50000"/>
                  </a:schemeClr>
                </a:solidFill>
              </a:rPr>
              <a:t>Atim</a:t>
            </a:r>
            <a:endParaRPr lang="en-US" b="1">
              <a:solidFill>
                <a:schemeClr val="accent1">
                  <a:lumMod val="50000"/>
                </a:schemeClr>
              </a:solidFill>
            </a:endParaRPr>
          </a:p>
          <a:p>
            <a:r>
              <a:rPr lang="en-US" b="1">
                <a:solidFill>
                  <a:schemeClr val="accent1">
                    <a:lumMod val="50000"/>
                  </a:schemeClr>
                </a:solidFill>
              </a:rPr>
              <a:t>GLAAS team </a:t>
            </a:r>
          </a:p>
          <a:p>
            <a:r>
              <a:rPr lang="en-US" b="1">
                <a:solidFill>
                  <a:schemeClr val="accent1">
                    <a:lumMod val="50000"/>
                  </a:schemeClr>
                </a:solidFill>
              </a:rPr>
              <a:t>UNICEF</a:t>
            </a:r>
          </a:p>
        </p:txBody>
      </p:sp>
    </p:spTree>
    <p:extLst>
      <p:ext uri="{BB962C8B-B14F-4D97-AF65-F5344CB8AC3E}">
        <p14:creationId xmlns:p14="http://schemas.microsoft.com/office/powerpoint/2010/main" val="3827825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1D7DE-7556-A8AC-FAE9-615252C13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29B26-96AD-4BCB-1A16-62188AED0851}"/>
              </a:ext>
            </a:extLst>
          </p:cNvPr>
          <p:cNvSpPr>
            <a:spLocks noGrp="1"/>
          </p:cNvSpPr>
          <p:nvPr>
            <p:ph type="title"/>
          </p:nvPr>
        </p:nvSpPr>
        <p:spPr/>
        <p:txBody>
          <a:bodyPr/>
          <a:lstStyle/>
          <a:p>
            <a:r>
              <a:rPr lang="en-GB"/>
              <a:t>Finance: (2)</a:t>
            </a:r>
          </a:p>
        </p:txBody>
      </p:sp>
      <p:graphicFrame>
        <p:nvGraphicFramePr>
          <p:cNvPr id="4" name="Content Placeholder 3">
            <a:extLst>
              <a:ext uri="{FF2B5EF4-FFF2-40B4-BE49-F238E27FC236}">
                <a16:creationId xmlns:a16="http://schemas.microsoft.com/office/drawing/2014/main" id="{2CC7D737-5B10-70E6-5C5C-3EFF993D309D}"/>
              </a:ext>
            </a:extLst>
          </p:cNvPr>
          <p:cNvGraphicFramePr>
            <a:graphicFrameLocks noGrp="1"/>
          </p:cNvGraphicFramePr>
          <p:nvPr>
            <p:ph idx="1"/>
          </p:nvPr>
        </p:nvGraphicFramePr>
        <p:xfrm>
          <a:off x="609600" y="1279525"/>
          <a:ext cx="11264899" cy="320040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8448674">
                  <a:extLst>
                    <a:ext uri="{9D8B030D-6E8A-4147-A177-3AD203B41FA5}">
                      <a16:colId xmlns:a16="http://schemas.microsoft.com/office/drawing/2014/main" val="2774099198"/>
                    </a:ext>
                  </a:extLst>
                </a:gridCol>
              </a:tblGrid>
              <a:tr h="370840">
                <a:tc>
                  <a:txBody>
                    <a:bodyPr/>
                    <a:lstStyle/>
                    <a:p>
                      <a:r>
                        <a:rPr lang="en-GB" sz="2400">
                          <a:solidFill>
                            <a:srgbClr val="002060"/>
                          </a:solidFill>
                        </a:rPr>
                        <a:t>Objective</a:t>
                      </a:r>
                    </a:p>
                  </a:txBody>
                  <a:tcPr>
                    <a:solidFill>
                      <a:srgbClr val="00B050"/>
                    </a:solidFill>
                  </a:tcPr>
                </a:tc>
                <a:tc>
                  <a:txBody>
                    <a:bodyPr/>
                    <a:lstStyle/>
                    <a:p>
                      <a:r>
                        <a:rPr lang="en-GB" sz="2400">
                          <a:solidFill>
                            <a:srgbClr val="002060"/>
                          </a:solidFill>
                        </a:rPr>
                        <a:t>All WASH</a:t>
                      </a:r>
                    </a:p>
                  </a:txBody>
                  <a:tcPr>
                    <a:solidFill>
                      <a:srgbClr val="00B05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a:solidFill>
                            <a:srgbClr val="002060"/>
                          </a:solidFill>
                          <a:latin typeface="+mn-lt"/>
                          <a:ea typeface="+mn-ea"/>
                          <a:cs typeface="+mn-cs"/>
                        </a:rPr>
                        <a:t>Sufficient </a:t>
                      </a:r>
                      <a:r>
                        <a:rPr lang="en-GB" sz="2400" b="1" kern="1200">
                          <a:solidFill>
                            <a:srgbClr val="002060"/>
                          </a:solidFill>
                          <a:latin typeface="+mn-lt"/>
                          <a:ea typeface="+mn-ea"/>
                          <a:cs typeface="+mn-cs"/>
                        </a:rPr>
                        <a:t>budget</a:t>
                      </a:r>
                      <a:r>
                        <a:rPr lang="en-GB" sz="2400" b="0" kern="1200">
                          <a:solidFill>
                            <a:srgbClr val="002060"/>
                          </a:solidFill>
                          <a:latin typeface="+mn-lt"/>
                          <a:ea typeface="+mn-ea"/>
                          <a:cs typeface="+mn-cs"/>
                        </a:rPr>
                        <a:t> allocation for WASH climate adaptation</a:t>
                      </a:r>
                    </a:p>
                    <a:p>
                      <a:pPr marL="0" algn="l" defTabSz="914400" rtl="0" eaLnBrk="1" latinLnBrk="0" hangingPunct="1"/>
                      <a:endParaRPr lang="en-GB" sz="2400" b="0" kern="1200">
                        <a:solidFill>
                          <a:srgbClr val="002060"/>
                        </a:solidFill>
                        <a:latin typeface="+mn-lt"/>
                        <a:ea typeface="+mn-ea"/>
                        <a:cs typeface="+mn-cs"/>
                      </a:endParaRPr>
                    </a:p>
                  </a:txBody>
                  <a:tcPr>
                    <a:solidFill>
                      <a:srgbClr val="B9FFD9"/>
                    </a:solidFill>
                  </a:tcPr>
                </a:tc>
                <a:tc>
                  <a:txBody>
                    <a:bodyPr/>
                    <a:lstStyle/>
                    <a:p>
                      <a:r>
                        <a:rPr lang="en-GB" sz="2400" b="0" kern="1200">
                          <a:solidFill>
                            <a:srgbClr val="002060"/>
                          </a:solidFill>
                          <a:latin typeface="+mn-lt"/>
                          <a:ea typeface="+mn-ea"/>
                          <a:cs typeface="+mn-cs"/>
                        </a:rPr>
                        <a:t>401:  Ratio of </a:t>
                      </a:r>
                      <a:r>
                        <a:rPr lang="en-GB" sz="2400" b="1" kern="1200">
                          <a:solidFill>
                            <a:srgbClr val="002060"/>
                          </a:solidFill>
                          <a:latin typeface="+mn-lt"/>
                          <a:ea typeface="+mn-ea"/>
                          <a:cs typeface="+mn-cs"/>
                        </a:rPr>
                        <a:t>total annual budget </a:t>
                      </a:r>
                      <a:r>
                        <a:rPr lang="en-GB" sz="2400" b="0" kern="1200">
                          <a:solidFill>
                            <a:srgbClr val="002060"/>
                          </a:solidFill>
                          <a:latin typeface="+mn-lt"/>
                          <a:ea typeface="+mn-ea"/>
                          <a:cs typeface="+mn-cs"/>
                        </a:rPr>
                        <a:t>available (all sources) to </a:t>
                      </a:r>
                    </a:p>
                    <a:p>
                      <a:r>
                        <a:rPr lang="en-GB" sz="2400" b="0" kern="1200">
                          <a:solidFill>
                            <a:srgbClr val="002060"/>
                          </a:solidFill>
                          <a:latin typeface="+mn-lt"/>
                          <a:ea typeface="+mn-ea"/>
                          <a:cs typeface="+mn-cs"/>
                        </a:rPr>
                        <a:t>total annual costs identified for WASH climate adaption</a:t>
                      </a:r>
                      <a:endParaRPr lang="en-GB" sz="2400">
                        <a:solidFill>
                          <a:srgbClr val="002060"/>
                        </a:solidFill>
                      </a:endParaRPr>
                    </a:p>
                  </a:txBody>
                  <a:tcPr>
                    <a:solidFill>
                      <a:srgbClr val="B9FFD9"/>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r>
                        <a:rPr lang="en-GB" sz="2400" b="0" kern="1200">
                          <a:solidFill>
                            <a:srgbClr val="002060"/>
                          </a:solidFill>
                          <a:latin typeface="+mn-lt"/>
                          <a:ea typeface="+mn-ea"/>
                          <a:cs typeface="+mn-cs"/>
                        </a:rPr>
                        <a:t>Funds for WASH climate adaptation are </a:t>
                      </a:r>
                      <a:r>
                        <a:rPr lang="en-GB" sz="2400" b="1" kern="1200">
                          <a:solidFill>
                            <a:srgbClr val="002060"/>
                          </a:solidFill>
                          <a:latin typeface="+mn-lt"/>
                          <a:ea typeface="+mn-ea"/>
                          <a:cs typeface="+mn-cs"/>
                        </a:rPr>
                        <a:t>utilized</a:t>
                      </a:r>
                    </a:p>
                  </a:txBody>
                  <a:tcPr>
                    <a:solidFill>
                      <a:srgbClr val="3BFF94"/>
                    </a:solidFill>
                  </a:tcPr>
                </a:tc>
                <a:tc>
                  <a:txBody>
                    <a:bodyPr/>
                    <a:lstStyle/>
                    <a:p>
                      <a:r>
                        <a:rPr lang="en-GB" sz="2400">
                          <a:solidFill>
                            <a:srgbClr val="002060"/>
                          </a:solidFill>
                        </a:rPr>
                        <a:t>403:  Ratio of </a:t>
                      </a:r>
                      <a:r>
                        <a:rPr lang="en-GB" sz="2400" b="1">
                          <a:solidFill>
                            <a:srgbClr val="002060"/>
                          </a:solidFill>
                        </a:rPr>
                        <a:t>total annual expenditure </a:t>
                      </a:r>
                      <a:r>
                        <a:rPr lang="en-GB" sz="2400">
                          <a:solidFill>
                            <a:srgbClr val="002060"/>
                          </a:solidFill>
                        </a:rPr>
                        <a:t>(all sources) to </a:t>
                      </a:r>
                    </a:p>
                    <a:p>
                      <a:r>
                        <a:rPr lang="en-GB" sz="2400">
                          <a:solidFill>
                            <a:srgbClr val="002060"/>
                          </a:solidFill>
                        </a:rPr>
                        <a:t>total annual costs identified for WASH climate adaption</a:t>
                      </a:r>
                    </a:p>
                  </a:txBody>
                  <a:tcPr>
                    <a:solidFill>
                      <a:srgbClr val="3BFF94"/>
                    </a:solidFill>
                  </a:tcPr>
                </a:tc>
                <a:extLst>
                  <a:ext uri="{0D108BD9-81ED-4DB2-BD59-A6C34878D82A}">
                    <a16:rowId xmlns:a16="http://schemas.microsoft.com/office/drawing/2014/main" val="3975694971"/>
                  </a:ext>
                </a:extLst>
              </a:tr>
            </a:tbl>
          </a:graphicData>
        </a:graphic>
      </p:graphicFrame>
      <p:grpSp>
        <p:nvGrpSpPr>
          <p:cNvPr id="6" name="Group 5">
            <a:extLst>
              <a:ext uri="{FF2B5EF4-FFF2-40B4-BE49-F238E27FC236}">
                <a16:creationId xmlns:a16="http://schemas.microsoft.com/office/drawing/2014/main" id="{959C4017-9A74-A09F-16F9-56A24819C5E7}"/>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A4D66CD2-9265-4CD0-2373-ECBAE3B52415}"/>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2333FB5D-7B4D-BD68-EA06-64EC6104AA6B}"/>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0CD82AC8-E049-F71D-D0AB-12FB9DE70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AFB5D720-2E3F-0748-7C7E-857F2C5323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A7982E78-260A-C2DD-877A-C98B53AD7285}"/>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0E011CA6-2F80-0B07-ED38-A637DE4F1D05}"/>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269BB7A3-1E13-4929-43B0-6A52EE1D7445}"/>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4AE1DE1B-0FAE-2D5B-113C-DDC5ECDB4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3A8946B9-E8FA-F113-9276-D5EF49897F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DAECBFA7-8221-D039-C41C-E31040E75837}"/>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8A1FA859-8E88-CCB1-BDC2-BB07EF91592A}"/>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3FCC55DA-E87F-A9D6-F738-B3B2ACB48A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364FDD8B-746B-7E5A-979A-DE5A39B2252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2D6B40DB-A0DF-EE17-7151-DF5BD79E13B3}"/>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F3C7967C-1E48-C2EC-486D-A100E4FF95C9}"/>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34B07A87-D6E5-4B78-B2EA-4CE239965DE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B838D7B1-A755-2F36-EA79-5E7BE5886AF9}"/>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725C8BEA-8501-2180-6FFE-62BAD180FF5B}"/>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E5B78DFF-28C5-ABC9-8550-BB727B753CE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57A96253-AEF6-944E-6D42-5A69C018803B}"/>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07B1906C-4AF5-CFB9-667E-EC66E9BC355F}"/>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C5CEDAE1-0B68-46CC-319B-A37F37742D3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FC47F931-FF2C-EBD3-F386-44FADC1887A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58B4DC4A-D2B7-7F04-68A9-B5DB2044FD72}"/>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0B03FB71-A065-459D-7E78-B08CA8003A96}"/>
                  </a:ext>
                </a:extLst>
              </p:cNvPr>
              <p:cNvSpPr/>
              <p:nvPr/>
            </p:nvSpPr>
            <p:spPr>
              <a:xfrm>
                <a:off x="211913" y="2096161"/>
                <a:ext cx="2316477" cy="2369259"/>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1DDA3F38-53C6-50CB-9C21-63AA95E1911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29BF49E7-0F2F-A3B1-8895-EA5C1B0833E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E22A5F63-ADCF-8E5F-1CB7-13BB87A16AC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4FAD1FC0-DCDA-25B6-80A0-22D547153F8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53106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1FDEC-B534-F70B-DC52-DBCF1490B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B6D72-1F69-A1B2-1788-A50D6F277DFF}"/>
              </a:ext>
            </a:extLst>
          </p:cNvPr>
          <p:cNvSpPr>
            <a:spLocks noGrp="1"/>
          </p:cNvSpPr>
          <p:nvPr>
            <p:ph type="title"/>
          </p:nvPr>
        </p:nvSpPr>
        <p:spPr>
          <a:xfrm>
            <a:off x="609599" y="198873"/>
            <a:ext cx="11264899" cy="840218"/>
          </a:xfrm>
        </p:spPr>
        <p:txBody>
          <a:bodyPr>
            <a:normAutofit fontScale="90000"/>
          </a:bodyPr>
          <a:lstStyle/>
          <a:p>
            <a:r>
              <a:rPr lang="en-GB"/>
              <a:t>Adaptation actions by hygiene promoters</a:t>
            </a:r>
            <a:br>
              <a:rPr lang="en-GB"/>
            </a:br>
            <a:r>
              <a:rPr lang="en-GB"/>
              <a:t>&amp; supply chain actors (1)</a:t>
            </a:r>
          </a:p>
        </p:txBody>
      </p:sp>
      <p:graphicFrame>
        <p:nvGraphicFramePr>
          <p:cNvPr id="4" name="Content Placeholder 3">
            <a:extLst>
              <a:ext uri="{FF2B5EF4-FFF2-40B4-BE49-F238E27FC236}">
                <a16:creationId xmlns:a16="http://schemas.microsoft.com/office/drawing/2014/main" id="{F2E6A394-09BC-26BE-0548-79B58F28ED8E}"/>
              </a:ext>
            </a:extLst>
          </p:cNvPr>
          <p:cNvGraphicFramePr>
            <a:graphicFrameLocks noGrp="1"/>
          </p:cNvGraphicFramePr>
          <p:nvPr>
            <p:ph idx="1"/>
          </p:nvPr>
        </p:nvGraphicFramePr>
        <p:xfrm>
          <a:off x="609600" y="1279525"/>
          <a:ext cx="11264899" cy="49377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2816225">
                  <a:extLst>
                    <a:ext uri="{9D8B030D-6E8A-4147-A177-3AD203B41FA5}">
                      <a16:colId xmlns:a16="http://schemas.microsoft.com/office/drawing/2014/main" val="2774099198"/>
                    </a:ext>
                  </a:extLst>
                </a:gridCol>
                <a:gridCol w="2419350">
                  <a:extLst>
                    <a:ext uri="{9D8B030D-6E8A-4147-A177-3AD203B41FA5}">
                      <a16:colId xmlns:a16="http://schemas.microsoft.com/office/drawing/2014/main" val="2389877441"/>
                    </a:ext>
                  </a:extLst>
                </a:gridCol>
                <a:gridCol w="32130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chemeClr val="accent6">
                        <a:lumMod val="60000"/>
                        <a:lumOff val="40000"/>
                      </a:schemeClr>
                    </a:solidFill>
                  </a:tcPr>
                </a:tc>
                <a:tc>
                  <a:txBody>
                    <a:bodyPr/>
                    <a:lstStyle/>
                    <a:p>
                      <a:r>
                        <a:rPr lang="en-GB" sz="2400">
                          <a:solidFill>
                            <a:srgbClr val="002060"/>
                          </a:solidFill>
                        </a:rPr>
                        <a:t>Water supply</a:t>
                      </a:r>
                    </a:p>
                  </a:txBody>
                  <a:tcPr>
                    <a:solidFill>
                      <a:schemeClr val="accent6">
                        <a:lumMod val="60000"/>
                        <a:lumOff val="40000"/>
                      </a:schemeClr>
                    </a:solidFill>
                  </a:tcPr>
                </a:tc>
                <a:tc>
                  <a:txBody>
                    <a:bodyPr/>
                    <a:lstStyle/>
                    <a:p>
                      <a:r>
                        <a:rPr lang="en-GB" sz="2400">
                          <a:solidFill>
                            <a:srgbClr val="002060"/>
                          </a:solidFill>
                        </a:rPr>
                        <a:t>Sanitation</a:t>
                      </a:r>
                      <a:endParaRPr lang="en-GB"/>
                    </a:p>
                  </a:txBody>
                  <a:tcPr>
                    <a:solidFill>
                      <a:schemeClr val="accent6">
                        <a:lumMod val="60000"/>
                        <a:lumOff val="40000"/>
                      </a:schemeClr>
                    </a:solidFill>
                  </a:tcPr>
                </a:tc>
                <a:tc>
                  <a:txBody>
                    <a:bodyPr/>
                    <a:lstStyle/>
                    <a:p>
                      <a:r>
                        <a:rPr lang="en-GB" sz="2400">
                          <a:solidFill>
                            <a:srgbClr val="002060"/>
                          </a:solidFill>
                        </a:rPr>
                        <a:t>Hygiene</a:t>
                      </a:r>
                      <a:endParaRPr lang="en-GB"/>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Support to households </a:t>
                      </a:r>
                      <a:r>
                        <a:rPr lang="en-GB" sz="2400" b="0" kern="1200">
                          <a:solidFill>
                            <a:srgbClr val="002060"/>
                          </a:solidFill>
                          <a:latin typeface="+mn-lt"/>
                          <a:ea typeface="+mn-ea"/>
                          <a:cs typeface="+mn-cs"/>
                        </a:rPr>
                        <a:t>provided to undertake actions for climate resilience/ recovery</a:t>
                      </a:r>
                    </a:p>
                  </a:txBody>
                  <a:tcPr>
                    <a:solidFill>
                      <a:schemeClr val="accent6">
                        <a:lumMod val="20000"/>
                        <a:lumOff val="80000"/>
                      </a:schemeClr>
                    </a:solidFill>
                  </a:tcPr>
                </a:tc>
                <a:tc>
                  <a:txBody>
                    <a:bodyPr/>
                    <a:lstStyle/>
                    <a:p>
                      <a:r>
                        <a:rPr lang="en-GB" sz="2400">
                          <a:solidFill>
                            <a:srgbClr val="002060"/>
                          </a:solidFill>
                        </a:rPr>
                        <a:t>-</a:t>
                      </a:r>
                    </a:p>
                  </a:txBody>
                  <a:tcPr>
                    <a:solidFill>
                      <a:schemeClr val="accent6">
                        <a:lumMod val="20000"/>
                        <a:lumOff val="80000"/>
                      </a:schemeClr>
                    </a:solidFill>
                  </a:tcPr>
                </a:tc>
                <a:tc>
                  <a:txBody>
                    <a:bodyPr/>
                    <a:lstStyle/>
                    <a:p>
                      <a:r>
                        <a:rPr lang="en-GB" sz="2400">
                          <a:solidFill>
                            <a:srgbClr val="002060"/>
                          </a:solidFill>
                        </a:rPr>
                        <a:t>-</a:t>
                      </a:r>
                    </a:p>
                  </a:txBody>
                  <a:tcPr>
                    <a:solidFill>
                      <a:schemeClr val="accent6">
                        <a:lumMod val="20000"/>
                        <a:lumOff val="80000"/>
                      </a:schemeClr>
                    </a:solidFill>
                  </a:tcPr>
                </a:tc>
                <a:tc>
                  <a:txBody>
                    <a:bodyPr/>
                    <a:lstStyle/>
                    <a:p>
                      <a:r>
                        <a:rPr lang="en-GB" sz="2400">
                          <a:solidFill>
                            <a:srgbClr val="002060"/>
                          </a:solidFill>
                        </a:rPr>
                        <a:t>503:  Proportion of population covered by </a:t>
                      </a:r>
                      <a:r>
                        <a:rPr lang="en-GB" sz="2400" b="1">
                          <a:solidFill>
                            <a:srgbClr val="002060"/>
                          </a:solidFill>
                        </a:rPr>
                        <a:t>well-defined, event-specific preparedness plans </a:t>
                      </a:r>
                      <a:r>
                        <a:rPr lang="en-GB" sz="2400">
                          <a:solidFill>
                            <a:srgbClr val="002060"/>
                          </a:solidFill>
                        </a:rPr>
                        <a:t>which include:</a:t>
                      </a:r>
                    </a:p>
                    <a:p>
                      <a:pPr marL="457200" indent="-457200">
                        <a:buAutoNum type="alphaLcParenBoth"/>
                      </a:pPr>
                      <a:r>
                        <a:rPr lang="en-GB" sz="2400">
                          <a:solidFill>
                            <a:srgbClr val="002060"/>
                          </a:solidFill>
                        </a:rPr>
                        <a:t>education/ messaging on hygiene behaviour; and</a:t>
                      </a:r>
                    </a:p>
                    <a:p>
                      <a:pPr marL="457200" indent="-457200">
                        <a:buAutoNum type="alphaLcParenBoth"/>
                      </a:pPr>
                      <a:r>
                        <a:rPr lang="en-GB" sz="2400">
                          <a:solidFill>
                            <a:srgbClr val="002060"/>
                          </a:solidFill>
                        </a:rPr>
                        <a:t>stockpiling, storing, and distribution of hygiene products</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grpSp>
        <p:nvGrpSpPr>
          <p:cNvPr id="3" name="Group 2">
            <a:extLst>
              <a:ext uri="{FF2B5EF4-FFF2-40B4-BE49-F238E27FC236}">
                <a16:creationId xmlns:a16="http://schemas.microsoft.com/office/drawing/2014/main" id="{EE493BEF-9EE0-94BA-69B2-4D04539A4B72}"/>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0B14A114-4181-BC95-54EB-CBE0C7F3B212}"/>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35B07753-2451-05A8-14C7-7C1A600C1B48}"/>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D2184290-545E-AFEC-4DDF-1FFDBFECA1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95E3A60B-E9F6-A4F9-7E5B-81134A75FC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2D254A2F-0C07-4627-7035-14F4713996D5}"/>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B8A9FB9D-6510-6DCD-D64D-0B83B6CCA770}"/>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4A3DCE00-5F39-C2B8-1A12-26DF0AE66BC5}"/>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959633F8-B283-2500-CC84-423314C5C0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B8AC5D93-2728-2406-E9A7-207A243CD5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C9659D32-A153-5611-CBF0-700A8232548A}"/>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126FD92E-C84B-2A48-0DBC-E60D0824DB5B}"/>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5B9D028E-D3A4-314B-7DB0-767AC6BBEC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DEF69993-762C-DFCC-F44D-D0989A8C521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A09B6872-D69A-3EFD-592E-1EBA4394F61C}"/>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A4001DB2-9ED7-DC28-15E1-AF1C124EF7C2}"/>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EFB4D99C-448D-324E-4A52-8CCF1917A6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D5F6642C-7AC9-B0E8-790B-B8C2BA9B0FC8}"/>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C7B3B1ED-2C10-A91A-F516-CCC8FB4D1DED}"/>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ACC9C922-2891-0A23-94B1-D16F88E98A6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8B0A1102-F56C-AAA3-3C7C-356AD6C05116}"/>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0A4BF4D7-D152-75F3-32FB-D2BFCE5A1F29}"/>
                  </a:ext>
                </a:extLst>
              </p:cNvPr>
              <p:cNvSpPr/>
              <p:nvPr/>
            </p:nvSpPr>
            <p:spPr>
              <a:xfrm>
                <a:off x="2937692" y="1883590"/>
                <a:ext cx="1888307" cy="1285242"/>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44215AB7-D10C-8790-006D-54D35B6E7DA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541F38AB-6297-B326-FC2C-6702E8730D3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8595BBC3-B22B-EB5C-E22C-10DAC96284BE}"/>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ECE4B9FF-C5CA-8660-ED00-15EA4E4347AC}"/>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57B4A9A5-EC21-6E17-DA0A-AD2D5511356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476B369C-10EC-0F6C-2850-D931BF85302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B02C7891-B5AF-6566-8986-649F0020603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24C1FE8C-5952-C95E-D3AD-733132204A8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86434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A43DE-8294-24DF-0BF8-B2D6A7606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6502D-FAB5-6396-888C-3265410521B0}"/>
              </a:ext>
            </a:extLst>
          </p:cNvPr>
          <p:cNvSpPr>
            <a:spLocks noGrp="1"/>
          </p:cNvSpPr>
          <p:nvPr>
            <p:ph type="title"/>
          </p:nvPr>
        </p:nvSpPr>
        <p:spPr/>
        <p:txBody>
          <a:bodyPr>
            <a:normAutofit fontScale="90000"/>
          </a:bodyPr>
          <a:lstStyle/>
          <a:p>
            <a:r>
              <a:rPr lang="en-GB"/>
              <a:t>Adaptation actions by service providers: </a:t>
            </a:r>
            <a:br>
              <a:rPr lang="en-GB"/>
            </a:br>
            <a:r>
              <a:rPr lang="en-GB"/>
              <a:t>1 and 2 (of 4)</a:t>
            </a:r>
          </a:p>
        </p:txBody>
      </p:sp>
      <p:graphicFrame>
        <p:nvGraphicFramePr>
          <p:cNvPr id="4" name="Content Placeholder 3">
            <a:extLst>
              <a:ext uri="{FF2B5EF4-FFF2-40B4-BE49-F238E27FC236}">
                <a16:creationId xmlns:a16="http://schemas.microsoft.com/office/drawing/2014/main" id="{40FF0FFE-D7C2-CAAE-1A77-889EAED67E28}"/>
              </a:ext>
            </a:extLst>
          </p:cNvPr>
          <p:cNvGraphicFramePr>
            <a:graphicFrameLocks noGrp="1"/>
          </p:cNvGraphicFramePr>
          <p:nvPr>
            <p:ph idx="1"/>
          </p:nvPr>
        </p:nvGraphicFramePr>
        <p:xfrm>
          <a:off x="609600" y="1279525"/>
          <a:ext cx="11264899" cy="49377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2816225">
                  <a:extLst>
                    <a:ext uri="{9D8B030D-6E8A-4147-A177-3AD203B41FA5}">
                      <a16:colId xmlns:a16="http://schemas.microsoft.com/office/drawing/2014/main" val="2774099198"/>
                    </a:ext>
                  </a:extLst>
                </a:gridCol>
                <a:gridCol w="3346450">
                  <a:extLst>
                    <a:ext uri="{9D8B030D-6E8A-4147-A177-3AD203B41FA5}">
                      <a16:colId xmlns:a16="http://schemas.microsoft.com/office/drawing/2014/main" val="2389877441"/>
                    </a:ext>
                  </a:extLst>
                </a:gridCol>
                <a:gridCol w="22859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chemeClr val="accent6">
                        <a:lumMod val="60000"/>
                        <a:lumOff val="40000"/>
                      </a:schemeClr>
                    </a:solidFill>
                  </a:tcPr>
                </a:tc>
                <a:tc>
                  <a:txBody>
                    <a:bodyPr/>
                    <a:lstStyle/>
                    <a:p>
                      <a:r>
                        <a:rPr lang="en-GB" sz="2400">
                          <a:solidFill>
                            <a:srgbClr val="002060"/>
                          </a:solidFill>
                        </a:rPr>
                        <a:t>Water supply</a:t>
                      </a:r>
                    </a:p>
                  </a:txBody>
                  <a:tcPr>
                    <a:solidFill>
                      <a:schemeClr val="accent6">
                        <a:lumMod val="60000"/>
                        <a:lumOff val="40000"/>
                      </a:schemeClr>
                    </a:solidFill>
                  </a:tcPr>
                </a:tc>
                <a:tc>
                  <a:txBody>
                    <a:bodyPr/>
                    <a:lstStyle/>
                    <a:p>
                      <a:r>
                        <a:rPr lang="en-GB" sz="2400">
                          <a:solidFill>
                            <a:srgbClr val="002060"/>
                          </a:solidFill>
                        </a:rPr>
                        <a:t>Sanitation</a:t>
                      </a:r>
                      <a:endParaRPr lang="en-GB"/>
                    </a:p>
                  </a:txBody>
                  <a:tcPr>
                    <a:solidFill>
                      <a:schemeClr val="accent6">
                        <a:lumMod val="60000"/>
                        <a:lumOff val="40000"/>
                      </a:schemeClr>
                    </a:solidFill>
                  </a:tcPr>
                </a:tc>
                <a:tc>
                  <a:txBody>
                    <a:bodyPr/>
                    <a:lstStyle/>
                    <a:p>
                      <a:r>
                        <a:rPr lang="en-GB" sz="2400">
                          <a:solidFill>
                            <a:srgbClr val="002060"/>
                          </a:solidFill>
                        </a:rPr>
                        <a:t>Hygiene</a:t>
                      </a:r>
                      <a:endParaRPr lang="en-GB"/>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Management</a:t>
                      </a:r>
                      <a:r>
                        <a:rPr lang="en-GB" sz="2400" b="0" kern="1200">
                          <a:solidFill>
                            <a:srgbClr val="002060"/>
                          </a:solidFill>
                          <a:latin typeface="+mn-lt"/>
                          <a:ea typeface="+mn-ea"/>
                          <a:cs typeface="+mn-cs"/>
                        </a:rPr>
                        <a:t> is appropriate to ensure and advance climate resilience</a:t>
                      </a:r>
                    </a:p>
                  </a:txBody>
                  <a:tcPr>
                    <a:solidFill>
                      <a:schemeClr val="accent6">
                        <a:lumMod val="20000"/>
                        <a:lumOff val="80000"/>
                      </a:schemeClr>
                    </a:solidFill>
                  </a:tcPr>
                </a:tc>
                <a:tc>
                  <a:txBody>
                    <a:bodyPr/>
                    <a:lstStyle/>
                    <a:p>
                      <a:r>
                        <a:rPr lang="en-GB" sz="2400">
                          <a:solidFill>
                            <a:srgbClr val="002060"/>
                          </a:solidFill>
                        </a:rPr>
                        <a:t>602: Proportion of population/ schools/ healthcare facilities served by water service providers that implement </a:t>
                      </a:r>
                      <a:r>
                        <a:rPr lang="en-GB" sz="2400" b="1">
                          <a:solidFill>
                            <a:srgbClr val="002060"/>
                          </a:solidFill>
                        </a:rPr>
                        <a:t>risk management plans </a:t>
                      </a:r>
                      <a:r>
                        <a:rPr lang="en-GB" sz="2400">
                          <a:solidFill>
                            <a:srgbClr val="002060"/>
                          </a:solidFill>
                        </a:rPr>
                        <a:t>which consider current and future climate (for example climate-resilient water safety plans)</a:t>
                      </a:r>
                    </a:p>
                  </a:txBody>
                  <a:tcPr>
                    <a:solidFill>
                      <a:schemeClr val="accent6">
                        <a:lumMod val="20000"/>
                        <a:lumOff val="80000"/>
                      </a:schemeClr>
                    </a:solidFill>
                  </a:tcPr>
                </a:tc>
                <a:tc>
                  <a:txBody>
                    <a:bodyPr/>
                    <a:lstStyle/>
                    <a:p>
                      <a:r>
                        <a:rPr lang="en-GB" sz="2400">
                          <a:solidFill>
                            <a:srgbClr val="002060"/>
                          </a:solidFill>
                        </a:rPr>
                        <a:t>702: Proportion of population/ schools/ healthcare facilities served by sanitation service providers that implement </a:t>
                      </a:r>
                      <a:r>
                        <a:rPr lang="en-GB" sz="2400" b="1">
                          <a:solidFill>
                            <a:srgbClr val="002060"/>
                          </a:solidFill>
                        </a:rPr>
                        <a:t>risk management plans </a:t>
                      </a:r>
                      <a:r>
                        <a:rPr lang="en-GB" sz="2400">
                          <a:solidFill>
                            <a:srgbClr val="002060"/>
                          </a:solidFill>
                        </a:rPr>
                        <a:t>which consider climate variability and climate projections (for example flood and drought preparedness plans)</a:t>
                      </a:r>
                    </a:p>
                  </a:txBody>
                  <a:tcPr>
                    <a:solidFill>
                      <a:schemeClr val="accent6">
                        <a:lumMod val="20000"/>
                        <a:lumOff val="80000"/>
                      </a:schemeClr>
                    </a:solidFill>
                  </a:tcPr>
                </a:tc>
                <a:tc>
                  <a:txBody>
                    <a:bodyPr/>
                    <a:lstStyle/>
                    <a:p>
                      <a:r>
                        <a:rPr lang="en-GB" sz="240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grpSp>
        <p:nvGrpSpPr>
          <p:cNvPr id="6" name="Group 5">
            <a:extLst>
              <a:ext uri="{FF2B5EF4-FFF2-40B4-BE49-F238E27FC236}">
                <a16:creationId xmlns:a16="http://schemas.microsoft.com/office/drawing/2014/main" id="{947FC5B3-0375-A308-546A-3B8C9F584330}"/>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30D4139E-DC45-5C81-736A-B84C85B2CC43}"/>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DF67EDFC-FECB-4D2F-1C47-1D7BE6439C7F}"/>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63C2BEEE-98E5-7D5D-21CA-F470A2B09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43BBA21E-A827-7133-A513-046514408B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D7B25257-8124-58B8-AE75-CB368B810F6B}"/>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3D6E7CF4-4E41-46AE-7999-FD4D6C7C3E6E}"/>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6C52853D-5208-4C48-AD08-FE34A5AE2BC3}"/>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27FAB3C9-E749-EC35-DD0F-589926847F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E1A32375-CF41-7380-1C69-9AA8C23A32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22BBF620-F780-0A02-1C99-F8896B781182}"/>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2A620B93-73E3-8FD9-E8FA-589F033B43A5}"/>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B62DD291-74DC-67F1-851D-FFF18CC932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5D0247FA-9B79-637F-94E2-9BECEF7212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6C1AFE70-5445-B068-801C-8642889C94FA}"/>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2C63217E-6115-FCB6-83B1-F66A5F71E16C}"/>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1AF34009-8033-39B7-176A-6E7909358A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D69F1023-B235-3E64-B8AD-FF941054010F}"/>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9375F878-3287-2211-D281-1EE8BE0ECF0F}"/>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D4A27DDE-4B8A-A6D4-BCAA-784BAE23D97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2FE3EA56-A8A9-9547-9E3F-4666080BF87D}"/>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08467FD7-8EC0-BFC4-1042-4BCBA59F045B}"/>
                  </a:ext>
                </a:extLst>
              </p:cNvPr>
              <p:cNvSpPr/>
              <p:nvPr/>
            </p:nvSpPr>
            <p:spPr>
              <a:xfrm>
                <a:off x="2937692" y="1883590"/>
                <a:ext cx="1888307" cy="1285242"/>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E4577C46-6E94-C784-9F18-1025F6EDE94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00D21D4B-F080-776E-05A3-02E19CD3C8E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8B9B6286-7DB7-69D2-33D0-252418DFB5FB}"/>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D7D4438F-D5B3-525F-D27F-46F544EFCA65}"/>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3519069F-0296-BB5F-1987-185603830B3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0C9B3528-0876-986B-3CA5-A81D1236812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BD32F893-4614-61A0-2B1C-FE6EEB5FDE6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89DF4570-8F03-F119-B3C9-548C7896DC0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699670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5548-1C23-E24D-35EA-844EC05E0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C652D-4599-FFE7-012C-BF05379C9E6D}"/>
              </a:ext>
            </a:extLst>
          </p:cNvPr>
          <p:cNvSpPr>
            <a:spLocks noGrp="1"/>
          </p:cNvSpPr>
          <p:nvPr>
            <p:ph type="title"/>
          </p:nvPr>
        </p:nvSpPr>
        <p:spPr/>
        <p:txBody>
          <a:bodyPr>
            <a:normAutofit fontScale="90000"/>
          </a:bodyPr>
          <a:lstStyle/>
          <a:p>
            <a:r>
              <a:rPr lang="en-GB"/>
              <a:t>Adaptation actions by service providers </a:t>
            </a:r>
            <a:br>
              <a:rPr lang="en-GB"/>
            </a:br>
            <a:r>
              <a:rPr lang="en-GB"/>
              <a:t>3 and 4 (of 4)</a:t>
            </a:r>
          </a:p>
        </p:txBody>
      </p:sp>
      <p:graphicFrame>
        <p:nvGraphicFramePr>
          <p:cNvPr id="4" name="Content Placeholder 3">
            <a:extLst>
              <a:ext uri="{FF2B5EF4-FFF2-40B4-BE49-F238E27FC236}">
                <a16:creationId xmlns:a16="http://schemas.microsoft.com/office/drawing/2014/main" id="{7D54CE67-0777-8DE2-15E8-DC0059DE84EB}"/>
              </a:ext>
            </a:extLst>
          </p:cNvPr>
          <p:cNvGraphicFramePr>
            <a:graphicFrameLocks noGrp="1"/>
          </p:cNvGraphicFramePr>
          <p:nvPr>
            <p:ph idx="1"/>
          </p:nvPr>
        </p:nvGraphicFramePr>
        <p:xfrm>
          <a:off x="609600" y="1279525"/>
          <a:ext cx="11290299" cy="4572000"/>
        </p:xfrm>
        <a:graphic>
          <a:graphicData uri="http://schemas.openxmlformats.org/drawingml/2006/table">
            <a:tbl>
              <a:tblPr firstRow="1" bandRow="1">
                <a:tableStyleId>{327F97BB-C833-4FB7-BDE5-3F7075034690}</a:tableStyleId>
              </a:tblPr>
              <a:tblGrid>
                <a:gridCol w="2822575">
                  <a:extLst>
                    <a:ext uri="{9D8B030D-6E8A-4147-A177-3AD203B41FA5}">
                      <a16:colId xmlns:a16="http://schemas.microsoft.com/office/drawing/2014/main" val="4265246679"/>
                    </a:ext>
                  </a:extLst>
                </a:gridCol>
                <a:gridCol w="3287171">
                  <a:extLst>
                    <a:ext uri="{9D8B030D-6E8A-4147-A177-3AD203B41FA5}">
                      <a16:colId xmlns:a16="http://schemas.microsoft.com/office/drawing/2014/main" val="2774099198"/>
                    </a:ext>
                  </a:extLst>
                </a:gridCol>
                <a:gridCol w="3054872">
                  <a:extLst>
                    <a:ext uri="{9D8B030D-6E8A-4147-A177-3AD203B41FA5}">
                      <a16:colId xmlns:a16="http://schemas.microsoft.com/office/drawing/2014/main" val="2389877441"/>
                    </a:ext>
                  </a:extLst>
                </a:gridCol>
                <a:gridCol w="2125681">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chemeClr val="accent6">
                        <a:lumMod val="60000"/>
                        <a:lumOff val="40000"/>
                      </a:schemeClr>
                    </a:solidFill>
                  </a:tcPr>
                </a:tc>
                <a:tc>
                  <a:txBody>
                    <a:bodyPr/>
                    <a:lstStyle/>
                    <a:p>
                      <a:r>
                        <a:rPr lang="en-GB" sz="2400">
                          <a:solidFill>
                            <a:srgbClr val="002060"/>
                          </a:solidFill>
                        </a:rPr>
                        <a:t>Water supply</a:t>
                      </a:r>
                    </a:p>
                  </a:txBody>
                  <a:tcPr>
                    <a:solidFill>
                      <a:schemeClr val="accent6">
                        <a:lumMod val="60000"/>
                        <a:lumOff val="40000"/>
                      </a:schemeClr>
                    </a:solidFill>
                  </a:tcPr>
                </a:tc>
                <a:tc>
                  <a:txBody>
                    <a:bodyPr/>
                    <a:lstStyle/>
                    <a:p>
                      <a:r>
                        <a:rPr lang="en-GB" sz="2400">
                          <a:solidFill>
                            <a:srgbClr val="002060"/>
                          </a:solidFill>
                        </a:rPr>
                        <a:t>Sanitation</a:t>
                      </a:r>
                      <a:endParaRPr lang="en-GB"/>
                    </a:p>
                  </a:txBody>
                  <a:tcPr>
                    <a:solidFill>
                      <a:schemeClr val="accent6">
                        <a:lumMod val="60000"/>
                        <a:lumOff val="40000"/>
                      </a:schemeClr>
                    </a:solidFill>
                  </a:tcPr>
                </a:tc>
                <a:tc>
                  <a:txBody>
                    <a:bodyPr/>
                    <a:lstStyle/>
                    <a:p>
                      <a:r>
                        <a:rPr lang="en-GB" sz="2400">
                          <a:solidFill>
                            <a:srgbClr val="002060"/>
                          </a:solidFill>
                        </a:rPr>
                        <a:t>Hygiene</a:t>
                      </a:r>
                      <a:endParaRPr lang="en-GB"/>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Operation and maintenance standards </a:t>
                      </a:r>
                      <a:r>
                        <a:rPr lang="en-GB" sz="2400" b="0" kern="1200">
                          <a:solidFill>
                            <a:srgbClr val="002060"/>
                          </a:solidFill>
                          <a:latin typeface="+mn-lt"/>
                          <a:ea typeface="+mn-ea"/>
                          <a:cs typeface="+mn-cs"/>
                        </a:rPr>
                        <a:t>for climate resilient WASH are implemented </a:t>
                      </a:r>
                    </a:p>
                  </a:txBody>
                  <a:tcPr>
                    <a:solidFill>
                      <a:schemeClr val="accent6">
                        <a:lumMod val="20000"/>
                        <a:lumOff val="80000"/>
                      </a:schemeClr>
                    </a:solidFill>
                  </a:tcPr>
                </a:tc>
                <a:tc>
                  <a:txBody>
                    <a:bodyPr/>
                    <a:lstStyle/>
                    <a:p>
                      <a:r>
                        <a:rPr lang="en-GB" sz="2400">
                          <a:solidFill>
                            <a:srgbClr val="002060"/>
                          </a:solidFill>
                        </a:rPr>
                        <a:t>604: Proportion of population/ schools/ healthcare facilities served by water supply services that conform to </a:t>
                      </a:r>
                      <a:r>
                        <a:rPr lang="en-GB" sz="2400" b="1">
                          <a:solidFill>
                            <a:srgbClr val="002060"/>
                          </a:solidFill>
                        </a:rPr>
                        <a:t>national regulations and standards for operations and maintenance </a:t>
                      </a:r>
                      <a:r>
                        <a:rPr lang="en-GB" sz="2400">
                          <a:solidFill>
                            <a:srgbClr val="002060"/>
                          </a:solidFill>
                        </a:rPr>
                        <a:t>that take into account current and future climate</a:t>
                      </a:r>
                    </a:p>
                  </a:txBody>
                  <a:tcPr>
                    <a:solidFill>
                      <a:schemeClr val="accent6">
                        <a:lumMod val="20000"/>
                        <a:lumOff val="80000"/>
                      </a:schemeClr>
                    </a:solidFill>
                  </a:tcPr>
                </a:tc>
                <a:tc>
                  <a:txBody>
                    <a:bodyPr/>
                    <a:lstStyle/>
                    <a:p>
                      <a:r>
                        <a:rPr lang="en-GB" sz="2400">
                          <a:solidFill>
                            <a:srgbClr val="002060"/>
                          </a:solidFill>
                        </a:rPr>
                        <a:t>703: Proportion of population / schools/ healthcare facilities served by sanitation services that conform to </a:t>
                      </a:r>
                      <a:r>
                        <a:rPr lang="en-GB" sz="2400" b="1">
                          <a:solidFill>
                            <a:srgbClr val="002060"/>
                          </a:solidFill>
                        </a:rPr>
                        <a:t>national regulations and standards for operations and maintenance </a:t>
                      </a:r>
                      <a:r>
                        <a:rPr lang="en-GB" sz="2400">
                          <a:solidFill>
                            <a:srgbClr val="002060"/>
                          </a:solidFill>
                        </a:rPr>
                        <a:t>that take into account current and future climate </a:t>
                      </a:r>
                    </a:p>
                  </a:txBody>
                  <a:tcPr>
                    <a:solidFill>
                      <a:schemeClr val="accent6">
                        <a:lumMod val="20000"/>
                        <a:lumOff val="80000"/>
                      </a:schemeClr>
                    </a:solidFill>
                  </a:tcPr>
                </a:tc>
                <a:tc>
                  <a:txBody>
                    <a:bodyPr/>
                    <a:lstStyle/>
                    <a:p>
                      <a:r>
                        <a:rPr lang="en-GB" sz="240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grpSp>
        <p:nvGrpSpPr>
          <p:cNvPr id="6" name="Group 5">
            <a:extLst>
              <a:ext uri="{FF2B5EF4-FFF2-40B4-BE49-F238E27FC236}">
                <a16:creationId xmlns:a16="http://schemas.microsoft.com/office/drawing/2014/main" id="{18EA7849-5977-B955-23CF-51A7D929104D}"/>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FEC44DAA-BDBB-5FFC-191F-526875B5E115}"/>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95E279F3-CC12-C8AF-4CC0-ACF731DFBAD1}"/>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0094EE03-B136-F3ED-2DCA-551B6A33EF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7B0FB238-771E-C73E-3C53-D6CE920EF3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3347E64D-6AED-5349-E325-6386488B1D3B}"/>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1A9CAD59-A578-9296-0863-7B43083E37D4}"/>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AEFCC040-F587-B51C-4E53-0720D73AC824}"/>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52C97D14-185B-715F-B9F7-EA6666F828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517F3A90-3004-13CE-915F-7C5B823DB0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25EF5BA7-1CAF-1CCB-EC6D-01BADDE9BB3E}"/>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CB56165C-07FE-8266-3C61-AB72DB9EE1EC}"/>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DEA61A7B-93B6-10E5-2B9A-C28C70F61F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88E21B4B-772D-3DB5-0F23-D5438CB92B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5FA90593-E4B5-A48F-A3A0-8EF15B890393}"/>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78FF21E7-4729-D269-13D9-33CC7CA055F6}"/>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0BC06F27-C3F2-477C-D852-54807322DC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25062CD1-5821-1265-00BC-CA00EC5892AC}"/>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E3F2ABE6-F6CB-20D5-3026-D6703FEB6E03}"/>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A64435FD-7081-096E-0C7C-BA571A814E7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FF3533C3-8013-6D7D-9C65-6D869636EC98}"/>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FA376A9B-D498-E5D3-D5EB-BBEE9BE47085}"/>
                  </a:ext>
                </a:extLst>
              </p:cNvPr>
              <p:cNvSpPr/>
              <p:nvPr/>
            </p:nvSpPr>
            <p:spPr>
              <a:xfrm>
                <a:off x="2937692" y="1883590"/>
                <a:ext cx="1888307" cy="1285242"/>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901D46E2-BC62-E812-5211-1D019539E52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8E3D5059-D706-BA39-CB1B-DA95002E782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49553DDD-5A1E-B5E7-8560-9B50494EAA01}"/>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818383CB-DC09-5B66-7C08-E00254E9FE0C}"/>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F0240CDF-B1A4-F90F-3CAB-B26B9F02ED9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CFE9094D-0538-A54F-C1A1-D02462D4EEA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1FC97853-0E8A-47A5-108D-F8C39420214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25C64252-951F-70D2-2E3E-CCB64255DA3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86634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BAA5-EFF3-9255-B4EC-9F5DDEE88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4E3B4-4FF4-0DCC-D963-CD398E5E56E6}"/>
              </a:ext>
            </a:extLst>
          </p:cNvPr>
          <p:cNvSpPr>
            <a:spLocks noGrp="1"/>
          </p:cNvSpPr>
          <p:nvPr>
            <p:ph type="title"/>
          </p:nvPr>
        </p:nvSpPr>
        <p:spPr/>
        <p:txBody>
          <a:bodyPr>
            <a:normAutofit fontScale="90000"/>
          </a:bodyPr>
          <a:lstStyle/>
          <a:p>
            <a:r>
              <a:rPr lang="en-GB"/>
              <a:t>Coordination with </a:t>
            </a:r>
            <a:br>
              <a:rPr lang="en-GB"/>
            </a:br>
            <a:r>
              <a:rPr lang="en-GB"/>
              <a:t>Water Resources Management (2)</a:t>
            </a:r>
          </a:p>
        </p:txBody>
      </p:sp>
      <p:graphicFrame>
        <p:nvGraphicFramePr>
          <p:cNvPr id="4" name="Content Placeholder 3">
            <a:extLst>
              <a:ext uri="{FF2B5EF4-FFF2-40B4-BE49-F238E27FC236}">
                <a16:creationId xmlns:a16="http://schemas.microsoft.com/office/drawing/2014/main" id="{DA7E1146-2103-8DF0-CFBF-53843BF136A9}"/>
              </a:ext>
            </a:extLst>
          </p:cNvPr>
          <p:cNvGraphicFramePr>
            <a:graphicFrameLocks noGrp="1"/>
          </p:cNvGraphicFramePr>
          <p:nvPr>
            <p:ph idx="1"/>
          </p:nvPr>
        </p:nvGraphicFramePr>
        <p:xfrm>
          <a:off x="609600" y="1279525"/>
          <a:ext cx="11290299" cy="5029200"/>
        </p:xfrm>
        <a:graphic>
          <a:graphicData uri="http://schemas.openxmlformats.org/drawingml/2006/table">
            <a:tbl>
              <a:tblPr firstRow="1" bandRow="1">
                <a:tableStyleId>{327F97BB-C833-4FB7-BDE5-3F7075034690}</a:tableStyleId>
              </a:tblPr>
              <a:tblGrid>
                <a:gridCol w="2822575">
                  <a:extLst>
                    <a:ext uri="{9D8B030D-6E8A-4147-A177-3AD203B41FA5}">
                      <a16:colId xmlns:a16="http://schemas.microsoft.com/office/drawing/2014/main" val="4265246679"/>
                    </a:ext>
                  </a:extLst>
                </a:gridCol>
                <a:gridCol w="6342043">
                  <a:extLst>
                    <a:ext uri="{9D8B030D-6E8A-4147-A177-3AD203B41FA5}">
                      <a16:colId xmlns:a16="http://schemas.microsoft.com/office/drawing/2014/main" val="2774099198"/>
                    </a:ext>
                  </a:extLst>
                </a:gridCol>
                <a:gridCol w="2125681">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chemeClr val="accent6">
                        <a:lumMod val="60000"/>
                        <a:lumOff val="40000"/>
                      </a:schemeClr>
                    </a:solidFill>
                  </a:tcPr>
                </a:tc>
                <a:tc>
                  <a:txBody>
                    <a:bodyPr/>
                    <a:lstStyle/>
                    <a:p>
                      <a:r>
                        <a:rPr lang="en-GB" sz="2400">
                          <a:solidFill>
                            <a:srgbClr val="002060"/>
                          </a:solidFill>
                        </a:rPr>
                        <a:t>Water supply and Sanitation</a:t>
                      </a:r>
                      <a:endParaRPr lang="en-GB"/>
                    </a:p>
                  </a:txBody>
                  <a:tcPr>
                    <a:solidFill>
                      <a:schemeClr val="accent6">
                        <a:lumMod val="60000"/>
                        <a:lumOff val="40000"/>
                      </a:schemeClr>
                    </a:solidFill>
                  </a:tcPr>
                </a:tc>
                <a:tc>
                  <a:txBody>
                    <a:bodyPr/>
                    <a:lstStyle/>
                    <a:p>
                      <a:r>
                        <a:rPr lang="en-GB" sz="2400">
                          <a:solidFill>
                            <a:srgbClr val="002060"/>
                          </a:solidFill>
                        </a:rPr>
                        <a:t>Hygiene</a:t>
                      </a:r>
                      <a:endParaRPr lang="en-GB"/>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Coherence and cooperation </a:t>
                      </a:r>
                      <a:r>
                        <a:rPr lang="en-GB" sz="2400" b="0" kern="1200">
                          <a:solidFill>
                            <a:srgbClr val="002060"/>
                          </a:solidFill>
                          <a:latin typeface="+mn-lt"/>
                          <a:ea typeface="+mn-ea"/>
                          <a:cs typeface="+mn-cs"/>
                        </a:rPr>
                        <a:t>between agencies to deliver climate resilient WASH </a:t>
                      </a:r>
                    </a:p>
                  </a:txBody>
                  <a:tcPr>
                    <a:solidFill>
                      <a:schemeClr val="accent6">
                        <a:lumMod val="20000"/>
                        <a:lumOff val="80000"/>
                      </a:schemeClr>
                    </a:solidFill>
                  </a:tcPr>
                </a:tc>
                <a:tc>
                  <a:txBody>
                    <a:bodyPr/>
                    <a:lstStyle/>
                    <a:p>
                      <a:r>
                        <a:rPr lang="en-GB" sz="2400">
                          <a:solidFill>
                            <a:srgbClr val="002060"/>
                          </a:solidFill>
                        </a:rPr>
                        <a:t>1101:  Investment and operational plans for </a:t>
                      </a:r>
                      <a:r>
                        <a:rPr lang="en-GB" sz="2400" b="1">
                          <a:solidFill>
                            <a:srgbClr val="002060"/>
                          </a:solidFill>
                        </a:rPr>
                        <a:t>WRM are referenced in investment and operational plans for </a:t>
                      </a:r>
                    </a:p>
                    <a:p>
                      <a:r>
                        <a:rPr lang="en-GB" sz="2400">
                          <a:solidFill>
                            <a:srgbClr val="002060"/>
                          </a:solidFill>
                        </a:rPr>
                        <a:t>(a) Water supply</a:t>
                      </a:r>
                    </a:p>
                    <a:p>
                      <a:r>
                        <a:rPr lang="en-GB" sz="2400">
                          <a:solidFill>
                            <a:srgbClr val="002060"/>
                          </a:solidFill>
                        </a:rPr>
                        <a:t>(b) Sanitation and wastewater</a:t>
                      </a:r>
                    </a:p>
                    <a:p>
                      <a:endParaRPr lang="en-GB" sz="2400">
                        <a:solidFill>
                          <a:srgbClr val="002060"/>
                        </a:solidFill>
                      </a:endParaRPr>
                    </a:p>
                  </a:txBody>
                  <a:tcPr>
                    <a:solidFill>
                      <a:schemeClr val="accent6">
                        <a:lumMod val="20000"/>
                        <a:lumOff val="80000"/>
                      </a:schemeClr>
                    </a:solidFill>
                  </a:tcPr>
                </a:tc>
                <a:tc>
                  <a:txBody>
                    <a:bodyPr/>
                    <a:lstStyle/>
                    <a:p>
                      <a:r>
                        <a:rPr lang="en-GB" sz="240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endParaRPr lang="en-GB" sz="2400" b="0" kern="1200">
                        <a:solidFill>
                          <a:srgbClr val="002060"/>
                        </a:solidFill>
                        <a:latin typeface="+mn-lt"/>
                        <a:ea typeface="+mn-ea"/>
                        <a:cs typeface="+mn-cs"/>
                      </a:endParaRPr>
                    </a:p>
                  </a:txBody>
                  <a:tcPr>
                    <a:solidFill>
                      <a:schemeClr val="accent6">
                        <a:lumMod val="20000"/>
                        <a:lumOff val="80000"/>
                      </a:schemeClr>
                    </a:solidFill>
                  </a:tcPr>
                </a:tc>
                <a:tc>
                  <a:txBody>
                    <a:bodyPr/>
                    <a:lstStyle/>
                    <a:p>
                      <a:r>
                        <a:rPr lang="en-GB" sz="2400">
                          <a:solidFill>
                            <a:srgbClr val="002060"/>
                          </a:solidFill>
                        </a:rPr>
                        <a:t>1102:  Proportion of population in catchments where </a:t>
                      </a:r>
                      <a:r>
                        <a:rPr lang="en-GB" sz="2400" b="1">
                          <a:solidFill>
                            <a:srgbClr val="002060"/>
                          </a:solidFill>
                        </a:rPr>
                        <a:t>water resource management plans address climate risks to </a:t>
                      </a:r>
                    </a:p>
                    <a:p>
                      <a:r>
                        <a:rPr lang="en-GB" sz="2400">
                          <a:solidFill>
                            <a:srgbClr val="002060"/>
                          </a:solidFill>
                        </a:rPr>
                        <a:t>(a) Water supply </a:t>
                      </a:r>
                    </a:p>
                    <a:p>
                      <a:r>
                        <a:rPr lang="en-GB" sz="2400">
                          <a:solidFill>
                            <a:srgbClr val="002060"/>
                          </a:solidFill>
                        </a:rPr>
                        <a:t>(b) Sanitation and wastewater</a:t>
                      </a:r>
                    </a:p>
                    <a:p>
                      <a:endParaRPr lang="en-GB" sz="2400">
                        <a:solidFill>
                          <a:srgbClr val="002060"/>
                        </a:solidFill>
                      </a:endParaRPr>
                    </a:p>
                  </a:txBody>
                  <a:tcPr>
                    <a:solidFill>
                      <a:schemeClr val="accent6">
                        <a:lumMod val="20000"/>
                        <a:lumOff val="80000"/>
                      </a:schemeClr>
                    </a:solidFill>
                  </a:tcPr>
                </a:tc>
                <a:tc>
                  <a:txBody>
                    <a:bodyPr/>
                    <a:lstStyle/>
                    <a:p>
                      <a:r>
                        <a:rPr lang="en-GB" sz="240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4083998596"/>
                  </a:ext>
                </a:extLst>
              </a:tr>
            </a:tbl>
          </a:graphicData>
        </a:graphic>
      </p:graphicFrame>
      <p:grpSp>
        <p:nvGrpSpPr>
          <p:cNvPr id="6" name="Group 5">
            <a:extLst>
              <a:ext uri="{FF2B5EF4-FFF2-40B4-BE49-F238E27FC236}">
                <a16:creationId xmlns:a16="http://schemas.microsoft.com/office/drawing/2014/main" id="{63589F14-F733-7A5B-1E14-87F7D789C626}"/>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2D7BC74C-0BDC-09F8-C962-EB147B198278}"/>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6A2B206F-474B-F165-9F33-E29E371EF531}"/>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C9F08E28-0790-4F5D-E60D-0B9A29E32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2FD0A8BF-0D6B-9EF6-F807-25F2CFEAC3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26A48705-7FFA-B142-9314-61BF5154AA8A}"/>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1AFC1F23-CABF-5684-0D64-A090504CB552}"/>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60DA52DE-53FB-80B5-E313-6B04F1A5539F}"/>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E7C70743-D974-EE55-C058-58C0207A86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68F5B66D-0729-A0FD-BD8A-1CABEBF223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296DA810-FD16-64DD-BA25-044CDE2C49DF}"/>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EE39083F-F65B-EF10-22C4-745011F1A93D}"/>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A5338C9D-03A3-0EC5-BE6F-FE8E6271EA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96E6653F-108A-58D7-6B81-75D4DC3245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C7328D12-BFC4-6EC0-E58F-1EFB012D7137}"/>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2EB3AC4A-7742-DE7F-C7A9-4D97207150A4}"/>
                  </a:ext>
                </a:extLst>
              </p:cNvPr>
              <p:cNvSpPr/>
              <p:nvPr/>
            </p:nvSpPr>
            <p:spPr>
              <a:xfrm>
                <a:off x="2929708" y="3732629"/>
                <a:ext cx="1888307" cy="1285242"/>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FB491449-B704-15A2-DEB7-2AFC70F184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E4619FDC-37BE-0F00-7232-57CA8F290F51}"/>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E48B90B5-5687-CE5C-DBD8-1400F8BDF6BE}"/>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F4C82F40-1794-8F76-0BCB-581DE80E663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74FC2EDE-D91C-EEE0-3A18-0590923ED8F3}"/>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3ECE2242-DF5B-F441-6CAA-7D58E0309C79}"/>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52735CE6-B67B-A3F4-C70D-5BDB7D2A0F6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95380C9C-A054-5A27-BDCD-0443BEF7575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49AC9C89-6A21-8196-7763-8EC2695E79E0}"/>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0B2FE79E-B005-2AED-7A6C-75FCA35459C8}"/>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6220C6A2-4726-6693-5849-00C91C254E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8959E3C0-B33C-C2B0-1427-968C0FDBECA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839EE82A-2A1E-5CB7-FE82-75E56436F6E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FB92B73C-62D0-C935-6225-3A249D407DF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3657747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E6C4-AE12-243F-8692-04C39FECD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C9960-5D1A-B8E6-9640-5DABE46F6A6E}"/>
              </a:ext>
            </a:extLst>
          </p:cNvPr>
          <p:cNvSpPr>
            <a:spLocks noGrp="1"/>
          </p:cNvSpPr>
          <p:nvPr>
            <p:ph type="title"/>
          </p:nvPr>
        </p:nvSpPr>
        <p:spPr/>
        <p:txBody>
          <a:bodyPr>
            <a:normAutofit fontScale="90000"/>
          </a:bodyPr>
          <a:lstStyle/>
          <a:p>
            <a:r>
              <a:rPr lang="en-GB"/>
              <a:t>Coordination with </a:t>
            </a:r>
            <a:br>
              <a:rPr lang="en-GB"/>
            </a:br>
            <a:r>
              <a:rPr lang="en-GB"/>
              <a:t>Drainage and Solid Waste Management (1)</a:t>
            </a:r>
          </a:p>
        </p:txBody>
      </p:sp>
      <p:graphicFrame>
        <p:nvGraphicFramePr>
          <p:cNvPr id="4" name="Content Placeholder 3">
            <a:extLst>
              <a:ext uri="{FF2B5EF4-FFF2-40B4-BE49-F238E27FC236}">
                <a16:creationId xmlns:a16="http://schemas.microsoft.com/office/drawing/2014/main" id="{30C6FB3E-1A7E-4755-C2B5-A198875D98EF}"/>
              </a:ext>
            </a:extLst>
          </p:cNvPr>
          <p:cNvGraphicFramePr>
            <a:graphicFrameLocks noGrp="1"/>
          </p:cNvGraphicFramePr>
          <p:nvPr>
            <p:ph idx="1"/>
          </p:nvPr>
        </p:nvGraphicFramePr>
        <p:xfrm>
          <a:off x="609600" y="1279525"/>
          <a:ext cx="11290299" cy="2743200"/>
        </p:xfrm>
        <a:graphic>
          <a:graphicData uri="http://schemas.openxmlformats.org/drawingml/2006/table">
            <a:tbl>
              <a:tblPr firstRow="1" bandRow="1">
                <a:tableStyleId>{327F97BB-C833-4FB7-BDE5-3F7075034690}</a:tableStyleId>
              </a:tblPr>
              <a:tblGrid>
                <a:gridCol w="2822575">
                  <a:extLst>
                    <a:ext uri="{9D8B030D-6E8A-4147-A177-3AD203B41FA5}">
                      <a16:colId xmlns:a16="http://schemas.microsoft.com/office/drawing/2014/main" val="4265246679"/>
                    </a:ext>
                  </a:extLst>
                </a:gridCol>
                <a:gridCol w="6342043">
                  <a:extLst>
                    <a:ext uri="{9D8B030D-6E8A-4147-A177-3AD203B41FA5}">
                      <a16:colId xmlns:a16="http://schemas.microsoft.com/office/drawing/2014/main" val="2774099198"/>
                    </a:ext>
                  </a:extLst>
                </a:gridCol>
                <a:gridCol w="2125681">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chemeClr val="accent6">
                        <a:lumMod val="60000"/>
                        <a:lumOff val="40000"/>
                      </a:schemeClr>
                    </a:solidFill>
                  </a:tcPr>
                </a:tc>
                <a:tc>
                  <a:txBody>
                    <a:bodyPr/>
                    <a:lstStyle/>
                    <a:p>
                      <a:r>
                        <a:rPr lang="en-GB" sz="2400">
                          <a:solidFill>
                            <a:srgbClr val="002060"/>
                          </a:solidFill>
                        </a:rPr>
                        <a:t>Water supply and Sanitation</a:t>
                      </a:r>
                      <a:endParaRPr lang="en-GB"/>
                    </a:p>
                  </a:txBody>
                  <a:tcPr>
                    <a:solidFill>
                      <a:schemeClr val="accent6">
                        <a:lumMod val="60000"/>
                        <a:lumOff val="40000"/>
                      </a:schemeClr>
                    </a:solidFill>
                  </a:tcPr>
                </a:tc>
                <a:tc>
                  <a:txBody>
                    <a:bodyPr/>
                    <a:lstStyle/>
                    <a:p>
                      <a:r>
                        <a:rPr lang="en-GB" sz="2400">
                          <a:solidFill>
                            <a:srgbClr val="002060"/>
                          </a:solidFill>
                        </a:rPr>
                        <a:t>Hygiene</a:t>
                      </a:r>
                      <a:endParaRPr lang="en-GB"/>
                    </a:p>
                  </a:txBody>
                  <a:tcPr>
                    <a:solidFill>
                      <a:schemeClr val="accent6">
                        <a:lumMod val="60000"/>
                        <a:lumOff val="40000"/>
                      </a:schemeClr>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Coherence and cooperation </a:t>
                      </a:r>
                      <a:r>
                        <a:rPr lang="en-GB" sz="2400" b="0" kern="1200">
                          <a:solidFill>
                            <a:srgbClr val="002060"/>
                          </a:solidFill>
                          <a:latin typeface="+mn-lt"/>
                          <a:ea typeface="+mn-ea"/>
                          <a:cs typeface="+mn-cs"/>
                        </a:rPr>
                        <a:t>between agencies to deliver climate resilient WASH </a:t>
                      </a:r>
                    </a:p>
                  </a:txBody>
                  <a:tcPr>
                    <a:solidFill>
                      <a:schemeClr val="accent6">
                        <a:lumMod val="20000"/>
                        <a:lumOff val="80000"/>
                      </a:schemeClr>
                    </a:solidFill>
                  </a:tcPr>
                </a:tc>
                <a:tc>
                  <a:txBody>
                    <a:bodyPr/>
                    <a:lstStyle/>
                    <a:p>
                      <a:r>
                        <a:rPr lang="en-GB" sz="2400">
                          <a:solidFill>
                            <a:srgbClr val="002060"/>
                          </a:solidFill>
                        </a:rPr>
                        <a:t>1202:  Investment and operational plans for</a:t>
                      </a:r>
                    </a:p>
                    <a:p>
                      <a:r>
                        <a:rPr lang="en-GB" sz="2400">
                          <a:solidFill>
                            <a:srgbClr val="002060"/>
                          </a:solidFill>
                        </a:rPr>
                        <a:t>(a) Water supply</a:t>
                      </a:r>
                    </a:p>
                    <a:p>
                      <a:r>
                        <a:rPr lang="en-GB" sz="2400">
                          <a:solidFill>
                            <a:srgbClr val="002060"/>
                          </a:solidFill>
                        </a:rPr>
                        <a:t>(b) Sanitation and wastewater</a:t>
                      </a:r>
                    </a:p>
                    <a:p>
                      <a:r>
                        <a:rPr lang="en-GB" sz="2400" b="1">
                          <a:solidFill>
                            <a:srgbClr val="002060"/>
                          </a:solidFill>
                        </a:rPr>
                        <a:t>reference drainage investment and operational plans</a:t>
                      </a:r>
                      <a:r>
                        <a:rPr lang="en-GB" sz="2400">
                          <a:solidFill>
                            <a:srgbClr val="002060"/>
                          </a:solidFill>
                        </a:rPr>
                        <a:t>.</a:t>
                      </a:r>
                    </a:p>
                    <a:p>
                      <a:endParaRPr lang="en-GB" sz="2400">
                        <a:solidFill>
                          <a:srgbClr val="002060"/>
                        </a:solidFill>
                      </a:endParaRPr>
                    </a:p>
                  </a:txBody>
                  <a:tcPr>
                    <a:solidFill>
                      <a:schemeClr val="accent6">
                        <a:lumMod val="20000"/>
                        <a:lumOff val="80000"/>
                      </a:schemeClr>
                    </a:solidFill>
                  </a:tcPr>
                </a:tc>
                <a:tc>
                  <a:txBody>
                    <a:bodyPr/>
                    <a:lstStyle/>
                    <a:p>
                      <a:r>
                        <a:rPr lang="en-GB" sz="2400">
                          <a:solidFill>
                            <a:srgbClr val="002060"/>
                          </a:solidFill>
                        </a:rPr>
                        <a:t>-</a:t>
                      </a:r>
                    </a:p>
                  </a:txBody>
                  <a:tcPr>
                    <a:solidFill>
                      <a:schemeClr val="accent6">
                        <a:lumMod val="20000"/>
                        <a:lumOff val="80000"/>
                      </a:schemeClr>
                    </a:solidFill>
                  </a:tcPr>
                </a:tc>
                <a:extLst>
                  <a:ext uri="{0D108BD9-81ED-4DB2-BD59-A6C34878D82A}">
                    <a16:rowId xmlns:a16="http://schemas.microsoft.com/office/drawing/2014/main" val="2049584384"/>
                  </a:ext>
                </a:extLst>
              </a:tr>
            </a:tbl>
          </a:graphicData>
        </a:graphic>
      </p:graphicFrame>
      <p:grpSp>
        <p:nvGrpSpPr>
          <p:cNvPr id="6" name="Group 5">
            <a:extLst>
              <a:ext uri="{FF2B5EF4-FFF2-40B4-BE49-F238E27FC236}">
                <a16:creationId xmlns:a16="http://schemas.microsoft.com/office/drawing/2014/main" id="{CC942752-9339-A35C-3260-563798BBF912}"/>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9FE9E0D2-0DC1-7EAF-A7A7-9609233D6899}"/>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9C07F28F-16AB-7024-5785-F4442D192767}"/>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86AEDFA9-EF1A-67C6-49CF-29C545070B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EADC012D-A9E9-ACDE-E7F7-8007363FC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FC971C44-94D7-F47A-4BCF-96B0002AC207}"/>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C61ECE3C-FF88-D6CB-FD3D-4BB74CFA1F09}"/>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6DE1AE53-5B8F-E894-0C14-BF8B1D60042A}"/>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69F72DE5-F0D1-ECB8-ADCA-FDA22664D5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9F760F82-F191-335C-0976-421D0E9252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ADB71E81-418D-607F-281B-A54CBE729186}"/>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E92EC4DD-5FCE-7F53-B824-17F3ACA8D814}"/>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7619F670-3481-8C1E-077A-63DB394134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3CBB2A3C-BE91-2BE5-ED71-353270EE4B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5D09C816-1864-AF16-DE2A-F8F45A29B730}"/>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B8D9AF2A-FDCE-4433-D791-A6665388435B}"/>
                  </a:ext>
                </a:extLst>
              </p:cNvPr>
              <p:cNvSpPr/>
              <p:nvPr/>
            </p:nvSpPr>
            <p:spPr>
              <a:xfrm>
                <a:off x="2929708" y="3732629"/>
                <a:ext cx="1888307" cy="1285242"/>
              </a:xfrm>
              <a:prstGeom prst="roundRect">
                <a:avLst/>
              </a:prstGeom>
              <a:solidFill>
                <a:schemeClr val="accent1">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190DA5B2-7656-AEED-E378-0C9CB18CAAE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7DD8A107-CE2A-EF9F-0663-367F0D13C970}"/>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68A05E2F-B854-75B3-88C0-3F8F88021B17}"/>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9A554D12-40E6-8E25-1A6F-4F60EA5A966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DD6A5AF1-D7EE-8CDF-5B0B-99B71C8C8FCE}"/>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75D73191-DA2C-BA7B-A3C9-3BE3E303329D}"/>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63B81A5A-47ED-5DD3-B2A0-B001A2CF040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8155C51C-D79E-730E-DA72-DF631892C13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BDDF88E2-AC1D-8338-BF61-C75F04A63665}"/>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2696E265-DE90-F997-3CCB-FF554DAD41AB}"/>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12973FE5-5254-8F5C-D615-3C7E68F5A1E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C50BA8E8-9435-DF0D-3C88-71AEB27F3BE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0ACF9CE5-43EB-1980-9EC3-0AB3275681B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26252D20-F024-54D4-6963-5011BDC6687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4021314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B6A5-035F-8A56-BED6-A8B135FB0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ADB4C-D9DC-E1AB-9F26-BA0BBBAE4B48}"/>
              </a:ext>
            </a:extLst>
          </p:cNvPr>
          <p:cNvSpPr>
            <a:spLocks noGrp="1"/>
          </p:cNvSpPr>
          <p:nvPr>
            <p:ph type="title"/>
          </p:nvPr>
        </p:nvSpPr>
        <p:spPr/>
        <p:txBody>
          <a:bodyPr>
            <a:normAutofit fontScale="90000"/>
          </a:bodyPr>
          <a:lstStyle/>
          <a:p>
            <a:r>
              <a:rPr lang="en-GB"/>
              <a:t>Attributes of water resources for </a:t>
            </a:r>
            <a:br>
              <a:rPr lang="en-GB"/>
            </a:br>
            <a:r>
              <a:rPr lang="en-GB"/>
              <a:t>water supply and receiving waters (3)</a:t>
            </a:r>
          </a:p>
        </p:txBody>
      </p:sp>
      <p:graphicFrame>
        <p:nvGraphicFramePr>
          <p:cNvPr id="4" name="Content Placeholder 3">
            <a:extLst>
              <a:ext uri="{FF2B5EF4-FFF2-40B4-BE49-F238E27FC236}">
                <a16:creationId xmlns:a16="http://schemas.microsoft.com/office/drawing/2014/main" id="{2BDD82A2-9F8C-4763-6E95-2455CCFDE1CB}"/>
              </a:ext>
            </a:extLst>
          </p:cNvPr>
          <p:cNvGraphicFramePr>
            <a:graphicFrameLocks noGrp="1"/>
          </p:cNvGraphicFramePr>
          <p:nvPr>
            <p:ph idx="1"/>
            <p:extLst>
              <p:ext uri="{D42A27DB-BD31-4B8C-83A1-F6EECF244321}">
                <p14:modId xmlns:p14="http://schemas.microsoft.com/office/powerpoint/2010/main" val="3749815660"/>
              </p:ext>
            </p:extLst>
          </p:nvPr>
        </p:nvGraphicFramePr>
        <p:xfrm>
          <a:off x="609600" y="1279525"/>
          <a:ext cx="11290990" cy="5029200"/>
        </p:xfrm>
        <a:graphic>
          <a:graphicData uri="http://schemas.openxmlformats.org/drawingml/2006/table">
            <a:tbl>
              <a:tblPr firstRow="1" bandRow="1">
                <a:tableStyleId>{327F97BB-C833-4FB7-BDE5-3F7075034690}</a:tableStyleId>
              </a:tblPr>
              <a:tblGrid>
                <a:gridCol w="2179782">
                  <a:extLst>
                    <a:ext uri="{9D8B030D-6E8A-4147-A177-3AD203B41FA5}">
                      <a16:colId xmlns:a16="http://schemas.microsoft.com/office/drawing/2014/main" val="4265246679"/>
                    </a:ext>
                  </a:extLst>
                </a:gridCol>
                <a:gridCol w="4036291">
                  <a:extLst>
                    <a:ext uri="{9D8B030D-6E8A-4147-A177-3AD203B41FA5}">
                      <a16:colId xmlns:a16="http://schemas.microsoft.com/office/drawing/2014/main" val="2774099198"/>
                    </a:ext>
                  </a:extLst>
                </a:gridCol>
                <a:gridCol w="3676072">
                  <a:extLst>
                    <a:ext uri="{9D8B030D-6E8A-4147-A177-3AD203B41FA5}">
                      <a16:colId xmlns:a16="http://schemas.microsoft.com/office/drawing/2014/main" val="3952793417"/>
                    </a:ext>
                  </a:extLst>
                </a:gridCol>
                <a:gridCol w="1398845">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rgbClr val="F765F4"/>
                    </a:solidFill>
                  </a:tcPr>
                </a:tc>
                <a:tc>
                  <a:txBody>
                    <a:bodyPr/>
                    <a:lstStyle/>
                    <a:p>
                      <a:r>
                        <a:rPr lang="en-GB" sz="2400">
                          <a:solidFill>
                            <a:srgbClr val="002060"/>
                          </a:solidFill>
                        </a:rPr>
                        <a:t>Water supply</a:t>
                      </a:r>
                      <a:endParaRPr lang="en-GB"/>
                    </a:p>
                  </a:txBody>
                  <a:tcPr>
                    <a:solidFill>
                      <a:srgbClr val="F765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a:solidFill>
                            <a:srgbClr val="002060"/>
                          </a:solidFill>
                          <a:latin typeface="+mn-lt"/>
                          <a:ea typeface="+mn-ea"/>
                          <a:cs typeface="+mn-cs"/>
                        </a:rPr>
                        <a:t>Sanitation</a:t>
                      </a:r>
                    </a:p>
                  </a:txBody>
                  <a:tcPr>
                    <a:solidFill>
                      <a:srgbClr val="F765F4"/>
                    </a:solidFill>
                  </a:tcPr>
                </a:tc>
                <a:tc>
                  <a:txBody>
                    <a:bodyPr/>
                    <a:lstStyle/>
                    <a:p>
                      <a:r>
                        <a:rPr lang="en-GB" sz="2400">
                          <a:solidFill>
                            <a:srgbClr val="002060"/>
                          </a:solidFill>
                        </a:rPr>
                        <a:t>Hygiene</a:t>
                      </a:r>
                      <a:endParaRPr lang="en-GB"/>
                    </a:p>
                  </a:txBody>
                  <a:tcPr>
                    <a:solidFill>
                      <a:srgbClr val="F765F4"/>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a:solidFill>
                            <a:srgbClr val="002060"/>
                          </a:solidFill>
                          <a:latin typeface="+mn-lt"/>
                          <a:ea typeface="+mn-ea"/>
                          <a:cs typeface="+mn-cs"/>
                        </a:rPr>
                        <a:t>Water quality is maintained</a:t>
                      </a:r>
                    </a:p>
                  </a:txBody>
                  <a:tcPr>
                    <a:solidFill>
                      <a:srgbClr val="FDD9FC"/>
                    </a:solidFill>
                  </a:tcPr>
                </a:tc>
                <a:tc>
                  <a:txBody>
                    <a:bodyPr/>
                    <a:lstStyle/>
                    <a:p>
                      <a:pPr lvl="0">
                        <a:buNone/>
                      </a:pPr>
                      <a:r>
                        <a:rPr lang="en-GB" sz="2400" b="0" i="0" u="none" strike="noStrike" baseline="0" noProof="0">
                          <a:solidFill>
                            <a:schemeClr val="accent1">
                              <a:lumMod val="50000"/>
                            </a:schemeClr>
                          </a:solidFill>
                          <a:latin typeface="+mn-lt"/>
                        </a:rPr>
                        <a:t>1301: Proportion of raw water intakes/boreholes which </a:t>
                      </a:r>
                      <a:r>
                        <a:rPr lang="en-GB" sz="2400" b="1" i="0" u="none" strike="noStrike" baseline="0" noProof="0">
                          <a:solidFill>
                            <a:schemeClr val="accent1">
                              <a:lumMod val="50000"/>
                            </a:schemeClr>
                          </a:solidFill>
                          <a:latin typeface="+mn-lt"/>
                        </a:rPr>
                        <a:t>meet design quality standards</a:t>
                      </a:r>
                      <a:r>
                        <a:rPr lang="en-GB" sz="2400" b="0" i="0" u="none" strike="noStrike" baseline="0" noProof="0">
                          <a:solidFill>
                            <a:schemeClr val="accent1">
                              <a:lumMod val="50000"/>
                            </a:schemeClr>
                          </a:solidFill>
                          <a:latin typeface="+mn-lt"/>
                        </a:rPr>
                        <a:t>, disaggregated by groundwater/ surface water</a:t>
                      </a:r>
                      <a:endParaRPr lang="en-GB" sz="2400">
                        <a:solidFill>
                          <a:schemeClr val="accent1">
                            <a:lumMod val="50000"/>
                          </a:schemeClr>
                        </a:solidFill>
                      </a:endParaRPr>
                    </a:p>
                  </a:txBody>
                  <a:tcPr>
                    <a:solidFill>
                      <a:srgbClr val="FDD9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noProof="0">
                          <a:solidFill>
                            <a:srgbClr val="002060"/>
                          </a:solidFill>
                          <a:latin typeface="+mn-lt"/>
                        </a:rPr>
                        <a:t>1302: Number of incidents of </a:t>
                      </a:r>
                      <a:r>
                        <a:rPr lang="en-GB" sz="2400" b="1" i="0" u="none" strike="noStrike" noProof="0">
                          <a:solidFill>
                            <a:srgbClr val="002060"/>
                          </a:solidFill>
                          <a:latin typeface="+mn-lt"/>
                        </a:rPr>
                        <a:t>water quality non-compliance </a:t>
                      </a:r>
                      <a:r>
                        <a:rPr lang="en-GB" sz="2400" b="0" i="0" u="none" strike="noStrike" noProof="0">
                          <a:solidFill>
                            <a:srgbClr val="002060"/>
                          </a:solidFill>
                          <a:latin typeface="+mn-lt"/>
                        </a:rPr>
                        <a:t>downstream of a wastewater treatment plant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p>
                  </a:txBody>
                  <a:tcPr>
                    <a:solidFill>
                      <a:srgbClr val="FDD9FC"/>
                    </a:solidFill>
                  </a:tcPr>
                </a:tc>
                <a:tc>
                  <a:txBody>
                    <a:bodyPr/>
                    <a:lstStyle/>
                    <a:p>
                      <a:r>
                        <a:rPr lang="en-GB" sz="2400">
                          <a:solidFill>
                            <a:srgbClr val="002060"/>
                          </a:solidFill>
                        </a:rPr>
                        <a:t>-</a:t>
                      </a:r>
                    </a:p>
                  </a:txBody>
                  <a:tcPr>
                    <a:solidFill>
                      <a:srgbClr val="FDD9FC"/>
                    </a:solidFill>
                  </a:tcPr>
                </a:tc>
                <a:extLst>
                  <a:ext uri="{0D108BD9-81ED-4DB2-BD59-A6C34878D82A}">
                    <a16:rowId xmlns:a16="http://schemas.microsoft.com/office/drawing/2014/main" val="2049584384"/>
                  </a:ext>
                </a:extLst>
              </a:tr>
              <a:tr h="37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a:solidFill>
                            <a:srgbClr val="002060"/>
                          </a:solidFill>
                          <a:latin typeface="+mn-lt"/>
                          <a:ea typeface="+mn-ea"/>
                          <a:cs typeface="+mn-cs"/>
                        </a:rPr>
                        <a:t>Water quantity is maintained</a:t>
                      </a:r>
                    </a:p>
                    <a:p>
                      <a:pPr marL="0" lvl="0" algn="l" defTabSz="914400">
                        <a:buNone/>
                      </a:pPr>
                      <a:endParaRPr lang="en-GB" sz="2400" b="0" kern="1200">
                        <a:solidFill>
                          <a:srgbClr val="002060"/>
                        </a:solidFill>
                        <a:latin typeface="+mn-lt"/>
                        <a:ea typeface="+mn-ea"/>
                        <a:cs typeface="+mn-cs"/>
                      </a:endParaRPr>
                    </a:p>
                  </a:txBody>
                  <a:tcPr>
                    <a:solidFill>
                      <a:srgbClr val="FDD9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baseline="0" noProof="0">
                          <a:solidFill>
                            <a:schemeClr val="accent1">
                              <a:lumMod val="50000"/>
                            </a:schemeClr>
                          </a:solidFill>
                          <a:latin typeface="+mn-lt"/>
                        </a:rPr>
                        <a:t>1303: Proportion of raw water intakes/boreholes which </a:t>
                      </a:r>
                      <a:r>
                        <a:rPr lang="en-GB" sz="2400" b="1" i="0" u="none" strike="noStrike" baseline="0" noProof="0">
                          <a:solidFill>
                            <a:schemeClr val="accent1">
                              <a:lumMod val="50000"/>
                            </a:schemeClr>
                          </a:solidFill>
                          <a:latin typeface="+mn-lt"/>
                        </a:rPr>
                        <a:t>meet design production rates</a:t>
                      </a:r>
                      <a:r>
                        <a:rPr lang="en-GB" sz="2400" b="0" i="0" u="none" strike="noStrike" baseline="0" noProof="0">
                          <a:solidFill>
                            <a:schemeClr val="accent1">
                              <a:lumMod val="50000"/>
                            </a:schemeClr>
                          </a:solidFill>
                          <a:latin typeface="+mn-lt"/>
                        </a:rPr>
                        <a:t>, disaggregated by groundwater/ surface water</a:t>
                      </a:r>
                      <a:endParaRPr lang="en-GB" sz="2400" b="0" i="0" u="none" strike="noStrike" noProof="0">
                        <a:solidFill>
                          <a:srgbClr val="FFFFFF"/>
                        </a:solidFill>
                        <a:latin typeface="Calibri"/>
                      </a:endParaRPr>
                    </a:p>
                    <a:p>
                      <a:pPr lvl="0">
                        <a:buNone/>
                      </a:pPr>
                      <a:endParaRPr lang="en-GB" sz="2400">
                        <a:solidFill>
                          <a:srgbClr val="002060"/>
                        </a:solidFill>
                      </a:endParaRPr>
                    </a:p>
                  </a:txBody>
                  <a:tcPr>
                    <a:solidFill>
                      <a:srgbClr val="FDD9FC"/>
                    </a:solidFill>
                  </a:tcPr>
                </a:tc>
                <a:tc>
                  <a:txBody>
                    <a:bodyPr/>
                    <a:lstStyle/>
                    <a:p>
                      <a:pPr lvl="0">
                        <a:buNone/>
                      </a:pPr>
                      <a:endParaRPr lang="en-GB" sz="2400">
                        <a:solidFill>
                          <a:srgbClr val="002060"/>
                        </a:solidFill>
                      </a:endParaRPr>
                    </a:p>
                  </a:txBody>
                  <a:tcPr>
                    <a:solidFill>
                      <a:srgbClr val="FDD9FC"/>
                    </a:solidFill>
                  </a:tcPr>
                </a:tc>
                <a:tc>
                  <a:txBody>
                    <a:bodyPr/>
                    <a:lstStyle/>
                    <a:p>
                      <a:pPr lvl="0">
                        <a:buNone/>
                      </a:pPr>
                      <a:endParaRPr lang="en-GB" sz="2400">
                        <a:solidFill>
                          <a:srgbClr val="002060"/>
                        </a:solidFill>
                      </a:endParaRPr>
                    </a:p>
                  </a:txBody>
                  <a:tcPr>
                    <a:solidFill>
                      <a:srgbClr val="FDD9FC"/>
                    </a:solidFill>
                  </a:tcPr>
                </a:tc>
                <a:extLst>
                  <a:ext uri="{0D108BD9-81ED-4DB2-BD59-A6C34878D82A}">
                    <a16:rowId xmlns:a16="http://schemas.microsoft.com/office/drawing/2014/main" val="3487680088"/>
                  </a:ext>
                </a:extLst>
              </a:tr>
            </a:tbl>
          </a:graphicData>
        </a:graphic>
      </p:graphicFrame>
      <p:grpSp>
        <p:nvGrpSpPr>
          <p:cNvPr id="6" name="Group 5">
            <a:extLst>
              <a:ext uri="{FF2B5EF4-FFF2-40B4-BE49-F238E27FC236}">
                <a16:creationId xmlns:a16="http://schemas.microsoft.com/office/drawing/2014/main" id="{4C7E1736-D8E5-E668-C935-5A8F7C035621}"/>
              </a:ext>
            </a:extLst>
          </p:cNvPr>
          <p:cNvGrpSpPr/>
          <p:nvPr/>
        </p:nvGrpSpPr>
        <p:grpSpPr>
          <a:xfrm>
            <a:off x="9381683" y="115849"/>
            <a:ext cx="2574404" cy="736767"/>
            <a:chOff x="211913" y="1660070"/>
            <a:chExt cx="11732795" cy="3357801"/>
          </a:xfrm>
        </p:grpSpPr>
        <p:grpSp>
          <p:nvGrpSpPr>
            <p:cNvPr id="7" name="Group 6">
              <a:extLst>
                <a:ext uri="{FF2B5EF4-FFF2-40B4-BE49-F238E27FC236}">
                  <a16:creationId xmlns:a16="http://schemas.microsoft.com/office/drawing/2014/main" id="{96DEB498-55F8-1332-1F54-CEA935E7CE02}"/>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841CA8C0-3839-A258-243F-008B5E04564D}"/>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DA13CB3F-976A-40F6-01F8-08B1D0640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0A5ACD7B-D673-09C4-754C-255215F880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71FAD411-2176-F3B8-2271-3007FD57DDE7}"/>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AE0510EE-D741-C2AD-FF03-BD971E3B7CF6}"/>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2D5093B2-6A34-E2AD-7903-4E93FE5E76E6}"/>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F8DC015B-E9EF-BE58-CCD2-E134C5A400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3C42300D-EE82-BDE5-ECC0-43262283AA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36161ED6-181F-597A-B4AF-89626CB3E69B}"/>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72F364D9-D2A6-8F45-4475-0B6F2589CECB}"/>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F2FA8D1C-D82F-53D4-EFC6-38E3E2DB0B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FA47ABDC-2D10-59E4-3A12-27D78EF0F4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D26CFEB8-463E-DAB5-D754-C6783830BAF1}"/>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C6EDD15B-529E-9AC3-2AB4-CBE1C47DCE0F}"/>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167F0860-5C27-11E5-ED00-AC703C08ED6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3A9B9B3E-7B3F-1F5F-58D1-79B6FB7B0925}"/>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5BD43C1B-F153-1A03-CF6E-F634588FF1A0}"/>
                  </a:ext>
                </a:extLst>
              </p:cNvPr>
              <p:cNvSpPr/>
              <p:nvPr/>
            </p:nvSpPr>
            <p:spPr>
              <a:xfrm>
                <a:off x="5051337" y="3690621"/>
                <a:ext cx="1888307" cy="1285242"/>
              </a:xfrm>
              <a:prstGeom prst="roundRect">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1C75AA5C-8A75-6F9F-E7A5-DD514F048D6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23486E2C-79D6-3CBB-4005-3DE17DEB3ABD}"/>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8A6033A2-F3F2-EDB8-FD51-96F1BB153471}"/>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DC0B1200-E4CC-3810-6D58-2172E762750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77D31E50-EC16-5B8E-EB99-71CFC97DF03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49C3C88F-E703-B111-34E2-3B89A82A8B27}"/>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EFCB5E19-A4D7-E13B-295A-78441251D25A}"/>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32C4D85C-2C38-2E51-050B-449616DFB26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106CC496-2220-EC21-FEF7-B324C1D5711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16A9B018-1E33-8BFB-6D7F-E40E7FFC8E4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C0556678-46FF-6190-331A-B49D08FADAE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2964939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D291-0A55-CBE3-2D26-1874FBBF7F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65909-CC55-448F-0052-F8A8DA0C6CDE}"/>
              </a:ext>
            </a:extLst>
          </p:cNvPr>
          <p:cNvSpPr>
            <a:spLocks noGrp="1"/>
          </p:cNvSpPr>
          <p:nvPr>
            <p:ph type="title"/>
          </p:nvPr>
        </p:nvSpPr>
        <p:spPr/>
        <p:txBody>
          <a:bodyPr>
            <a:normAutofit/>
          </a:bodyPr>
          <a:lstStyle/>
          <a:p>
            <a:r>
              <a:rPr lang="en-GB"/>
              <a:t>Attributes of infrastructure: 1 and 2 (of 4)</a:t>
            </a:r>
          </a:p>
        </p:txBody>
      </p:sp>
      <p:graphicFrame>
        <p:nvGraphicFramePr>
          <p:cNvPr id="4" name="Content Placeholder 3">
            <a:extLst>
              <a:ext uri="{FF2B5EF4-FFF2-40B4-BE49-F238E27FC236}">
                <a16:creationId xmlns:a16="http://schemas.microsoft.com/office/drawing/2014/main" id="{C59B7D70-5F52-E2EF-6C6A-1D9671A7A226}"/>
              </a:ext>
            </a:extLst>
          </p:cNvPr>
          <p:cNvGraphicFramePr>
            <a:graphicFrameLocks noGrp="1"/>
          </p:cNvGraphicFramePr>
          <p:nvPr>
            <p:ph idx="1"/>
          </p:nvPr>
        </p:nvGraphicFramePr>
        <p:xfrm>
          <a:off x="609600" y="1279525"/>
          <a:ext cx="11264899" cy="49377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2816225">
                  <a:extLst>
                    <a:ext uri="{9D8B030D-6E8A-4147-A177-3AD203B41FA5}">
                      <a16:colId xmlns:a16="http://schemas.microsoft.com/office/drawing/2014/main" val="2774099198"/>
                    </a:ext>
                  </a:extLst>
                </a:gridCol>
                <a:gridCol w="3346450">
                  <a:extLst>
                    <a:ext uri="{9D8B030D-6E8A-4147-A177-3AD203B41FA5}">
                      <a16:colId xmlns:a16="http://schemas.microsoft.com/office/drawing/2014/main" val="2389877441"/>
                    </a:ext>
                  </a:extLst>
                </a:gridCol>
                <a:gridCol w="22859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rgbClr val="F765F4"/>
                    </a:solidFill>
                  </a:tcPr>
                </a:tc>
                <a:tc>
                  <a:txBody>
                    <a:bodyPr/>
                    <a:lstStyle/>
                    <a:p>
                      <a:r>
                        <a:rPr lang="en-GB" sz="2400">
                          <a:solidFill>
                            <a:srgbClr val="002060"/>
                          </a:solidFill>
                        </a:rPr>
                        <a:t>Water supply</a:t>
                      </a:r>
                    </a:p>
                  </a:txBody>
                  <a:tcPr>
                    <a:solidFill>
                      <a:srgbClr val="F765F4"/>
                    </a:solidFill>
                  </a:tcPr>
                </a:tc>
                <a:tc>
                  <a:txBody>
                    <a:bodyPr/>
                    <a:lstStyle/>
                    <a:p>
                      <a:r>
                        <a:rPr lang="en-GB" sz="2400">
                          <a:solidFill>
                            <a:srgbClr val="002060"/>
                          </a:solidFill>
                        </a:rPr>
                        <a:t>Sanitation</a:t>
                      </a:r>
                      <a:endParaRPr lang="en-GB"/>
                    </a:p>
                  </a:txBody>
                  <a:tcPr>
                    <a:solidFill>
                      <a:srgbClr val="F765F4"/>
                    </a:solidFill>
                  </a:tcPr>
                </a:tc>
                <a:tc>
                  <a:txBody>
                    <a:bodyPr/>
                    <a:lstStyle/>
                    <a:p>
                      <a:r>
                        <a:rPr lang="en-GB" sz="2400">
                          <a:solidFill>
                            <a:srgbClr val="002060"/>
                          </a:solidFill>
                        </a:rPr>
                        <a:t>Hygiene</a:t>
                      </a:r>
                      <a:endParaRPr lang="en-GB"/>
                    </a:p>
                  </a:txBody>
                  <a:tcPr>
                    <a:solidFill>
                      <a:srgbClr val="F765F4"/>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Construction and design standards </a:t>
                      </a:r>
                      <a:r>
                        <a:rPr lang="en-GB" sz="2400" b="0" kern="1200">
                          <a:solidFill>
                            <a:srgbClr val="002060"/>
                          </a:solidFill>
                          <a:latin typeface="+mn-lt"/>
                          <a:ea typeface="+mn-ea"/>
                          <a:cs typeface="+mn-cs"/>
                        </a:rPr>
                        <a:t>for climate resilient WASH are implemented</a:t>
                      </a:r>
                    </a:p>
                  </a:txBody>
                  <a:tcPr>
                    <a:solidFill>
                      <a:srgbClr val="FDD9FC"/>
                    </a:solidFill>
                  </a:tcPr>
                </a:tc>
                <a:tc>
                  <a:txBody>
                    <a:bodyPr/>
                    <a:lstStyle/>
                    <a:p>
                      <a:r>
                        <a:rPr lang="en-GB" sz="2400">
                          <a:solidFill>
                            <a:srgbClr val="002060"/>
                          </a:solidFill>
                        </a:rPr>
                        <a:t>1401:  Proportion of population/ schools/ healthcare facilities served by water supplies that </a:t>
                      </a:r>
                      <a:r>
                        <a:rPr lang="en-GB" sz="2400" b="1">
                          <a:solidFill>
                            <a:srgbClr val="002060"/>
                          </a:solidFill>
                        </a:rPr>
                        <a:t>conform to national regulations and standards </a:t>
                      </a:r>
                      <a:r>
                        <a:rPr lang="en-GB" sz="2400">
                          <a:solidFill>
                            <a:srgbClr val="002060"/>
                          </a:solidFill>
                        </a:rPr>
                        <a:t>for design and construction that take into account current and future climate*</a:t>
                      </a:r>
                    </a:p>
                  </a:txBody>
                  <a:tcPr>
                    <a:solidFill>
                      <a:srgbClr val="FDD9FC"/>
                    </a:solidFill>
                  </a:tcPr>
                </a:tc>
                <a:tc>
                  <a:txBody>
                    <a:bodyPr/>
                    <a:lstStyle/>
                    <a:p>
                      <a:r>
                        <a:rPr lang="en-GB" sz="2400">
                          <a:solidFill>
                            <a:srgbClr val="002060"/>
                          </a:solidFill>
                        </a:rPr>
                        <a:t>1501:  Proportion of population/ schools/ healthcare facilities served by sanitation services that </a:t>
                      </a:r>
                      <a:r>
                        <a:rPr lang="en-GB" sz="2400" b="1">
                          <a:solidFill>
                            <a:srgbClr val="002060"/>
                          </a:solidFill>
                        </a:rPr>
                        <a:t>conform to national regulations and standards </a:t>
                      </a:r>
                      <a:r>
                        <a:rPr lang="en-GB" sz="2400">
                          <a:solidFill>
                            <a:srgbClr val="002060"/>
                          </a:solidFill>
                        </a:rPr>
                        <a:t>for design and construction that take into account current and future climate** </a:t>
                      </a:r>
                    </a:p>
                  </a:txBody>
                  <a:tcPr>
                    <a:solidFill>
                      <a:srgbClr val="FDD9FC"/>
                    </a:solidFill>
                  </a:tcPr>
                </a:tc>
                <a:tc>
                  <a:txBody>
                    <a:bodyPr/>
                    <a:lstStyle/>
                    <a:p>
                      <a:r>
                        <a:rPr lang="en-GB" sz="2400">
                          <a:solidFill>
                            <a:srgbClr val="002060"/>
                          </a:solidFill>
                        </a:rPr>
                        <a:t>See next</a:t>
                      </a:r>
                    </a:p>
                  </a:txBody>
                  <a:tcPr>
                    <a:solidFill>
                      <a:srgbClr val="FDD9FC"/>
                    </a:solidFill>
                  </a:tcPr>
                </a:tc>
                <a:extLst>
                  <a:ext uri="{0D108BD9-81ED-4DB2-BD59-A6C34878D82A}">
                    <a16:rowId xmlns:a16="http://schemas.microsoft.com/office/drawing/2014/main" val="2049584384"/>
                  </a:ext>
                </a:extLst>
              </a:tr>
            </a:tbl>
          </a:graphicData>
        </a:graphic>
      </p:graphicFrame>
      <p:sp>
        <p:nvSpPr>
          <p:cNvPr id="3" name="TextBox 2">
            <a:extLst>
              <a:ext uri="{FF2B5EF4-FFF2-40B4-BE49-F238E27FC236}">
                <a16:creationId xmlns:a16="http://schemas.microsoft.com/office/drawing/2014/main" id="{B039255D-1916-8E32-D566-190F2CBF9DE0}"/>
              </a:ext>
            </a:extLst>
          </p:cNvPr>
          <p:cNvSpPr txBox="1"/>
          <p:nvPr/>
        </p:nvSpPr>
        <p:spPr>
          <a:xfrm>
            <a:off x="711200" y="6134100"/>
            <a:ext cx="10769600" cy="646331"/>
          </a:xfrm>
          <a:prstGeom prst="rect">
            <a:avLst/>
          </a:prstGeom>
          <a:noFill/>
        </p:spPr>
        <p:txBody>
          <a:bodyPr wrap="square" rtlCol="0">
            <a:spAutoFit/>
          </a:bodyPr>
          <a:lstStyle/>
          <a:p>
            <a:r>
              <a:rPr lang="en-GB">
                <a:solidFill>
                  <a:srgbClr val="002060"/>
                </a:solidFill>
              </a:rPr>
              <a:t>* water supply source, water treatment, water storage and distribution</a:t>
            </a:r>
          </a:p>
          <a:p>
            <a:r>
              <a:rPr lang="en-GB">
                <a:solidFill>
                  <a:srgbClr val="002060"/>
                </a:solidFill>
              </a:rPr>
              <a:t>** capture and containment, conveyance, treatment</a:t>
            </a:r>
            <a:endParaRPr lang="en-GB"/>
          </a:p>
        </p:txBody>
      </p:sp>
      <p:grpSp>
        <p:nvGrpSpPr>
          <p:cNvPr id="7" name="Group 6">
            <a:extLst>
              <a:ext uri="{FF2B5EF4-FFF2-40B4-BE49-F238E27FC236}">
                <a16:creationId xmlns:a16="http://schemas.microsoft.com/office/drawing/2014/main" id="{5B560C73-51BB-40BD-3CBE-7DC3C1853BDD}"/>
              </a:ext>
            </a:extLst>
          </p:cNvPr>
          <p:cNvGrpSpPr/>
          <p:nvPr/>
        </p:nvGrpSpPr>
        <p:grpSpPr>
          <a:xfrm>
            <a:off x="9381683" y="128206"/>
            <a:ext cx="2574404" cy="736767"/>
            <a:chOff x="211913" y="1660070"/>
            <a:chExt cx="11732795" cy="3357801"/>
          </a:xfrm>
        </p:grpSpPr>
        <p:grpSp>
          <p:nvGrpSpPr>
            <p:cNvPr id="8" name="Group 7">
              <a:extLst>
                <a:ext uri="{FF2B5EF4-FFF2-40B4-BE49-F238E27FC236}">
                  <a16:creationId xmlns:a16="http://schemas.microsoft.com/office/drawing/2014/main" id="{ADAF352C-8574-B6B1-6529-0C6A67CEE2D2}"/>
                </a:ext>
              </a:extLst>
            </p:cNvPr>
            <p:cNvGrpSpPr/>
            <p:nvPr/>
          </p:nvGrpSpPr>
          <p:grpSpPr>
            <a:xfrm>
              <a:off x="7281455" y="2227965"/>
              <a:ext cx="1103810" cy="2039822"/>
              <a:chOff x="7302134" y="2255518"/>
              <a:chExt cx="1103810" cy="2039822"/>
            </a:xfrm>
          </p:grpSpPr>
          <p:sp>
            <p:nvSpPr>
              <p:cNvPr id="34" name="Rectangle: Rounded Corners 33">
                <a:extLst>
                  <a:ext uri="{FF2B5EF4-FFF2-40B4-BE49-F238E27FC236}">
                    <a16:creationId xmlns:a16="http://schemas.microsoft.com/office/drawing/2014/main" id="{E920D7B4-EB90-4FED-C715-F443357FA62E}"/>
                  </a:ext>
                </a:extLst>
              </p:cNvPr>
              <p:cNvSpPr/>
              <p:nvPr/>
            </p:nvSpPr>
            <p:spPr>
              <a:xfrm>
                <a:off x="7302134" y="2255518"/>
                <a:ext cx="1103810" cy="2039822"/>
              </a:xfrm>
              <a:prstGeom prst="roundRect">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5" name="Graphic 34" descr="Toilet with solid fill">
                <a:extLst>
                  <a:ext uri="{FF2B5EF4-FFF2-40B4-BE49-F238E27FC236}">
                    <a16:creationId xmlns:a16="http://schemas.microsoft.com/office/drawing/2014/main" id="{866AC586-EB6C-908B-0403-41555EB7DF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6" name="Graphic 35" descr="Leaky Tap with solid fill">
                <a:extLst>
                  <a:ext uri="{FF2B5EF4-FFF2-40B4-BE49-F238E27FC236}">
                    <a16:creationId xmlns:a16="http://schemas.microsoft.com/office/drawing/2014/main" id="{A580F4A1-6AB6-94B1-67E8-466E31310E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9" name="Rectangle: Rounded Corners 8">
              <a:extLst>
                <a:ext uri="{FF2B5EF4-FFF2-40B4-BE49-F238E27FC236}">
                  <a16:creationId xmlns:a16="http://schemas.microsoft.com/office/drawing/2014/main" id="{3A39BFD0-AEC7-F5A7-16AC-837206199867}"/>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0" name="Group 9">
              <a:extLst>
                <a:ext uri="{FF2B5EF4-FFF2-40B4-BE49-F238E27FC236}">
                  <a16:creationId xmlns:a16="http://schemas.microsoft.com/office/drawing/2014/main" id="{B8AAD098-2B09-A10D-1649-08CF3B1788D9}"/>
                </a:ext>
              </a:extLst>
            </p:cNvPr>
            <p:cNvGrpSpPr/>
            <p:nvPr/>
          </p:nvGrpSpPr>
          <p:grpSpPr>
            <a:xfrm>
              <a:off x="10567668" y="2631321"/>
              <a:ext cx="1377040" cy="1285242"/>
              <a:chOff x="10567668" y="2631321"/>
              <a:chExt cx="1377040" cy="1285242"/>
            </a:xfrm>
          </p:grpSpPr>
          <p:sp>
            <p:nvSpPr>
              <p:cNvPr id="32" name="Rectangle: Rounded Corners 31">
                <a:extLst>
                  <a:ext uri="{FF2B5EF4-FFF2-40B4-BE49-F238E27FC236}">
                    <a16:creationId xmlns:a16="http://schemas.microsoft.com/office/drawing/2014/main" id="{FF73BA97-3A76-9168-D02E-5BA07B96440C}"/>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3" name="Graphic 32" descr="Family with two children outline">
                <a:extLst>
                  <a:ext uri="{FF2B5EF4-FFF2-40B4-BE49-F238E27FC236}">
                    <a16:creationId xmlns:a16="http://schemas.microsoft.com/office/drawing/2014/main" id="{3CDCE9F6-6E6D-5CEC-6A06-39323B79E7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1" name="Graphic 10" descr="Handwashing with solid fill">
              <a:extLst>
                <a:ext uri="{FF2B5EF4-FFF2-40B4-BE49-F238E27FC236}">
                  <a16:creationId xmlns:a16="http://schemas.microsoft.com/office/drawing/2014/main" id="{CF72C394-5D7F-F4CF-FADE-B8F53A126D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2" name="Group 11">
              <a:extLst>
                <a:ext uri="{FF2B5EF4-FFF2-40B4-BE49-F238E27FC236}">
                  <a16:creationId xmlns:a16="http://schemas.microsoft.com/office/drawing/2014/main" id="{93466108-CE38-42DC-86BD-AFC9DE68EDAA}"/>
                </a:ext>
              </a:extLst>
            </p:cNvPr>
            <p:cNvGrpSpPr/>
            <p:nvPr/>
          </p:nvGrpSpPr>
          <p:grpSpPr>
            <a:xfrm>
              <a:off x="5026297" y="1660070"/>
              <a:ext cx="1889035" cy="1285242"/>
              <a:chOff x="5026297" y="1883590"/>
              <a:chExt cx="1889035" cy="1285242"/>
            </a:xfrm>
          </p:grpSpPr>
          <p:sp>
            <p:nvSpPr>
              <p:cNvPr id="29" name="Rectangle: Rounded Corners 28">
                <a:extLst>
                  <a:ext uri="{FF2B5EF4-FFF2-40B4-BE49-F238E27FC236}">
                    <a16:creationId xmlns:a16="http://schemas.microsoft.com/office/drawing/2014/main" id="{2EDDF2D8-589D-353C-A407-E692A328821A}"/>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0" name="Graphic 29" descr="Hammer with solid fill">
                <a:extLst>
                  <a:ext uri="{FF2B5EF4-FFF2-40B4-BE49-F238E27FC236}">
                    <a16:creationId xmlns:a16="http://schemas.microsoft.com/office/drawing/2014/main" id="{E00FC758-2870-AF24-5830-6B5F716F81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1" name="Graphic 30" descr="Man and woman with solid fill">
                <a:extLst>
                  <a:ext uri="{FF2B5EF4-FFF2-40B4-BE49-F238E27FC236}">
                    <a16:creationId xmlns:a16="http://schemas.microsoft.com/office/drawing/2014/main" id="{7007E0D9-34A6-E181-C1EF-FB9C9DAD985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3" name="Group 12">
              <a:extLst>
                <a:ext uri="{FF2B5EF4-FFF2-40B4-BE49-F238E27FC236}">
                  <a16:creationId xmlns:a16="http://schemas.microsoft.com/office/drawing/2014/main" id="{CE120770-EBC5-4835-6CF5-100DC5FDA8A4}"/>
                </a:ext>
              </a:extLst>
            </p:cNvPr>
            <p:cNvGrpSpPr/>
            <p:nvPr/>
          </p:nvGrpSpPr>
          <p:grpSpPr>
            <a:xfrm>
              <a:off x="2929708" y="3732629"/>
              <a:ext cx="1888307" cy="1285242"/>
              <a:chOff x="2929708" y="3732629"/>
              <a:chExt cx="1888307" cy="1285242"/>
            </a:xfrm>
          </p:grpSpPr>
          <p:sp>
            <p:nvSpPr>
              <p:cNvPr id="27" name="Rectangle: Rounded Corners 26">
                <a:extLst>
                  <a:ext uri="{FF2B5EF4-FFF2-40B4-BE49-F238E27FC236}">
                    <a16:creationId xmlns:a16="http://schemas.microsoft.com/office/drawing/2014/main" id="{FC512284-D04D-8BE5-F114-C909239E63C6}"/>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8" name="Graphic 27" descr="Cycle with people with solid fill">
                <a:extLst>
                  <a:ext uri="{FF2B5EF4-FFF2-40B4-BE49-F238E27FC236}">
                    <a16:creationId xmlns:a16="http://schemas.microsoft.com/office/drawing/2014/main" id="{FA0E1405-F3D7-90BC-33A5-DE1F83E5F3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4" name="Group 13">
              <a:extLst>
                <a:ext uri="{FF2B5EF4-FFF2-40B4-BE49-F238E27FC236}">
                  <a16:creationId xmlns:a16="http://schemas.microsoft.com/office/drawing/2014/main" id="{C9A84933-C46C-4B09-3B79-EB8403C518A0}"/>
                </a:ext>
              </a:extLst>
            </p:cNvPr>
            <p:cNvGrpSpPr/>
            <p:nvPr/>
          </p:nvGrpSpPr>
          <p:grpSpPr>
            <a:xfrm>
              <a:off x="5051337" y="3690621"/>
              <a:ext cx="1888307" cy="1285242"/>
              <a:chOff x="5051337" y="3690621"/>
              <a:chExt cx="1888307" cy="1285242"/>
            </a:xfrm>
          </p:grpSpPr>
          <p:sp>
            <p:nvSpPr>
              <p:cNvPr id="25" name="Rectangle: Rounded Corners 24">
                <a:extLst>
                  <a:ext uri="{FF2B5EF4-FFF2-40B4-BE49-F238E27FC236}">
                    <a16:creationId xmlns:a16="http://schemas.microsoft.com/office/drawing/2014/main" id="{441BC0C3-6584-7EE0-3B7E-B449FA450402}"/>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6" name="Graphic 25" descr="Agriculture with solid fill">
                <a:extLst>
                  <a:ext uri="{FF2B5EF4-FFF2-40B4-BE49-F238E27FC236}">
                    <a16:creationId xmlns:a16="http://schemas.microsoft.com/office/drawing/2014/main" id="{FE4B25E4-294F-ECBC-BE26-7953E0427AF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5" name="Group 14">
              <a:extLst>
                <a:ext uri="{FF2B5EF4-FFF2-40B4-BE49-F238E27FC236}">
                  <a16:creationId xmlns:a16="http://schemas.microsoft.com/office/drawing/2014/main" id="{32E00961-1709-3375-0204-D44570E2675A}"/>
                </a:ext>
              </a:extLst>
            </p:cNvPr>
            <p:cNvGrpSpPr/>
            <p:nvPr/>
          </p:nvGrpSpPr>
          <p:grpSpPr>
            <a:xfrm>
              <a:off x="2929708" y="1660070"/>
              <a:ext cx="1896291" cy="1285242"/>
              <a:chOff x="2929708" y="1883590"/>
              <a:chExt cx="1896291" cy="1285242"/>
            </a:xfrm>
          </p:grpSpPr>
          <p:sp>
            <p:nvSpPr>
              <p:cNvPr id="22" name="Rectangle: Rounded Corners 21">
                <a:extLst>
                  <a:ext uri="{FF2B5EF4-FFF2-40B4-BE49-F238E27FC236}">
                    <a16:creationId xmlns:a16="http://schemas.microsoft.com/office/drawing/2014/main" id="{75CE711D-D5A1-5937-90F2-6D61798251B7}"/>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3" name="Graphic 22" descr="Programmer male with solid fill">
                <a:extLst>
                  <a:ext uri="{FF2B5EF4-FFF2-40B4-BE49-F238E27FC236}">
                    <a16:creationId xmlns:a16="http://schemas.microsoft.com/office/drawing/2014/main" id="{CEE64AA3-6D0D-774B-19E1-B7307E47247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4" name="Graphic 23" descr="Blueprint with solid fill">
                <a:extLst>
                  <a:ext uri="{FF2B5EF4-FFF2-40B4-BE49-F238E27FC236}">
                    <a16:creationId xmlns:a16="http://schemas.microsoft.com/office/drawing/2014/main" id="{FA3D8BD4-24D0-3642-9CC9-6613537001E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6" name="Group 15">
              <a:extLst>
                <a:ext uri="{FF2B5EF4-FFF2-40B4-BE49-F238E27FC236}">
                  <a16:creationId xmlns:a16="http://schemas.microsoft.com/office/drawing/2014/main" id="{273EF03B-816D-21B6-2C78-A0AA5B29577F}"/>
                </a:ext>
              </a:extLst>
            </p:cNvPr>
            <p:cNvGrpSpPr/>
            <p:nvPr/>
          </p:nvGrpSpPr>
          <p:grpSpPr>
            <a:xfrm>
              <a:off x="211913" y="2096161"/>
              <a:ext cx="2316477" cy="2369259"/>
              <a:chOff x="211913" y="2096161"/>
              <a:chExt cx="2316477" cy="2369259"/>
            </a:xfrm>
          </p:grpSpPr>
          <p:sp>
            <p:nvSpPr>
              <p:cNvPr id="17" name="Rectangle: Rounded Corners 16">
                <a:extLst>
                  <a:ext uri="{FF2B5EF4-FFF2-40B4-BE49-F238E27FC236}">
                    <a16:creationId xmlns:a16="http://schemas.microsoft.com/office/drawing/2014/main" id="{7F426143-DC2D-7824-127C-EBC4518EE65A}"/>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oney with solid fill">
                <a:extLst>
                  <a:ext uri="{FF2B5EF4-FFF2-40B4-BE49-F238E27FC236}">
                    <a16:creationId xmlns:a16="http://schemas.microsoft.com/office/drawing/2014/main" id="{F68BF261-724D-7347-6FC1-C0523E09FD3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9" name="Graphic 18" descr="Judge female with solid fill">
                <a:extLst>
                  <a:ext uri="{FF2B5EF4-FFF2-40B4-BE49-F238E27FC236}">
                    <a16:creationId xmlns:a16="http://schemas.microsoft.com/office/drawing/2014/main" id="{829577EB-F6D9-B789-FD1A-1E55A08D179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20" name="Graphic 19" descr="Blog with solid fill">
                <a:extLst>
                  <a:ext uri="{FF2B5EF4-FFF2-40B4-BE49-F238E27FC236}">
                    <a16:creationId xmlns:a16="http://schemas.microsoft.com/office/drawing/2014/main" id="{C211A706-2C9C-A2DA-4868-5FC24659FBA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1" name="Graphic 20" descr="Group of people with solid fill">
                <a:extLst>
                  <a:ext uri="{FF2B5EF4-FFF2-40B4-BE49-F238E27FC236}">
                    <a16:creationId xmlns:a16="http://schemas.microsoft.com/office/drawing/2014/main" id="{B21E9145-DDD1-0E4F-FCF8-011F11B5D8B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376303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FC5F0-D769-D7A5-6834-0F818A4F0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157BF-6542-DB72-B281-E71CF022E863}"/>
              </a:ext>
            </a:extLst>
          </p:cNvPr>
          <p:cNvSpPr>
            <a:spLocks noGrp="1"/>
          </p:cNvSpPr>
          <p:nvPr>
            <p:ph type="title"/>
          </p:nvPr>
        </p:nvSpPr>
        <p:spPr/>
        <p:txBody>
          <a:bodyPr>
            <a:normAutofit/>
          </a:bodyPr>
          <a:lstStyle/>
          <a:p>
            <a:r>
              <a:rPr lang="en-GB"/>
              <a:t>Attributes of infrastructure: 3 and 4 (of 4)</a:t>
            </a:r>
          </a:p>
        </p:txBody>
      </p:sp>
      <p:graphicFrame>
        <p:nvGraphicFramePr>
          <p:cNvPr id="4" name="Content Placeholder 3">
            <a:extLst>
              <a:ext uri="{FF2B5EF4-FFF2-40B4-BE49-F238E27FC236}">
                <a16:creationId xmlns:a16="http://schemas.microsoft.com/office/drawing/2014/main" id="{FA735CFD-57B0-CA0F-AA3F-91776E08BEE7}"/>
              </a:ext>
            </a:extLst>
          </p:cNvPr>
          <p:cNvGraphicFramePr>
            <a:graphicFrameLocks noGrp="1"/>
          </p:cNvGraphicFramePr>
          <p:nvPr>
            <p:ph idx="1"/>
          </p:nvPr>
        </p:nvGraphicFramePr>
        <p:xfrm>
          <a:off x="609600" y="1279525"/>
          <a:ext cx="11264899" cy="466344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1933575">
                  <a:extLst>
                    <a:ext uri="{9D8B030D-6E8A-4147-A177-3AD203B41FA5}">
                      <a16:colId xmlns:a16="http://schemas.microsoft.com/office/drawing/2014/main" val="2774099198"/>
                    </a:ext>
                  </a:extLst>
                </a:gridCol>
                <a:gridCol w="1536700">
                  <a:extLst>
                    <a:ext uri="{9D8B030D-6E8A-4147-A177-3AD203B41FA5}">
                      <a16:colId xmlns:a16="http://schemas.microsoft.com/office/drawing/2014/main" val="2389877441"/>
                    </a:ext>
                  </a:extLst>
                </a:gridCol>
                <a:gridCol w="49783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rgbClr val="F765F4"/>
                    </a:solidFill>
                  </a:tcPr>
                </a:tc>
                <a:tc>
                  <a:txBody>
                    <a:bodyPr/>
                    <a:lstStyle/>
                    <a:p>
                      <a:r>
                        <a:rPr lang="en-GB" sz="2400">
                          <a:solidFill>
                            <a:srgbClr val="002060"/>
                          </a:solidFill>
                        </a:rPr>
                        <a:t>Water supply</a:t>
                      </a:r>
                    </a:p>
                  </a:txBody>
                  <a:tcPr>
                    <a:solidFill>
                      <a:srgbClr val="F765F4"/>
                    </a:solidFill>
                  </a:tcPr>
                </a:tc>
                <a:tc>
                  <a:txBody>
                    <a:bodyPr/>
                    <a:lstStyle/>
                    <a:p>
                      <a:r>
                        <a:rPr lang="en-GB" sz="2400">
                          <a:solidFill>
                            <a:srgbClr val="002060"/>
                          </a:solidFill>
                        </a:rPr>
                        <a:t>Sanitation</a:t>
                      </a:r>
                      <a:endParaRPr lang="en-GB"/>
                    </a:p>
                  </a:txBody>
                  <a:tcPr>
                    <a:solidFill>
                      <a:srgbClr val="F765F4"/>
                    </a:solidFill>
                  </a:tcPr>
                </a:tc>
                <a:tc>
                  <a:txBody>
                    <a:bodyPr/>
                    <a:lstStyle/>
                    <a:p>
                      <a:r>
                        <a:rPr lang="en-GB" sz="2400">
                          <a:solidFill>
                            <a:srgbClr val="002060"/>
                          </a:solidFill>
                        </a:rPr>
                        <a:t>Hygiene</a:t>
                      </a:r>
                      <a:endParaRPr lang="en-GB"/>
                    </a:p>
                  </a:txBody>
                  <a:tcPr>
                    <a:solidFill>
                      <a:srgbClr val="F765F4"/>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Construction and design standards </a:t>
                      </a:r>
                      <a:r>
                        <a:rPr lang="en-GB" sz="2400" b="0" kern="1200">
                          <a:solidFill>
                            <a:srgbClr val="002060"/>
                          </a:solidFill>
                          <a:latin typeface="+mn-lt"/>
                          <a:ea typeface="+mn-ea"/>
                          <a:cs typeface="+mn-cs"/>
                        </a:rPr>
                        <a:t>for climate resilient WASH are implemented (cont.)</a:t>
                      </a:r>
                    </a:p>
                  </a:txBody>
                  <a:tcPr>
                    <a:solidFill>
                      <a:srgbClr val="FDD9FC"/>
                    </a:solidFill>
                  </a:tcPr>
                </a:tc>
                <a:tc>
                  <a:txBody>
                    <a:bodyPr/>
                    <a:lstStyle/>
                    <a:p>
                      <a:r>
                        <a:rPr lang="en-GB" sz="2400">
                          <a:solidFill>
                            <a:srgbClr val="002060"/>
                          </a:solidFill>
                        </a:rPr>
                        <a:t>See </a:t>
                      </a:r>
                    </a:p>
                    <a:p>
                      <a:r>
                        <a:rPr lang="en-GB" sz="2400">
                          <a:solidFill>
                            <a:srgbClr val="002060"/>
                          </a:solidFill>
                        </a:rPr>
                        <a:t>previous</a:t>
                      </a:r>
                    </a:p>
                  </a:txBody>
                  <a:tcPr>
                    <a:solidFill>
                      <a:srgbClr val="FDD9FC"/>
                    </a:solidFill>
                  </a:tcPr>
                </a:tc>
                <a:tc>
                  <a:txBody>
                    <a:bodyPr/>
                    <a:lstStyle/>
                    <a:p>
                      <a:r>
                        <a:rPr lang="en-GB" sz="2400">
                          <a:solidFill>
                            <a:srgbClr val="002060"/>
                          </a:solidFill>
                        </a:rPr>
                        <a:t>See previous</a:t>
                      </a:r>
                    </a:p>
                  </a:txBody>
                  <a:tcPr>
                    <a:solidFill>
                      <a:srgbClr val="FDD9FC"/>
                    </a:solidFill>
                  </a:tcPr>
                </a:tc>
                <a:tc>
                  <a:txBody>
                    <a:bodyPr/>
                    <a:lstStyle/>
                    <a:p>
                      <a:r>
                        <a:rPr lang="en-GB" sz="2400">
                          <a:solidFill>
                            <a:srgbClr val="002060"/>
                          </a:solidFill>
                        </a:rPr>
                        <a:t>1601:  Proportion of </a:t>
                      </a:r>
                      <a:r>
                        <a:rPr lang="en-GB" sz="2400" b="1">
                          <a:solidFill>
                            <a:srgbClr val="002060"/>
                          </a:solidFill>
                        </a:rPr>
                        <a:t>schools</a:t>
                      </a:r>
                      <a:r>
                        <a:rPr lang="en-GB" sz="2400">
                          <a:solidFill>
                            <a:srgbClr val="002060"/>
                          </a:solidFill>
                        </a:rPr>
                        <a:t> where hygiene </a:t>
                      </a:r>
                      <a:r>
                        <a:rPr lang="en-GB" sz="2400" b="0">
                          <a:solidFill>
                            <a:srgbClr val="002060"/>
                          </a:solidFill>
                        </a:rPr>
                        <a:t>services conform to national regulations and standards for </a:t>
                      </a:r>
                      <a:r>
                        <a:rPr lang="en-GB" sz="2400">
                          <a:solidFill>
                            <a:srgbClr val="002060"/>
                          </a:solidFill>
                        </a:rPr>
                        <a:t>design and construction that take into account current and future climate*</a:t>
                      </a:r>
                    </a:p>
                  </a:txBody>
                  <a:tcPr>
                    <a:solidFill>
                      <a:srgbClr val="FDD9FC"/>
                    </a:solidFill>
                  </a:tcPr>
                </a:tc>
                <a:extLst>
                  <a:ext uri="{0D108BD9-81ED-4DB2-BD59-A6C34878D82A}">
                    <a16:rowId xmlns:a16="http://schemas.microsoft.com/office/drawing/2014/main" val="2049584384"/>
                  </a:ext>
                </a:extLst>
              </a:tr>
              <a:tr h="370840">
                <a:tc>
                  <a:txBody>
                    <a:bodyPr/>
                    <a:lstStyle/>
                    <a:p>
                      <a:pPr marL="0" algn="l" defTabSz="914400" rtl="0" eaLnBrk="1" latinLnBrk="0" hangingPunct="1"/>
                      <a:endParaRPr lang="en-GB" sz="2400" b="0" kern="1200">
                        <a:solidFill>
                          <a:srgbClr val="002060"/>
                        </a:solidFill>
                        <a:latin typeface="+mn-lt"/>
                        <a:ea typeface="+mn-ea"/>
                        <a:cs typeface="+mn-cs"/>
                      </a:endParaRPr>
                    </a:p>
                  </a:txBody>
                  <a:tcPr>
                    <a:solidFill>
                      <a:srgbClr val="FDD9FC"/>
                    </a:solidFill>
                  </a:tcPr>
                </a:tc>
                <a:tc>
                  <a:txBody>
                    <a:bodyPr/>
                    <a:lstStyle/>
                    <a:p>
                      <a:endParaRPr lang="en-GB" sz="2400">
                        <a:solidFill>
                          <a:srgbClr val="002060"/>
                        </a:solidFill>
                      </a:endParaRPr>
                    </a:p>
                  </a:txBody>
                  <a:tcPr>
                    <a:solidFill>
                      <a:srgbClr val="FDD9FC"/>
                    </a:solidFill>
                  </a:tcPr>
                </a:tc>
                <a:tc>
                  <a:txBody>
                    <a:bodyPr/>
                    <a:lstStyle/>
                    <a:p>
                      <a:endParaRPr lang="en-GB" sz="2400">
                        <a:solidFill>
                          <a:srgbClr val="002060"/>
                        </a:solidFill>
                      </a:endParaRPr>
                    </a:p>
                  </a:txBody>
                  <a:tcPr>
                    <a:solidFill>
                      <a:srgbClr val="FDD9FC"/>
                    </a:solidFill>
                  </a:tcPr>
                </a:tc>
                <a:tc>
                  <a:txBody>
                    <a:bodyPr/>
                    <a:lstStyle/>
                    <a:p>
                      <a:r>
                        <a:rPr lang="en-GB" sz="2400">
                          <a:solidFill>
                            <a:srgbClr val="002060"/>
                          </a:solidFill>
                        </a:rPr>
                        <a:t>1602:  Proportion of </a:t>
                      </a:r>
                      <a:r>
                        <a:rPr lang="en-GB" sz="2400" b="1">
                          <a:solidFill>
                            <a:srgbClr val="002060"/>
                          </a:solidFill>
                        </a:rPr>
                        <a:t>healthcare facilities</a:t>
                      </a:r>
                      <a:r>
                        <a:rPr lang="en-GB" sz="2400">
                          <a:solidFill>
                            <a:srgbClr val="002060"/>
                          </a:solidFill>
                        </a:rPr>
                        <a:t> </a:t>
                      </a:r>
                      <a:r>
                        <a:rPr lang="en-GB" sz="2400" b="0">
                          <a:solidFill>
                            <a:srgbClr val="002060"/>
                          </a:solidFill>
                        </a:rPr>
                        <a:t>where hygiene services conform to national regulations and standards for design </a:t>
                      </a:r>
                      <a:r>
                        <a:rPr lang="en-GB" sz="2400">
                          <a:solidFill>
                            <a:srgbClr val="002060"/>
                          </a:solidFill>
                        </a:rPr>
                        <a:t>and construction that take into account current and future climate*</a:t>
                      </a:r>
                    </a:p>
                  </a:txBody>
                  <a:tcPr>
                    <a:solidFill>
                      <a:srgbClr val="FDD9FC"/>
                    </a:solidFill>
                  </a:tcPr>
                </a:tc>
                <a:extLst>
                  <a:ext uri="{0D108BD9-81ED-4DB2-BD59-A6C34878D82A}">
                    <a16:rowId xmlns:a16="http://schemas.microsoft.com/office/drawing/2014/main" val="2189374695"/>
                  </a:ext>
                </a:extLst>
              </a:tr>
            </a:tbl>
          </a:graphicData>
        </a:graphic>
      </p:graphicFrame>
      <p:sp>
        <p:nvSpPr>
          <p:cNvPr id="3" name="TextBox 2">
            <a:extLst>
              <a:ext uri="{FF2B5EF4-FFF2-40B4-BE49-F238E27FC236}">
                <a16:creationId xmlns:a16="http://schemas.microsoft.com/office/drawing/2014/main" id="{0AE6C4C1-B76D-EF5D-A391-72A049B4D288}"/>
              </a:ext>
            </a:extLst>
          </p:cNvPr>
          <p:cNvSpPr txBox="1"/>
          <p:nvPr/>
        </p:nvSpPr>
        <p:spPr>
          <a:xfrm>
            <a:off x="711200" y="6134100"/>
            <a:ext cx="10769600" cy="369332"/>
          </a:xfrm>
          <a:prstGeom prst="rect">
            <a:avLst/>
          </a:prstGeom>
          <a:noFill/>
        </p:spPr>
        <p:txBody>
          <a:bodyPr wrap="square" rtlCol="0">
            <a:spAutoFit/>
          </a:bodyPr>
          <a:lstStyle/>
          <a:p>
            <a:r>
              <a:rPr lang="en-GB">
                <a:solidFill>
                  <a:srgbClr val="002060"/>
                </a:solidFill>
              </a:rPr>
              <a:t>* Hand hygiene and menstrual hygiene</a:t>
            </a:r>
            <a:endParaRPr lang="en-GB"/>
          </a:p>
        </p:txBody>
      </p:sp>
      <p:grpSp>
        <p:nvGrpSpPr>
          <p:cNvPr id="7" name="Group 6">
            <a:extLst>
              <a:ext uri="{FF2B5EF4-FFF2-40B4-BE49-F238E27FC236}">
                <a16:creationId xmlns:a16="http://schemas.microsoft.com/office/drawing/2014/main" id="{BA379688-9FD1-E41B-2596-C04192CCEA97}"/>
              </a:ext>
            </a:extLst>
          </p:cNvPr>
          <p:cNvGrpSpPr/>
          <p:nvPr/>
        </p:nvGrpSpPr>
        <p:grpSpPr>
          <a:xfrm>
            <a:off x="9381683" y="128206"/>
            <a:ext cx="2574404" cy="736767"/>
            <a:chOff x="211913" y="1660070"/>
            <a:chExt cx="11732795" cy="3357801"/>
          </a:xfrm>
        </p:grpSpPr>
        <p:grpSp>
          <p:nvGrpSpPr>
            <p:cNvPr id="8" name="Group 7">
              <a:extLst>
                <a:ext uri="{FF2B5EF4-FFF2-40B4-BE49-F238E27FC236}">
                  <a16:creationId xmlns:a16="http://schemas.microsoft.com/office/drawing/2014/main" id="{6836192A-6FB7-B9F2-14F4-39C88C617F12}"/>
                </a:ext>
              </a:extLst>
            </p:cNvPr>
            <p:cNvGrpSpPr/>
            <p:nvPr/>
          </p:nvGrpSpPr>
          <p:grpSpPr>
            <a:xfrm>
              <a:off x="7281455" y="2227965"/>
              <a:ext cx="1103810" cy="2039822"/>
              <a:chOff x="7302134" y="2255518"/>
              <a:chExt cx="1103810" cy="2039822"/>
            </a:xfrm>
          </p:grpSpPr>
          <p:sp>
            <p:nvSpPr>
              <p:cNvPr id="34" name="Rectangle: Rounded Corners 33">
                <a:extLst>
                  <a:ext uri="{FF2B5EF4-FFF2-40B4-BE49-F238E27FC236}">
                    <a16:creationId xmlns:a16="http://schemas.microsoft.com/office/drawing/2014/main" id="{488A5F23-65C1-CBFC-2FBC-1073A4EFCB42}"/>
                  </a:ext>
                </a:extLst>
              </p:cNvPr>
              <p:cNvSpPr/>
              <p:nvPr/>
            </p:nvSpPr>
            <p:spPr>
              <a:xfrm>
                <a:off x="7302134" y="2255518"/>
                <a:ext cx="1103810" cy="2039822"/>
              </a:xfrm>
              <a:prstGeom prst="roundRect">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5" name="Graphic 34" descr="Toilet with solid fill">
                <a:extLst>
                  <a:ext uri="{FF2B5EF4-FFF2-40B4-BE49-F238E27FC236}">
                    <a16:creationId xmlns:a16="http://schemas.microsoft.com/office/drawing/2014/main" id="{EF746D2F-4115-A8B4-AC25-1948A9F25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6" name="Graphic 35" descr="Leaky Tap with solid fill">
                <a:extLst>
                  <a:ext uri="{FF2B5EF4-FFF2-40B4-BE49-F238E27FC236}">
                    <a16:creationId xmlns:a16="http://schemas.microsoft.com/office/drawing/2014/main" id="{BB0327DD-AA5D-093D-6864-73DD3A3428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9" name="Rectangle: Rounded Corners 8">
              <a:extLst>
                <a:ext uri="{FF2B5EF4-FFF2-40B4-BE49-F238E27FC236}">
                  <a16:creationId xmlns:a16="http://schemas.microsoft.com/office/drawing/2014/main" id="{6E32C6E4-1063-1715-F0F0-857B33CCD40A}"/>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0" name="Group 9">
              <a:extLst>
                <a:ext uri="{FF2B5EF4-FFF2-40B4-BE49-F238E27FC236}">
                  <a16:creationId xmlns:a16="http://schemas.microsoft.com/office/drawing/2014/main" id="{5CB83B7A-1914-DB45-772C-E488D4EDA8ED}"/>
                </a:ext>
              </a:extLst>
            </p:cNvPr>
            <p:cNvGrpSpPr/>
            <p:nvPr/>
          </p:nvGrpSpPr>
          <p:grpSpPr>
            <a:xfrm>
              <a:off x="10567668" y="2631321"/>
              <a:ext cx="1377040" cy="1285242"/>
              <a:chOff x="10567668" y="2631321"/>
              <a:chExt cx="1377040" cy="1285242"/>
            </a:xfrm>
          </p:grpSpPr>
          <p:sp>
            <p:nvSpPr>
              <p:cNvPr id="32" name="Rectangle: Rounded Corners 31">
                <a:extLst>
                  <a:ext uri="{FF2B5EF4-FFF2-40B4-BE49-F238E27FC236}">
                    <a16:creationId xmlns:a16="http://schemas.microsoft.com/office/drawing/2014/main" id="{C144241D-880A-4EAF-6E50-2442CB295631}"/>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3" name="Graphic 32" descr="Family with two children outline">
                <a:extLst>
                  <a:ext uri="{FF2B5EF4-FFF2-40B4-BE49-F238E27FC236}">
                    <a16:creationId xmlns:a16="http://schemas.microsoft.com/office/drawing/2014/main" id="{EDE5B0DE-8E3F-7A98-7346-FA148F50DF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1" name="Graphic 10" descr="Handwashing with solid fill">
              <a:extLst>
                <a:ext uri="{FF2B5EF4-FFF2-40B4-BE49-F238E27FC236}">
                  <a16:creationId xmlns:a16="http://schemas.microsoft.com/office/drawing/2014/main" id="{039F876D-914B-4AB5-9861-8C5A2D44C1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2" name="Group 11">
              <a:extLst>
                <a:ext uri="{FF2B5EF4-FFF2-40B4-BE49-F238E27FC236}">
                  <a16:creationId xmlns:a16="http://schemas.microsoft.com/office/drawing/2014/main" id="{32869AC9-6386-1E9A-B099-E1E591E7878F}"/>
                </a:ext>
              </a:extLst>
            </p:cNvPr>
            <p:cNvGrpSpPr/>
            <p:nvPr/>
          </p:nvGrpSpPr>
          <p:grpSpPr>
            <a:xfrm>
              <a:off x="5026297" y="1660070"/>
              <a:ext cx="1889035" cy="1285242"/>
              <a:chOff x="5026297" y="1883590"/>
              <a:chExt cx="1889035" cy="1285242"/>
            </a:xfrm>
          </p:grpSpPr>
          <p:sp>
            <p:nvSpPr>
              <p:cNvPr id="29" name="Rectangle: Rounded Corners 28">
                <a:extLst>
                  <a:ext uri="{FF2B5EF4-FFF2-40B4-BE49-F238E27FC236}">
                    <a16:creationId xmlns:a16="http://schemas.microsoft.com/office/drawing/2014/main" id="{F3E8E119-90FE-E1B9-0A20-C2584674E40E}"/>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0" name="Graphic 29" descr="Hammer with solid fill">
                <a:extLst>
                  <a:ext uri="{FF2B5EF4-FFF2-40B4-BE49-F238E27FC236}">
                    <a16:creationId xmlns:a16="http://schemas.microsoft.com/office/drawing/2014/main" id="{BC46E3B0-1162-C6D8-32C6-F588F7874C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1" name="Graphic 30" descr="Man and woman with solid fill">
                <a:extLst>
                  <a:ext uri="{FF2B5EF4-FFF2-40B4-BE49-F238E27FC236}">
                    <a16:creationId xmlns:a16="http://schemas.microsoft.com/office/drawing/2014/main" id="{7C919C48-51F1-E37F-2ACA-2D051EEAA8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3" name="Group 12">
              <a:extLst>
                <a:ext uri="{FF2B5EF4-FFF2-40B4-BE49-F238E27FC236}">
                  <a16:creationId xmlns:a16="http://schemas.microsoft.com/office/drawing/2014/main" id="{CA3996ED-D7AB-A6CC-D93E-E65C064A127C}"/>
                </a:ext>
              </a:extLst>
            </p:cNvPr>
            <p:cNvGrpSpPr/>
            <p:nvPr/>
          </p:nvGrpSpPr>
          <p:grpSpPr>
            <a:xfrm>
              <a:off x="2929708" y="3732629"/>
              <a:ext cx="1888307" cy="1285242"/>
              <a:chOff x="2929708" y="3732629"/>
              <a:chExt cx="1888307" cy="1285242"/>
            </a:xfrm>
          </p:grpSpPr>
          <p:sp>
            <p:nvSpPr>
              <p:cNvPr id="27" name="Rectangle: Rounded Corners 26">
                <a:extLst>
                  <a:ext uri="{FF2B5EF4-FFF2-40B4-BE49-F238E27FC236}">
                    <a16:creationId xmlns:a16="http://schemas.microsoft.com/office/drawing/2014/main" id="{EFA6F0BF-C848-75D0-82CF-18271028ABF7}"/>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8" name="Graphic 27" descr="Cycle with people with solid fill">
                <a:extLst>
                  <a:ext uri="{FF2B5EF4-FFF2-40B4-BE49-F238E27FC236}">
                    <a16:creationId xmlns:a16="http://schemas.microsoft.com/office/drawing/2014/main" id="{BD35DB10-DF87-2E3F-316B-A2EFA538218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4" name="Group 13">
              <a:extLst>
                <a:ext uri="{FF2B5EF4-FFF2-40B4-BE49-F238E27FC236}">
                  <a16:creationId xmlns:a16="http://schemas.microsoft.com/office/drawing/2014/main" id="{E04BD84B-0163-F9CF-BC0D-F0A65A6287DB}"/>
                </a:ext>
              </a:extLst>
            </p:cNvPr>
            <p:cNvGrpSpPr/>
            <p:nvPr/>
          </p:nvGrpSpPr>
          <p:grpSpPr>
            <a:xfrm>
              <a:off x="5051337" y="3690621"/>
              <a:ext cx="1888307" cy="1285242"/>
              <a:chOff x="5051337" y="3690621"/>
              <a:chExt cx="1888307" cy="1285242"/>
            </a:xfrm>
          </p:grpSpPr>
          <p:sp>
            <p:nvSpPr>
              <p:cNvPr id="25" name="Rectangle: Rounded Corners 24">
                <a:extLst>
                  <a:ext uri="{FF2B5EF4-FFF2-40B4-BE49-F238E27FC236}">
                    <a16:creationId xmlns:a16="http://schemas.microsoft.com/office/drawing/2014/main" id="{94362523-4A48-1BDF-28C4-44B4A2CB95EF}"/>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6" name="Graphic 25" descr="Agriculture with solid fill">
                <a:extLst>
                  <a:ext uri="{FF2B5EF4-FFF2-40B4-BE49-F238E27FC236}">
                    <a16:creationId xmlns:a16="http://schemas.microsoft.com/office/drawing/2014/main" id="{8DAC724A-0505-3685-413A-DCE10E546A4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5" name="Group 14">
              <a:extLst>
                <a:ext uri="{FF2B5EF4-FFF2-40B4-BE49-F238E27FC236}">
                  <a16:creationId xmlns:a16="http://schemas.microsoft.com/office/drawing/2014/main" id="{760F8F56-983E-D8AA-83E3-3ABBA2C96B36}"/>
                </a:ext>
              </a:extLst>
            </p:cNvPr>
            <p:cNvGrpSpPr/>
            <p:nvPr/>
          </p:nvGrpSpPr>
          <p:grpSpPr>
            <a:xfrm>
              <a:off x="2929708" y="1660070"/>
              <a:ext cx="1896291" cy="1285242"/>
              <a:chOff x="2929708" y="1883590"/>
              <a:chExt cx="1896291" cy="1285242"/>
            </a:xfrm>
          </p:grpSpPr>
          <p:sp>
            <p:nvSpPr>
              <p:cNvPr id="22" name="Rectangle: Rounded Corners 21">
                <a:extLst>
                  <a:ext uri="{FF2B5EF4-FFF2-40B4-BE49-F238E27FC236}">
                    <a16:creationId xmlns:a16="http://schemas.microsoft.com/office/drawing/2014/main" id="{5BA8897F-809C-EB09-F1FE-7DF95F79C5CB}"/>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3" name="Graphic 22" descr="Programmer male with solid fill">
                <a:extLst>
                  <a:ext uri="{FF2B5EF4-FFF2-40B4-BE49-F238E27FC236}">
                    <a16:creationId xmlns:a16="http://schemas.microsoft.com/office/drawing/2014/main" id="{2CF81A81-112D-DE49-66D1-D4ED68F039A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4" name="Graphic 23" descr="Blueprint with solid fill">
                <a:extLst>
                  <a:ext uri="{FF2B5EF4-FFF2-40B4-BE49-F238E27FC236}">
                    <a16:creationId xmlns:a16="http://schemas.microsoft.com/office/drawing/2014/main" id="{DD6CFC8A-CA9B-43A7-B800-7558CFECAE2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6" name="Group 15">
              <a:extLst>
                <a:ext uri="{FF2B5EF4-FFF2-40B4-BE49-F238E27FC236}">
                  <a16:creationId xmlns:a16="http://schemas.microsoft.com/office/drawing/2014/main" id="{871DF416-D0CD-B187-98C5-311B0FD02BA1}"/>
                </a:ext>
              </a:extLst>
            </p:cNvPr>
            <p:cNvGrpSpPr/>
            <p:nvPr/>
          </p:nvGrpSpPr>
          <p:grpSpPr>
            <a:xfrm>
              <a:off x="211913" y="2096161"/>
              <a:ext cx="2316477" cy="2369259"/>
              <a:chOff x="211913" y="2096161"/>
              <a:chExt cx="2316477" cy="2369259"/>
            </a:xfrm>
          </p:grpSpPr>
          <p:sp>
            <p:nvSpPr>
              <p:cNvPr id="17" name="Rectangle: Rounded Corners 16">
                <a:extLst>
                  <a:ext uri="{FF2B5EF4-FFF2-40B4-BE49-F238E27FC236}">
                    <a16:creationId xmlns:a16="http://schemas.microsoft.com/office/drawing/2014/main" id="{00CDC2BD-8662-3DA3-F7C7-D0ED7E761A03}"/>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oney with solid fill">
                <a:extLst>
                  <a:ext uri="{FF2B5EF4-FFF2-40B4-BE49-F238E27FC236}">
                    <a16:creationId xmlns:a16="http://schemas.microsoft.com/office/drawing/2014/main" id="{7FD72C48-3C26-235A-2AA7-413DAC691B8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9" name="Graphic 18" descr="Judge female with solid fill">
                <a:extLst>
                  <a:ext uri="{FF2B5EF4-FFF2-40B4-BE49-F238E27FC236}">
                    <a16:creationId xmlns:a16="http://schemas.microsoft.com/office/drawing/2014/main" id="{8947BE0E-38DE-E17B-51A8-7C584634825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20" name="Graphic 19" descr="Blog with solid fill">
                <a:extLst>
                  <a:ext uri="{FF2B5EF4-FFF2-40B4-BE49-F238E27FC236}">
                    <a16:creationId xmlns:a16="http://schemas.microsoft.com/office/drawing/2014/main" id="{A6C78ECF-E6F2-9570-8BA5-829F4A7B1EF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1" name="Graphic 20" descr="Group of people with solid fill">
                <a:extLst>
                  <a:ext uri="{FF2B5EF4-FFF2-40B4-BE49-F238E27FC236}">
                    <a16:creationId xmlns:a16="http://schemas.microsoft.com/office/drawing/2014/main" id="{76786075-BFE2-1EEC-DD56-C05E77D154A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2457619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0C21-715D-FE24-DC60-71E8FD33E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0314F-EE45-861E-338A-67CCEB6C31B5}"/>
              </a:ext>
            </a:extLst>
          </p:cNvPr>
          <p:cNvSpPr>
            <a:spLocks noGrp="1"/>
          </p:cNvSpPr>
          <p:nvPr>
            <p:ph type="title"/>
          </p:nvPr>
        </p:nvSpPr>
        <p:spPr/>
        <p:txBody>
          <a:bodyPr>
            <a:normAutofit/>
          </a:bodyPr>
          <a:lstStyle/>
          <a:p>
            <a:r>
              <a:rPr lang="en-GB"/>
              <a:t>Service functioning: 1 and 2 (of 8)</a:t>
            </a:r>
          </a:p>
        </p:txBody>
      </p:sp>
      <p:graphicFrame>
        <p:nvGraphicFramePr>
          <p:cNvPr id="4" name="Content Placeholder 3">
            <a:extLst>
              <a:ext uri="{FF2B5EF4-FFF2-40B4-BE49-F238E27FC236}">
                <a16:creationId xmlns:a16="http://schemas.microsoft.com/office/drawing/2014/main" id="{47D0794A-B827-8EF2-EADB-7010897083CC}"/>
              </a:ext>
            </a:extLst>
          </p:cNvPr>
          <p:cNvGraphicFramePr>
            <a:graphicFrameLocks noGrp="1"/>
          </p:cNvGraphicFramePr>
          <p:nvPr>
            <p:ph idx="1"/>
          </p:nvPr>
        </p:nvGraphicFramePr>
        <p:xfrm>
          <a:off x="609600" y="1279525"/>
          <a:ext cx="11264899" cy="384048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609975">
                  <a:extLst>
                    <a:ext uri="{9D8B030D-6E8A-4147-A177-3AD203B41FA5}">
                      <a16:colId xmlns:a16="http://schemas.microsoft.com/office/drawing/2014/main" val="2774099198"/>
                    </a:ext>
                  </a:extLst>
                </a:gridCol>
                <a:gridCol w="3314700">
                  <a:extLst>
                    <a:ext uri="{9D8B030D-6E8A-4147-A177-3AD203B41FA5}">
                      <a16:colId xmlns:a16="http://schemas.microsoft.com/office/drawing/2014/main" val="2389877441"/>
                    </a:ext>
                  </a:extLst>
                </a:gridCol>
                <a:gridCol w="15239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rgbClr val="00B0F0"/>
                    </a:solidFill>
                  </a:tcPr>
                </a:tc>
                <a:tc>
                  <a:txBody>
                    <a:bodyPr/>
                    <a:lstStyle/>
                    <a:p>
                      <a:r>
                        <a:rPr lang="en-GB" sz="2400">
                          <a:solidFill>
                            <a:srgbClr val="002060"/>
                          </a:solidFill>
                        </a:rPr>
                        <a:t>Water supply</a:t>
                      </a:r>
                    </a:p>
                  </a:txBody>
                  <a:tcPr>
                    <a:solidFill>
                      <a:srgbClr val="00B0F0"/>
                    </a:solidFill>
                  </a:tcPr>
                </a:tc>
                <a:tc>
                  <a:txBody>
                    <a:bodyPr/>
                    <a:lstStyle/>
                    <a:p>
                      <a:r>
                        <a:rPr lang="en-GB" sz="2400">
                          <a:solidFill>
                            <a:srgbClr val="002060"/>
                          </a:solidFill>
                        </a:rPr>
                        <a:t>Sanitation</a:t>
                      </a:r>
                      <a:endParaRPr lang="en-GB"/>
                    </a:p>
                  </a:txBody>
                  <a:tcPr>
                    <a:solidFill>
                      <a:srgbClr val="00B0F0"/>
                    </a:solidFill>
                  </a:tcPr>
                </a:tc>
                <a:tc>
                  <a:txBody>
                    <a:bodyPr/>
                    <a:lstStyle/>
                    <a:p>
                      <a:r>
                        <a:rPr lang="en-GB" sz="2400">
                          <a:solidFill>
                            <a:srgbClr val="002060"/>
                          </a:solidFill>
                        </a:rPr>
                        <a:t>Hygiene</a:t>
                      </a:r>
                      <a:endParaRPr lang="en-GB"/>
                    </a:p>
                  </a:txBody>
                  <a:tcPr>
                    <a:solidFill>
                      <a:srgbClr val="00B0F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a:solidFill>
                            <a:srgbClr val="002060"/>
                          </a:solidFill>
                          <a:latin typeface="+mn-lt"/>
                          <a:ea typeface="+mn-ea"/>
                          <a:cs typeface="+mn-cs"/>
                        </a:rPr>
                        <a:t>Access to </a:t>
                      </a:r>
                      <a:r>
                        <a:rPr lang="en-GB" sz="2400" b="1" kern="1200">
                          <a:solidFill>
                            <a:srgbClr val="002060"/>
                          </a:solidFill>
                          <a:latin typeface="+mn-lt"/>
                          <a:ea typeface="+mn-ea"/>
                          <a:cs typeface="+mn-cs"/>
                        </a:rPr>
                        <a:t>safely managed services </a:t>
                      </a:r>
                      <a:r>
                        <a:rPr lang="en-GB" sz="2400" b="0" kern="1200">
                          <a:solidFill>
                            <a:srgbClr val="002060"/>
                          </a:solidFill>
                          <a:latin typeface="+mn-lt"/>
                          <a:ea typeface="+mn-ea"/>
                          <a:cs typeface="+mn-cs"/>
                        </a:rPr>
                        <a:t>is maintained</a:t>
                      </a:r>
                    </a:p>
                  </a:txBody>
                  <a:tcPr>
                    <a:solidFill>
                      <a:schemeClr val="accent5">
                        <a:lumMod val="20000"/>
                        <a:lumOff val="80000"/>
                      </a:schemeClr>
                    </a:solidFill>
                  </a:tcPr>
                </a:tc>
                <a:tc>
                  <a:txBody>
                    <a:bodyPr/>
                    <a:lstStyle/>
                    <a:p>
                      <a:r>
                        <a:rPr lang="en-GB" sz="2400">
                          <a:solidFill>
                            <a:srgbClr val="002060"/>
                          </a:solidFill>
                        </a:rPr>
                        <a:t>1704:  Proportion of population / schools/ healthcare facilities </a:t>
                      </a:r>
                      <a:r>
                        <a:rPr lang="en-GB" sz="2400" b="1">
                          <a:solidFill>
                            <a:srgbClr val="002060"/>
                          </a:solidFill>
                        </a:rPr>
                        <a:t>within nationally determined climate hazard zones using basic/safely managed </a:t>
                      </a:r>
                      <a:r>
                        <a:rPr lang="en-GB" sz="2400">
                          <a:solidFill>
                            <a:srgbClr val="002060"/>
                          </a:solidFill>
                        </a:rPr>
                        <a:t>drinking water services </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srgbClr val="002060"/>
                          </a:solidFill>
                        </a:rPr>
                        <a:t>1805:  Proportion of population/ schools/ healthcare facilities </a:t>
                      </a:r>
                      <a:r>
                        <a:rPr lang="en-GB" sz="2400" b="1">
                          <a:solidFill>
                            <a:srgbClr val="002060"/>
                          </a:solidFill>
                        </a:rPr>
                        <a:t>within nationally determined climate hazard zones using basic/safely managed </a:t>
                      </a:r>
                      <a:r>
                        <a:rPr lang="en-GB" sz="2400" b="0">
                          <a:solidFill>
                            <a:srgbClr val="002060"/>
                          </a:solidFill>
                        </a:rPr>
                        <a:t>sanitation services </a:t>
                      </a:r>
                    </a:p>
                    <a:p>
                      <a:endParaRPr lang="en-GB" sz="2400">
                        <a:solidFill>
                          <a:srgbClr val="002060"/>
                        </a:solidFill>
                      </a:endParaRPr>
                    </a:p>
                  </a:txBody>
                  <a:tcPr>
                    <a:solidFill>
                      <a:schemeClr val="accent5">
                        <a:lumMod val="20000"/>
                        <a:lumOff val="80000"/>
                      </a:schemeClr>
                    </a:solidFill>
                  </a:tcPr>
                </a:tc>
                <a:tc>
                  <a:txBody>
                    <a:bodyPr/>
                    <a:lstStyle/>
                    <a:p>
                      <a:r>
                        <a:rPr lang="en-GB" sz="2400">
                          <a:solidFill>
                            <a:srgbClr val="002060"/>
                          </a:solidFill>
                        </a:rPr>
                        <a:t>-</a:t>
                      </a:r>
                    </a:p>
                  </a:txBody>
                  <a:tcPr>
                    <a:solidFill>
                      <a:schemeClr val="accent5">
                        <a:lumMod val="20000"/>
                        <a:lumOff val="80000"/>
                      </a:schemeClr>
                    </a:solidFill>
                  </a:tcPr>
                </a:tc>
                <a:extLst>
                  <a:ext uri="{0D108BD9-81ED-4DB2-BD59-A6C34878D82A}">
                    <a16:rowId xmlns:a16="http://schemas.microsoft.com/office/drawing/2014/main" val="2049584384"/>
                  </a:ext>
                </a:extLst>
              </a:tr>
            </a:tbl>
          </a:graphicData>
        </a:graphic>
      </p:graphicFrame>
      <p:grpSp>
        <p:nvGrpSpPr>
          <p:cNvPr id="6" name="Group 5">
            <a:extLst>
              <a:ext uri="{FF2B5EF4-FFF2-40B4-BE49-F238E27FC236}">
                <a16:creationId xmlns:a16="http://schemas.microsoft.com/office/drawing/2014/main" id="{E550B5F0-D40F-9109-DCA7-61F609568466}"/>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FE3A62F9-A827-F2CE-03C5-E9A31E35D1FA}"/>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0CE67995-F1E1-AC44-716C-2A77987FDD03}"/>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B15EAE68-A8E9-C349-36DE-E1C9DA9C64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0DBB0044-0BAC-3302-D9B2-F6598B13B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D34FDF7D-20A9-5D3A-0B82-1FBC82A358DB}"/>
                </a:ext>
              </a:extLst>
            </p:cNvPr>
            <p:cNvSpPr/>
            <p:nvPr/>
          </p:nvSpPr>
          <p:spPr>
            <a:xfrm>
              <a:off x="8861334" y="2638169"/>
              <a:ext cx="1377040" cy="1285242"/>
            </a:xfrm>
            <a:prstGeom prst="roundRect">
              <a:avLst/>
            </a:prstGeom>
            <a:solidFill>
              <a:schemeClr val="accent6">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1A62B7B6-1C75-223F-2D73-DF17AB5878D9}"/>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BEB8C14B-1F54-2228-FA89-1D3F3758674D}"/>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1B6DC533-86A3-EC8C-FAAF-FD66E2814F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E478B912-C350-0AAE-21C5-335AACC046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F06B9218-2242-7FF0-7BB8-14D70B0D8C46}"/>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6D65F78C-4341-28FB-D2E4-18D71FDC495A}"/>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E9ACE725-6D10-2E52-EE94-A27E9C08DF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E876A40C-7309-1CB2-E941-D03C729F83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39328645-FFFD-9FB9-D71B-ACB67A6D2D65}"/>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092445EB-24FF-45B2-ECC5-9E39BA77CCD5}"/>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DDE4BECE-6528-C09E-A0E8-37F768834F8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60336F48-46CD-8960-5431-DCCFDE89C51E}"/>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E4DF85EE-20EB-F183-F495-D288378D4519}"/>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A57BBA4D-DCA1-03DC-B1BB-89FBCB5501A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69FF5ADD-8E01-EF55-EA71-210A57DB8B2B}"/>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6DA29D35-6C0F-F3A0-00C8-6A5725A39C57}"/>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DAF15056-A8C0-D271-F8E3-045B6D4ED33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2693121A-CDD5-95CD-1746-A912B535631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4435A294-0DA7-2CC6-E972-49A18AF9ACCB}"/>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83A0E03F-8A44-1DB2-99B6-1AB3D557B7FA}"/>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BB2272F1-1115-934D-EC88-BA828AF1829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9D4D51D7-B6C6-796B-9A5C-82D261F7A3C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2D8A9B05-9847-E014-A3BD-1E192EA1EAE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29458F1D-E197-4D34-0235-F54974EA04E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421818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29944-2BD9-8350-EF16-4AB1F22B2247}"/>
              </a:ext>
            </a:extLst>
          </p:cNvPr>
          <p:cNvSpPr>
            <a:spLocks noGrp="1"/>
          </p:cNvSpPr>
          <p:nvPr>
            <p:ph type="title"/>
          </p:nvPr>
        </p:nvSpPr>
        <p:spPr/>
        <p:txBody>
          <a:bodyPr>
            <a:normAutofit/>
          </a:bodyPr>
          <a:lstStyle/>
          <a:p>
            <a:r>
              <a:rPr lang="en-GB">
                <a:cs typeface="Calibri"/>
              </a:rPr>
              <a:t>Review process: monitoring climate resilience and WASH </a:t>
            </a:r>
            <a:endParaRPr lang="en-GB"/>
          </a:p>
        </p:txBody>
      </p:sp>
      <p:sp>
        <p:nvSpPr>
          <p:cNvPr id="2" name="Content Placeholder 1">
            <a:extLst>
              <a:ext uri="{FF2B5EF4-FFF2-40B4-BE49-F238E27FC236}">
                <a16:creationId xmlns:a16="http://schemas.microsoft.com/office/drawing/2014/main" id="{4A1F8792-25BD-081E-151B-B65F7EE06651}"/>
              </a:ext>
            </a:extLst>
          </p:cNvPr>
          <p:cNvSpPr>
            <a:spLocks noGrp="1"/>
          </p:cNvSpPr>
          <p:nvPr>
            <p:ph idx="1"/>
          </p:nvPr>
        </p:nvSpPr>
        <p:spPr>
          <a:xfrm>
            <a:off x="609601" y="1280166"/>
            <a:ext cx="6557318" cy="5034137"/>
          </a:xfrm>
        </p:spPr>
        <p:txBody>
          <a:bodyPr vert="horz" lIns="91440" tIns="45720" rIns="91440" bIns="45720" rtlCol="0" anchor="t">
            <a:normAutofit/>
          </a:bodyPr>
          <a:lstStyle/>
          <a:p>
            <a:r>
              <a:rPr lang="en-GB">
                <a:cs typeface="Calibri"/>
              </a:rPr>
              <a:t>GLAAS and JMP are conducting a review of monitoring climate resilience and WASH:</a:t>
            </a:r>
          </a:p>
          <a:p>
            <a:pPr lvl="1" indent="-342900"/>
            <a:r>
              <a:rPr lang="en-GB">
                <a:cs typeface="Calibri"/>
              </a:rPr>
              <a:t>Identifying frameworks, indicators, data collection opportunities, and data describing links between climate resilience and WASH. </a:t>
            </a:r>
            <a:endParaRPr lang="en-GB">
              <a:ea typeface="Calibri"/>
              <a:cs typeface="Calibri"/>
            </a:endParaRPr>
          </a:p>
          <a:p>
            <a:pPr lvl="1" indent="-342900"/>
            <a:r>
              <a:rPr lang="en-GB">
                <a:cs typeface="Calibri"/>
              </a:rPr>
              <a:t>A consortium of research partners (Leeds, Bristol, Oxford, UTS) were selected to support the work.</a:t>
            </a:r>
            <a:endParaRPr lang="en-GB">
              <a:ea typeface="Calibri"/>
              <a:cs typeface="Calibri"/>
            </a:endParaRPr>
          </a:p>
          <a:p>
            <a:pPr lvl="1" indent="-342900"/>
            <a:r>
              <a:rPr lang="en-GB">
                <a:cs typeface="Calibri"/>
              </a:rPr>
              <a:t>A Technical Working Group (TWG) provides </a:t>
            </a:r>
            <a:br>
              <a:rPr lang="en-GB">
                <a:cs typeface="Calibri"/>
              </a:rPr>
            </a:br>
            <a:r>
              <a:rPr lang="en-GB">
                <a:cs typeface="Calibri"/>
              </a:rPr>
              <a:t>inputs and reviews outputs.</a:t>
            </a:r>
            <a:endParaRPr lang="en-GB">
              <a:ea typeface="Calibri"/>
              <a:cs typeface="Calibri"/>
            </a:endParaRPr>
          </a:p>
          <a:p>
            <a:pPr lvl="1" indent="-342900"/>
            <a:r>
              <a:rPr lang="en-GB">
                <a:cs typeface="Calibri"/>
              </a:rPr>
              <a:t>Outputs will identify areas where GLAAS and JMP could focus future monitoring efforts.</a:t>
            </a:r>
            <a:endParaRPr lang="en-GB">
              <a:ea typeface="Calibri"/>
              <a:cs typeface="Calibri"/>
            </a:endParaRPr>
          </a:p>
          <a:p>
            <a:r>
              <a:rPr lang="en-GB">
                <a:cs typeface="Calibri"/>
              </a:rPr>
              <a:t>Engaging with multiple stakeholders</a:t>
            </a:r>
            <a:endParaRPr lang="en-GB">
              <a:ea typeface="Calibri"/>
              <a:cs typeface="Calibri"/>
            </a:endParaRPr>
          </a:p>
          <a:p>
            <a:r>
              <a:rPr lang="en-GB">
                <a:cs typeface="Calibri"/>
              </a:rPr>
              <a:t>Feeding into work on Global Goal on Adaptation</a:t>
            </a:r>
            <a:endParaRPr lang="en-GB">
              <a:ea typeface="Calibri"/>
              <a:cs typeface="Calibri"/>
            </a:endParaRPr>
          </a:p>
          <a:p>
            <a:pPr lvl="1"/>
            <a:r>
              <a:rPr lang="en-GB">
                <a:ea typeface="Calibri"/>
                <a:cs typeface="Calibri"/>
              </a:rPr>
              <a:t>Identification of indicators for GGA Water target 9a </a:t>
            </a:r>
          </a:p>
        </p:txBody>
      </p:sp>
      <p:pic>
        <p:nvPicPr>
          <p:cNvPr id="6" name="Picture 5" descr="A group of people walking on a dirt road&#10;&#10;AI-generated content may be incorrect.">
            <a:extLst>
              <a:ext uri="{FF2B5EF4-FFF2-40B4-BE49-F238E27FC236}">
                <a16:creationId xmlns:a16="http://schemas.microsoft.com/office/drawing/2014/main" id="{1CADEED9-AC3D-74CA-5C61-7C305543DC65}"/>
              </a:ext>
            </a:extLst>
          </p:cNvPr>
          <p:cNvPicPr>
            <a:picLocks noChangeAspect="1"/>
          </p:cNvPicPr>
          <p:nvPr/>
        </p:nvPicPr>
        <p:blipFill>
          <a:blip r:embed="rId3">
            <a:extLst>
              <a:ext uri="{28A0092B-C50C-407E-A947-70E740481C1C}">
                <a14:useLocalDpi xmlns:a14="http://schemas.microsoft.com/office/drawing/2010/main" val="0"/>
              </a:ext>
            </a:extLst>
          </a:blip>
          <a:srcRect l="13130" r="6204"/>
          <a:stretch/>
        </p:blipFill>
        <p:spPr>
          <a:xfrm>
            <a:off x="7068386" y="1624050"/>
            <a:ext cx="4852815" cy="4010631"/>
          </a:xfrm>
          <a:prstGeom prst="rect">
            <a:avLst/>
          </a:prstGeom>
        </p:spPr>
      </p:pic>
    </p:spTree>
    <p:extLst>
      <p:ext uri="{BB962C8B-B14F-4D97-AF65-F5344CB8AC3E}">
        <p14:creationId xmlns:p14="http://schemas.microsoft.com/office/powerpoint/2010/main" val="3731770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8D4CC-4916-C67F-6FB6-3BD0CEF5B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AC202-58C0-232A-9042-091F7460868C}"/>
              </a:ext>
            </a:extLst>
          </p:cNvPr>
          <p:cNvSpPr>
            <a:spLocks noGrp="1"/>
          </p:cNvSpPr>
          <p:nvPr>
            <p:ph type="title"/>
          </p:nvPr>
        </p:nvSpPr>
        <p:spPr/>
        <p:txBody>
          <a:bodyPr>
            <a:normAutofit/>
          </a:bodyPr>
          <a:lstStyle/>
          <a:p>
            <a:r>
              <a:rPr lang="en-GB"/>
              <a:t>Service functioning: 3 (of 8)</a:t>
            </a:r>
          </a:p>
        </p:txBody>
      </p:sp>
      <p:graphicFrame>
        <p:nvGraphicFramePr>
          <p:cNvPr id="4" name="Content Placeholder 3">
            <a:extLst>
              <a:ext uri="{FF2B5EF4-FFF2-40B4-BE49-F238E27FC236}">
                <a16:creationId xmlns:a16="http://schemas.microsoft.com/office/drawing/2014/main" id="{82E0AD64-A193-E8BF-2CE4-47D442799B5D}"/>
              </a:ext>
            </a:extLst>
          </p:cNvPr>
          <p:cNvGraphicFramePr>
            <a:graphicFrameLocks noGrp="1"/>
          </p:cNvGraphicFramePr>
          <p:nvPr>
            <p:ph idx="1"/>
          </p:nvPr>
        </p:nvGraphicFramePr>
        <p:xfrm>
          <a:off x="609600" y="1279525"/>
          <a:ext cx="11264899" cy="274320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1958975">
                  <a:extLst>
                    <a:ext uri="{9D8B030D-6E8A-4147-A177-3AD203B41FA5}">
                      <a16:colId xmlns:a16="http://schemas.microsoft.com/office/drawing/2014/main" val="2774099198"/>
                    </a:ext>
                  </a:extLst>
                </a:gridCol>
                <a:gridCol w="1651000">
                  <a:extLst>
                    <a:ext uri="{9D8B030D-6E8A-4147-A177-3AD203B41FA5}">
                      <a16:colId xmlns:a16="http://schemas.microsoft.com/office/drawing/2014/main" val="2389877441"/>
                    </a:ext>
                  </a:extLst>
                </a:gridCol>
                <a:gridCol w="48386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rgbClr val="00B0F0"/>
                    </a:solidFill>
                  </a:tcPr>
                </a:tc>
                <a:tc>
                  <a:txBody>
                    <a:bodyPr/>
                    <a:lstStyle/>
                    <a:p>
                      <a:r>
                        <a:rPr lang="en-GB" sz="2400">
                          <a:solidFill>
                            <a:srgbClr val="002060"/>
                          </a:solidFill>
                        </a:rPr>
                        <a:t>Water supply</a:t>
                      </a:r>
                    </a:p>
                  </a:txBody>
                  <a:tcPr>
                    <a:solidFill>
                      <a:srgbClr val="00B0F0"/>
                    </a:solidFill>
                  </a:tcPr>
                </a:tc>
                <a:tc>
                  <a:txBody>
                    <a:bodyPr/>
                    <a:lstStyle/>
                    <a:p>
                      <a:r>
                        <a:rPr lang="en-GB" sz="2400">
                          <a:solidFill>
                            <a:srgbClr val="002060"/>
                          </a:solidFill>
                        </a:rPr>
                        <a:t>Sanitation</a:t>
                      </a:r>
                      <a:endParaRPr lang="en-GB"/>
                    </a:p>
                  </a:txBody>
                  <a:tcPr>
                    <a:solidFill>
                      <a:srgbClr val="00B0F0"/>
                    </a:solidFill>
                  </a:tcPr>
                </a:tc>
                <a:tc>
                  <a:txBody>
                    <a:bodyPr/>
                    <a:lstStyle/>
                    <a:p>
                      <a:r>
                        <a:rPr lang="en-GB" sz="2400">
                          <a:solidFill>
                            <a:srgbClr val="002060"/>
                          </a:solidFill>
                        </a:rPr>
                        <a:t>Hygiene</a:t>
                      </a:r>
                      <a:endParaRPr lang="en-GB"/>
                    </a:p>
                  </a:txBody>
                  <a:tcPr>
                    <a:solidFill>
                      <a:srgbClr val="00B0F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0" kern="1200">
                          <a:solidFill>
                            <a:srgbClr val="002060"/>
                          </a:solidFill>
                          <a:latin typeface="+mn-lt"/>
                          <a:ea typeface="+mn-ea"/>
                          <a:cs typeface="+mn-cs"/>
                        </a:rPr>
                        <a:t>Access to </a:t>
                      </a:r>
                      <a:r>
                        <a:rPr lang="en-GB" sz="2400" b="1" kern="1200">
                          <a:solidFill>
                            <a:srgbClr val="002060"/>
                          </a:solidFill>
                          <a:latin typeface="+mn-lt"/>
                          <a:ea typeface="+mn-ea"/>
                          <a:cs typeface="+mn-cs"/>
                        </a:rPr>
                        <a:t>basic hygiene facilities </a:t>
                      </a:r>
                      <a:r>
                        <a:rPr lang="en-GB" sz="2400" b="0" kern="1200">
                          <a:solidFill>
                            <a:srgbClr val="002060"/>
                          </a:solidFill>
                          <a:latin typeface="+mn-lt"/>
                          <a:ea typeface="+mn-ea"/>
                          <a:cs typeface="+mn-cs"/>
                        </a:rPr>
                        <a:t>is maintained</a:t>
                      </a:r>
                    </a:p>
                  </a:txBody>
                  <a:tcPr>
                    <a:solidFill>
                      <a:schemeClr val="accent5">
                        <a:lumMod val="20000"/>
                        <a:lumOff val="80000"/>
                      </a:schemeClr>
                    </a:solidFill>
                  </a:tcPr>
                </a:tc>
                <a:tc>
                  <a:txBody>
                    <a:bodyPr/>
                    <a:lstStyle/>
                    <a:p>
                      <a:r>
                        <a:rPr lang="en-GB" sz="2400">
                          <a:solidFill>
                            <a:srgbClr val="002060"/>
                          </a:solidFill>
                        </a:rPr>
                        <a:t>-</a:t>
                      </a:r>
                    </a:p>
                  </a:txBody>
                  <a:tcPr>
                    <a:solidFill>
                      <a:schemeClr val="accent5">
                        <a:lumMod val="20000"/>
                        <a:lumOff val="80000"/>
                      </a:schemeClr>
                    </a:solidFill>
                  </a:tcPr>
                </a:tc>
                <a:tc>
                  <a:txBody>
                    <a:bodyPr/>
                    <a:lstStyle/>
                    <a:p>
                      <a:r>
                        <a:rPr lang="en-GB" sz="2400">
                          <a:solidFill>
                            <a:srgbClr val="002060"/>
                          </a:solidFill>
                        </a:rPr>
                        <a:t>-</a:t>
                      </a:r>
                    </a:p>
                  </a:txBody>
                  <a:tcPr>
                    <a:solidFill>
                      <a:schemeClr val="accent5">
                        <a:lumMod val="20000"/>
                        <a:lumOff val="80000"/>
                      </a:schemeClr>
                    </a:solidFill>
                  </a:tcPr>
                </a:tc>
                <a:tc>
                  <a:txBody>
                    <a:bodyPr/>
                    <a:lstStyle/>
                    <a:p>
                      <a:r>
                        <a:rPr lang="en-GB" sz="2400">
                          <a:solidFill>
                            <a:srgbClr val="002060"/>
                          </a:solidFill>
                        </a:rPr>
                        <a:t>1905:  - Proportion of population/ schools/ healthcare facilities </a:t>
                      </a:r>
                      <a:r>
                        <a:rPr lang="en-GB" sz="2400" b="1">
                          <a:solidFill>
                            <a:srgbClr val="002060"/>
                          </a:solidFill>
                        </a:rPr>
                        <a:t>with access to soap and water at a handwashing facility within nationally determined climate hazard zones </a:t>
                      </a:r>
                    </a:p>
                  </a:txBody>
                  <a:tcPr>
                    <a:solidFill>
                      <a:schemeClr val="accent5">
                        <a:lumMod val="20000"/>
                        <a:lumOff val="80000"/>
                      </a:schemeClr>
                    </a:solidFill>
                  </a:tcPr>
                </a:tc>
                <a:extLst>
                  <a:ext uri="{0D108BD9-81ED-4DB2-BD59-A6C34878D82A}">
                    <a16:rowId xmlns:a16="http://schemas.microsoft.com/office/drawing/2014/main" val="52176792"/>
                  </a:ext>
                </a:extLst>
              </a:tr>
            </a:tbl>
          </a:graphicData>
        </a:graphic>
      </p:graphicFrame>
      <p:grpSp>
        <p:nvGrpSpPr>
          <p:cNvPr id="6" name="Group 5">
            <a:extLst>
              <a:ext uri="{FF2B5EF4-FFF2-40B4-BE49-F238E27FC236}">
                <a16:creationId xmlns:a16="http://schemas.microsoft.com/office/drawing/2014/main" id="{FABD2F56-452F-9052-AA07-162207325AE9}"/>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4999C4D7-E7E8-7449-9EFA-502EC56B4CBD}"/>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27D8B4B0-7010-114E-77AB-A6446D7EB61B}"/>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73A60D5A-7C3E-F080-9847-0DA54A25D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F0C13959-49F7-11E6-735A-708F1B10C9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97FACC2C-DAED-1CDF-A6EC-C05A8138718D}"/>
                </a:ext>
              </a:extLst>
            </p:cNvPr>
            <p:cNvSpPr/>
            <p:nvPr/>
          </p:nvSpPr>
          <p:spPr>
            <a:xfrm>
              <a:off x="8861334" y="2638169"/>
              <a:ext cx="1377040" cy="1285242"/>
            </a:xfrm>
            <a:prstGeom prst="roundRect">
              <a:avLst/>
            </a:prstGeom>
            <a:solidFill>
              <a:schemeClr val="accent6">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966D1E26-4E26-54FE-AEED-3E66436C614C}"/>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BF2D8E83-7101-F6F1-3CDE-08662DBB2D7B}"/>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6050ABA9-19B3-81F1-5022-649FC73EAF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768B0E67-8E57-F773-0721-D5B12DF799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0E7F5571-E4E2-1A80-0160-DF860F912BA6}"/>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A30EE81B-BF56-CDA7-7A4D-4D2C822B85B4}"/>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F1938130-BD27-8FAC-91BB-146CFD5EB5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70DFD4B6-0977-2CBE-6929-847BE97771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33106BE5-EDD8-2997-B18A-F97EC96DBCBB}"/>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F57B2C69-689F-DB58-7093-239562FC236E}"/>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7547C646-6456-A1E8-52A7-BAEC62F7CC5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B7A4BA1C-8DEF-3E6D-7696-20B32E40C716}"/>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550BC3AE-0979-EB8E-05BC-45ECA55371D6}"/>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D77A008B-77FA-3509-7A8F-1D3D40D1E6B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C1BB6505-1A4E-54B2-DD61-3C8DF193642B}"/>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B9FDD83E-60BC-BB9E-2107-4C998B4F5873}"/>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8CC39DDE-D2BD-5A7F-50FB-4C86BA6E647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12A37955-85FF-F4A2-C072-0D59F4763D0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D68837BA-BA2B-9165-299C-FAB893B71207}"/>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11F5C775-0C62-C177-0F31-41D0C1B4DE03}"/>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108332CE-62C0-988A-9EE1-D55B363EAA8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D6B95878-39EB-3DE1-B461-84FAD73D690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84823787-C77A-0B40-21B1-8AEDC0D5978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EDD89FF1-DD5B-E86F-D058-AAC3F9D105F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167275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778A-197C-6B2A-FBC9-0552680D3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23A7D-2A33-0DC3-2E1F-55F08B4B2288}"/>
              </a:ext>
            </a:extLst>
          </p:cNvPr>
          <p:cNvSpPr>
            <a:spLocks noGrp="1"/>
          </p:cNvSpPr>
          <p:nvPr>
            <p:ph type="title"/>
          </p:nvPr>
        </p:nvSpPr>
        <p:spPr/>
        <p:txBody>
          <a:bodyPr>
            <a:normAutofit/>
          </a:bodyPr>
          <a:lstStyle/>
          <a:p>
            <a:r>
              <a:rPr lang="en-GB"/>
              <a:t>Service functioning: 4 and 5 (of 8)</a:t>
            </a:r>
          </a:p>
        </p:txBody>
      </p:sp>
      <p:graphicFrame>
        <p:nvGraphicFramePr>
          <p:cNvPr id="4" name="Content Placeholder 3">
            <a:extLst>
              <a:ext uri="{FF2B5EF4-FFF2-40B4-BE49-F238E27FC236}">
                <a16:creationId xmlns:a16="http://schemas.microsoft.com/office/drawing/2014/main" id="{CB03A7DF-2871-3DBB-7312-39773B016C6F}"/>
              </a:ext>
            </a:extLst>
          </p:cNvPr>
          <p:cNvGraphicFramePr>
            <a:graphicFrameLocks noGrp="1"/>
          </p:cNvGraphicFramePr>
          <p:nvPr>
            <p:ph idx="1"/>
          </p:nvPr>
        </p:nvGraphicFramePr>
        <p:xfrm>
          <a:off x="609600" y="1279525"/>
          <a:ext cx="11264899" cy="310896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609975">
                  <a:extLst>
                    <a:ext uri="{9D8B030D-6E8A-4147-A177-3AD203B41FA5}">
                      <a16:colId xmlns:a16="http://schemas.microsoft.com/office/drawing/2014/main" val="2774099198"/>
                    </a:ext>
                  </a:extLst>
                </a:gridCol>
                <a:gridCol w="3314700">
                  <a:extLst>
                    <a:ext uri="{9D8B030D-6E8A-4147-A177-3AD203B41FA5}">
                      <a16:colId xmlns:a16="http://schemas.microsoft.com/office/drawing/2014/main" val="2389877441"/>
                    </a:ext>
                  </a:extLst>
                </a:gridCol>
                <a:gridCol w="15239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rgbClr val="00B0F0"/>
                    </a:solidFill>
                  </a:tcPr>
                </a:tc>
                <a:tc>
                  <a:txBody>
                    <a:bodyPr/>
                    <a:lstStyle/>
                    <a:p>
                      <a:r>
                        <a:rPr lang="en-GB" sz="2400">
                          <a:solidFill>
                            <a:srgbClr val="002060"/>
                          </a:solidFill>
                        </a:rPr>
                        <a:t>Water supply</a:t>
                      </a:r>
                    </a:p>
                  </a:txBody>
                  <a:tcPr>
                    <a:solidFill>
                      <a:srgbClr val="00B0F0"/>
                    </a:solidFill>
                  </a:tcPr>
                </a:tc>
                <a:tc>
                  <a:txBody>
                    <a:bodyPr/>
                    <a:lstStyle/>
                    <a:p>
                      <a:r>
                        <a:rPr lang="en-GB" sz="2400">
                          <a:solidFill>
                            <a:srgbClr val="002060"/>
                          </a:solidFill>
                        </a:rPr>
                        <a:t>Sanitation</a:t>
                      </a:r>
                      <a:endParaRPr lang="en-GB"/>
                    </a:p>
                  </a:txBody>
                  <a:tcPr>
                    <a:solidFill>
                      <a:srgbClr val="00B0F0"/>
                    </a:solidFill>
                  </a:tcPr>
                </a:tc>
                <a:tc>
                  <a:txBody>
                    <a:bodyPr/>
                    <a:lstStyle/>
                    <a:p>
                      <a:r>
                        <a:rPr lang="en-GB" sz="2400">
                          <a:solidFill>
                            <a:srgbClr val="002060"/>
                          </a:solidFill>
                        </a:rPr>
                        <a:t>Hygiene</a:t>
                      </a:r>
                      <a:endParaRPr lang="en-GB"/>
                    </a:p>
                  </a:txBody>
                  <a:tcPr>
                    <a:solidFill>
                      <a:srgbClr val="00B0F0"/>
                    </a:solidFill>
                  </a:tcPr>
                </a:tc>
                <a:extLst>
                  <a:ext uri="{0D108BD9-81ED-4DB2-BD59-A6C34878D82A}">
                    <a16:rowId xmlns:a16="http://schemas.microsoft.com/office/drawing/2014/main" val="543233917"/>
                  </a:ext>
                </a:extLst>
              </a:tr>
              <a:tr h="370840">
                <a:tc>
                  <a:txBody>
                    <a:bodyPr/>
                    <a:lstStyle/>
                    <a:p>
                      <a:pPr marL="0" algn="l" defTabSz="914400" rtl="0" eaLnBrk="1" latinLnBrk="0" hangingPunct="1"/>
                      <a:r>
                        <a:rPr lang="en-GB" sz="2400" b="1" kern="1200">
                          <a:solidFill>
                            <a:srgbClr val="002060"/>
                          </a:solidFill>
                          <a:latin typeface="+mn-lt"/>
                          <a:ea typeface="+mn-ea"/>
                          <a:cs typeface="+mn-cs"/>
                        </a:rPr>
                        <a:t>Access to a minimum service </a:t>
                      </a:r>
                      <a:r>
                        <a:rPr lang="en-GB" sz="2400" b="0" kern="1200">
                          <a:solidFill>
                            <a:srgbClr val="002060"/>
                          </a:solidFill>
                          <a:latin typeface="+mn-lt"/>
                          <a:ea typeface="+mn-ea"/>
                          <a:cs typeface="+mn-cs"/>
                        </a:rPr>
                        <a:t>is maintained</a:t>
                      </a:r>
                    </a:p>
                  </a:txBody>
                  <a:tcPr>
                    <a:solidFill>
                      <a:schemeClr val="accent5">
                        <a:lumMod val="20000"/>
                        <a:lumOff val="80000"/>
                      </a:schemeClr>
                    </a:solidFill>
                  </a:tcPr>
                </a:tc>
                <a:tc>
                  <a:txBody>
                    <a:bodyPr/>
                    <a:lstStyle/>
                    <a:p>
                      <a:r>
                        <a:rPr lang="en-GB" sz="2400">
                          <a:solidFill>
                            <a:srgbClr val="002060"/>
                          </a:solidFill>
                        </a:rPr>
                        <a:t>1701:  Proportion of population/ schools/ healthcare facilities whose </a:t>
                      </a:r>
                      <a:r>
                        <a:rPr lang="en-GB" sz="2400" b="1">
                          <a:solidFill>
                            <a:srgbClr val="002060"/>
                          </a:solidFill>
                        </a:rPr>
                        <a:t>domestic water supply infrastructure is damaged </a:t>
                      </a:r>
                      <a:r>
                        <a:rPr lang="en-GB" sz="2400">
                          <a:solidFill>
                            <a:srgbClr val="002060"/>
                          </a:solidFill>
                        </a:rPr>
                        <a:t>due to a climate event. </a:t>
                      </a:r>
                    </a:p>
                  </a:txBody>
                  <a:tcPr>
                    <a:solidFill>
                      <a:schemeClr val="accent5">
                        <a:lumMod val="20000"/>
                        <a:lumOff val="80000"/>
                      </a:schemeClr>
                    </a:solidFill>
                  </a:tcPr>
                </a:tc>
                <a:tc>
                  <a:txBody>
                    <a:bodyPr/>
                    <a:lstStyle/>
                    <a:p>
                      <a:r>
                        <a:rPr lang="en-GB" sz="2400">
                          <a:solidFill>
                            <a:srgbClr val="002060"/>
                          </a:solidFill>
                        </a:rPr>
                        <a:t>1801:  Proportion of population/ schools/ healthcare facilities whose </a:t>
                      </a:r>
                      <a:r>
                        <a:rPr lang="en-GB" sz="2400" b="1">
                          <a:solidFill>
                            <a:srgbClr val="002060"/>
                          </a:solidFill>
                        </a:rPr>
                        <a:t>domestic sanitation infrastructure is damaged </a:t>
                      </a:r>
                      <a:r>
                        <a:rPr lang="en-GB" sz="2400">
                          <a:solidFill>
                            <a:srgbClr val="002060"/>
                          </a:solidFill>
                        </a:rPr>
                        <a:t>due to a climate event </a:t>
                      </a:r>
                    </a:p>
                  </a:txBody>
                  <a:tcPr>
                    <a:solidFill>
                      <a:schemeClr val="accent5">
                        <a:lumMod val="20000"/>
                        <a:lumOff val="80000"/>
                      </a:schemeClr>
                    </a:solidFill>
                  </a:tcPr>
                </a:tc>
                <a:tc>
                  <a:txBody>
                    <a:bodyPr/>
                    <a:lstStyle/>
                    <a:p>
                      <a:r>
                        <a:rPr lang="en-GB" sz="2400">
                          <a:solidFill>
                            <a:srgbClr val="002060"/>
                          </a:solidFill>
                        </a:rPr>
                        <a:t>-</a:t>
                      </a:r>
                    </a:p>
                  </a:txBody>
                  <a:tcPr>
                    <a:solidFill>
                      <a:schemeClr val="accent5">
                        <a:lumMod val="20000"/>
                        <a:lumOff val="80000"/>
                      </a:schemeClr>
                    </a:solidFill>
                  </a:tcPr>
                </a:tc>
                <a:extLst>
                  <a:ext uri="{0D108BD9-81ED-4DB2-BD59-A6C34878D82A}">
                    <a16:rowId xmlns:a16="http://schemas.microsoft.com/office/drawing/2014/main" val="2049584384"/>
                  </a:ext>
                </a:extLst>
              </a:tr>
            </a:tbl>
          </a:graphicData>
        </a:graphic>
      </p:graphicFrame>
      <p:grpSp>
        <p:nvGrpSpPr>
          <p:cNvPr id="6" name="Group 5">
            <a:extLst>
              <a:ext uri="{FF2B5EF4-FFF2-40B4-BE49-F238E27FC236}">
                <a16:creationId xmlns:a16="http://schemas.microsoft.com/office/drawing/2014/main" id="{03E570EA-1527-730C-03D1-9AD40F93D97F}"/>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8BCF24AE-B441-8609-ECED-D715F137F2BA}"/>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12E48C20-A7E7-A5DF-5544-4E290D4694BD}"/>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63CBF73C-3FBA-78CF-B593-5E208C6E5E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7DF14F9F-7642-BD70-5D71-8C2F1C122B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B2ED8F41-3D1C-5FB6-E024-355EF9DE4948}"/>
                </a:ext>
              </a:extLst>
            </p:cNvPr>
            <p:cNvSpPr/>
            <p:nvPr/>
          </p:nvSpPr>
          <p:spPr>
            <a:xfrm>
              <a:off x="8861334" y="2638169"/>
              <a:ext cx="1377040" cy="1285242"/>
            </a:xfrm>
            <a:prstGeom prst="roundRect">
              <a:avLst/>
            </a:prstGeom>
            <a:solidFill>
              <a:schemeClr val="accent6">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FCC82C83-6B0A-8155-1B7F-8105ACD7786F}"/>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04D6223C-D8D1-D908-CD2F-5F501E333969}"/>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DD9DB7B2-2650-6BF5-6DD4-316535D329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3EE94FA0-BA75-9C2C-1B59-495128C412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635708B4-2843-87E7-D4F8-CF196F301D06}"/>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BDA895B9-8ED9-6550-26AC-1EB1493E0D34}"/>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DD15875B-830A-B598-BC48-5B6D99A8FE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8102A0D1-89F8-17A0-8A1A-5A9D3A9D86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CA43508C-DA56-DC3F-9D5F-37AE7BCD745A}"/>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CEED4E70-0B2C-45F9-6641-8AB6F8AF3543}"/>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C3255206-E376-B05E-3BD6-014D89306A1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A6540BA9-5A5B-E110-BC80-C4A6F5988405}"/>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262C61A3-81CF-ACE5-E578-4452AD8EB363}"/>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64BAAB89-4F8D-993D-D5F2-49E7C21B119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75E69F61-6440-EF2B-63EF-5802DE30BC2B}"/>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6E78A7A1-2760-ED83-436F-5D785F2B4D97}"/>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C48EA807-AFB6-B530-83DE-22BE94AE3D1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FE2BE4EB-4813-9EF0-8113-D072ED1054C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CFB6BFA2-C593-EE81-D1F2-3570A23B22C0}"/>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F349FF55-F6B1-CFDA-1A70-314E131B3C56}"/>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384D74A3-54BB-E647-5605-B0ED28E5CBF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8CA746D1-6088-A055-746C-6BB0C82DD34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AA864771-167D-EE5E-AF3A-830442D5CEB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2AE321BD-F852-26BC-310A-05160E8F264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1149296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7358-E556-8D51-EBDE-9D0A25875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40CF3-7D8A-4320-7297-2D1578AFBBBA}"/>
              </a:ext>
            </a:extLst>
          </p:cNvPr>
          <p:cNvSpPr>
            <a:spLocks noGrp="1"/>
          </p:cNvSpPr>
          <p:nvPr>
            <p:ph type="title"/>
          </p:nvPr>
        </p:nvSpPr>
        <p:spPr/>
        <p:txBody>
          <a:bodyPr>
            <a:normAutofit/>
          </a:bodyPr>
          <a:lstStyle/>
          <a:p>
            <a:r>
              <a:rPr lang="en-GB"/>
              <a:t>Service functioning: 6, 7 and 8 (of 8)</a:t>
            </a:r>
          </a:p>
        </p:txBody>
      </p:sp>
      <p:graphicFrame>
        <p:nvGraphicFramePr>
          <p:cNvPr id="4" name="Content Placeholder 3">
            <a:extLst>
              <a:ext uri="{FF2B5EF4-FFF2-40B4-BE49-F238E27FC236}">
                <a16:creationId xmlns:a16="http://schemas.microsoft.com/office/drawing/2014/main" id="{4A247954-1072-7DA2-2E03-E25E84FA7E29}"/>
              </a:ext>
            </a:extLst>
          </p:cNvPr>
          <p:cNvGraphicFramePr>
            <a:graphicFrameLocks noGrp="1"/>
          </p:cNvGraphicFramePr>
          <p:nvPr>
            <p:ph idx="1"/>
            <p:extLst>
              <p:ext uri="{D42A27DB-BD31-4B8C-83A1-F6EECF244321}">
                <p14:modId xmlns:p14="http://schemas.microsoft.com/office/powerpoint/2010/main" val="2483917344"/>
              </p:ext>
            </p:extLst>
          </p:nvPr>
        </p:nvGraphicFramePr>
        <p:xfrm>
          <a:off x="609600" y="1279525"/>
          <a:ext cx="11264899" cy="4572000"/>
        </p:xfrm>
        <a:graphic>
          <a:graphicData uri="http://schemas.openxmlformats.org/drawingml/2006/table">
            <a:tbl>
              <a:tblPr firstRow="1" bandRow="1">
                <a:tableStyleId>{327F97BB-C833-4FB7-BDE5-3F7075034690}</a:tableStyleId>
              </a:tblPr>
              <a:tblGrid>
                <a:gridCol w="2438400">
                  <a:extLst>
                    <a:ext uri="{9D8B030D-6E8A-4147-A177-3AD203B41FA5}">
                      <a16:colId xmlns:a16="http://schemas.microsoft.com/office/drawing/2014/main" val="4265246679"/>
                    </a:ext>
                  </a:extLst>
                </a:gridCol>
                <a:gridCol w="3175000">
                  <a:extLst>
                    <a:ext uri="{9D8B030D-6E8A-4147-A177-3AD203B41FA5}">
                      <a16:colId xmlns:a16="http://schemas.microsoft.com/office/drawing/2014/main" val="2774099198"/>
                    </a:ext>
                  </a:extLst>
                </a:gridCol>
                <a:gridCol w="2971800">
                  <a:extLst>
                    <a:ext uri="{9D8B030D-6E8A-4147-A177-3AD203B41FA5}">
                      <a16:colId xmlns:a16="http://schemas.microsoft.com/office/drawing/2014/main" val="2389877441"/>
                    </a:ext>
                  </a:extLst>
                </a:gridCol>
                <a:gridCol w="26796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rgbClr val="00B0F0"/>
                    </a:solidFill>
                  </a:tcPr>
                </a:tc>
                <a:tc>
                  <a:txBody>
                    <a:bodyPr/>
                    <a:lstStyle/>
                    <a:p>
                      <a:r>
                        <a:rPr lang="en-GB" sz="2400">
                          <a:solidFill>
                            <a:srgbClr val="002060"/>
                          </a:solidFill>
                        </a:rPr>
                        <a:t>Water supply</a:t>
                      </a:r>
                    </a:p>
                  </a:txBody>
                  <a:tcPr>
                    <a:solidFill>
                      <a:srgbClr val="00B0F0"/>
                    </a:solidFill>
                  </a:tcPr>
                </a:tc>
                <a:tc>
                  <a:txBody>
                    <a:bodyPr/>
                    <a:lstStyle/>
                    <a:p>
                      <a:r>
                        <a:rPr lang="en-GB" sz="2400">
                          <a:solidFill>
                            <a:srgbClr val="002060"/>
                          </a:solidFill>
                        </a:rPr>
                        <a:t>Sanitation</a:t>
                      </a:r>
                      <a:endParaRPr lang="en-GB"/>
                    </a:p>
                  </a:txBody>
                  <a:tcPr>
                    <a:solidFill>
                      <a:srgbClr val="00B0F0"/>
                    </a:solidFill>
                  </a:tcPr>
                </a:tc>
                <a:tc>
                  <a:txBody>
                    <a:bodyPr/>
                    <a:lstStyle/>
                    <a:p>
                      <a:r>
                        <a:rPr lang="en-GB" sz="2400">
                          <a:solidFill>
                            <a:srgbClr val="002060"/>
                          </a:solidFill>
                        </a:rPr>
                        <a:t>Hygiene</a:t>
                      </a:r>
                      <a:endParaRPr lang="en-GB"/>
                    </a:p>
                  </a:txBody>
                  <a:tcPr>
                    <a:solidFill>
                      <a:srgbClr val="00B0F0"/>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a:solidFill>
                            <a:srgbClr val="002060"/>
                          </a:solidFill>
                          <a:latin typeface="+mn-lt"/>
                          <a:ea typeface="+mn-ea"/>
                          <a:cs typeface="+mn-cs"/>
                        </a:rPr>
                        <a:t>Access to a minimum service </a:t>
                      </a:r>
                      <a:r>
                        <a:rPr lang="en-GB" sz="2400" b="0" kern="1200">
                          <a:solidFill>
                            <a:srgbClr val="002060"/>
                          </a:solidFill>
                          <a:latin typeface="+mn-lt"/>
                          <a:ea typeface="+mn-ea"/>
                          <a:cs typeface="+mn-cs"/>
                        </a:rPr>
                        <a:t>is maintained (cont.)</a:t>
                      </a:r>
                    </a:p>
                    <a:p>
                      <a:pPr marL="0" algn="l" defTabSz="914400" rtl="0" eaLnBrk="1" latinLnBrk="0" hangingPunct="1"/>
                      <a:endParaRPr lang="en-GB" sz="2400" b="0" kern="1200">
                        <a:solidFill>
                          <a:srgbClr val="002060"/>
                        </a:solidFill>
                        <a:latin typeface="+mn-lt"/>
                        <a:ea typeface="+mn-ea"/>
                        <a:cs typeface="+mn-cs"/>
                      </a:endParaRPr>
                    </a:p>
                  </a:txBody>
                  <a:tcPr>
                    <a:solidFill>
                      <a:schemeClr val="accent5">
                        <a:lumMod val="20000"/>
                        <a:lumOff val="80000"/>
                      </a:schemeClr>
                    </a:solidFill>
                  </a:tcPr>
                </a:tc>
                <a:tc>
                  <a:txBody>
                    <a:bodyPr/>
                    <a:lstStyle/>
                    <a:p>
                      <a:r>
                        <a:rPr lang="en-GB" sz="2400">
                          <a:solidFill>
                            <a:srgbClr val="002060"/>
                          </a:solidFill>
                        </a:rPr>
                        <a:t>1703:  Proportion of population/ schools/ healthcare facilities reporting </a:t>
                      </a:r>
                      <a:r>
                        <a:rPr lang="en-GB" sz="2400" b="1">
                          <a:solidFill>
                            <a:srgbClr val="002060"/>
                          </a:solidFill>
                        </a:rPr>
                        <a:t>at least 1 period of disruption </a:t>
                      </a:r>
                      <a:r>
                        <a:rPr lang="en-GB" sz="2400">
                          <a:solidFill>
                            <a:srgbClr val="002060"/>
                          </a:solidFill>
                        </a:rPr>
                        <a:t>to water supply at home in the last Y due to a climate event</a:t>
                      </a:r>
                    </a:p>
                  </a:txBody>
                  <a:tcPr>
                    <a:solidFill>
                      <a:schemeClr val="accent5">
                        <a:lumMod val="20000"/>
                        <a:lumOff val="80000"/>
                      </a:schemeClr>
                    </a:solidFill>
                  </a:tcPr>
                </a:tc>
                <a:tc>
                  <a:txBody>
                    <a:bodyPr/>
                    <a:lstStyle/>
                    <a:p>
                      <a:r>
                        <a:rPr lang="en-GB" sz="2400">
                          <a:solidFill>
                            <a:srgbClr val="002060"/>
                          </a:solidFill>
                        </a:rPr>
                        <a:t>1803:  Proportion of population / schools/ healthcare facilities reporting </a:t>
                      </a:r>
                      <a:r>
                        <a:rPr lang="en-GB" sz="2400" b="1">
                          <a:solidFill>
                            <a:srgbClr val="002060"/>
                          </a:solidFill>
                        </a:rPr>
                        <a:t>at least 1 period of disruption </a:t>
                      </a:r>
                      <a:r>
                        <a:rPr lang="en-GB" sz="2400">
                          <a:solidFill>
                            <a:srgbClr val="002060"/>
                          </a:solidFill>
                        </a:rPr>
                        <a:t>to sanitation at home in the last Y due to a climate event</a:t>
                      </a:r>
                    </a:p>
                  </a:txBody>
                  <a:tcPr>
                    <a:solidFill>
                      <a:schemeClr val="accent5">
                        <a:lumMod val="20000"/>
                        <a:lumOff val="80000"/>
                      </a:schemeClr>
                    </a:solidFill>
                  </a:tcPr>
                </a:tc>
                <a:tc>
                  <a:txBody>
                    <a:bodyPr/>
                    <a:lstStyle/>
                    <a:p>
                      <a:r>
                        <a:rPr lang="en-GB" sz="2400">
                          <a:solidFill>
                            <a:srgbClr val="002060"/>
                          </a:solidFill>
                        </a:rPr>
                        <a:t>1902:  Proportion of population/schools/healthcare facilities reporting </a:t>
                      </a:r>
                      <a:r>
                        <a:rPr lang="en-GB" sz="2400" b="1">
                          <a:solidFill>
                            <a:srgbClr val="002060"/>
                          </a:solidFill>
                        </a:rPr>
                        <a:t>at least 1 period of disruption </a:t>
                      </a:r>
                      <a:r>
                        <a:rPr lang="en-GB" sz="2400">
                          <a:solidFill>
                            <a:srgbClr val="002060"/>
                          </a:solidFill>
                        </a:rPr>
                        <a:t>to access to a soap and water for hygiene practices at home in the last Y due to a climate event</a:t>
                      </a:r>
                    </a:p>
                  </a:txBody>
                  <a:tcPr>
                    <a:solidFill>
                      <a:schemeClr val="accent5">
                        <a:lumMod val="20000"/>
                        <a:lumOff val="80000"/>
                      </a:schemeClr>
                    </a:solidFill>
                  </a:tcPr>
                </a:tc>
                <a:extLst>
                  <a:ext uri="{0D108BD9-81ED-4DB2-BD59-A6C34878D82A}">
                    <a16:rowId xmlns:a16="http://schemas.microsoft.com/office/drawing/2014/main" val="2914603536"/>
                  </a:ext>
                </a:extLst>
              </a:tr>
            </a:tbl>
          </a:graphicData>
        </a:graphic>
      </p:graphicFrame>
      <p:grpSp>
        <p:nvGrpSpPr>
          <p:cNvPr id="6" name="Group 5">
            <a:extLst>
              <a:ext uri="{FF2B5EF4-FFF2-40B4-BE49-F238E27FC236}">
                <a16:creationId xmlns:a16="http://schemas.microsoft.com/office/drawing/2014/main" id="{F444F5AE-0972-A376-C05D-9889AF7EDFBF}"/>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849F070A-AEFE-0879-ED5E-9F4598BE7AAA}"/>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6CC8139C-7C4E-2389-A93B-14C23E3DFC66}"/>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94E81085-F26A-D7B0-1A40-D15B67EBE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D5523A0F-E110-C1D7-19FE-CCB0B3F0F3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AFB663C4-4626-07E5-5F2B-AA971E3C9002}"/>
                </a:ext>
              </a:extLst>
            </p:cNvPr>
            <p:cNvSpPr/>
            <p:nvPr/>
          </p:nvSpPr>
          <p:spPr>
            <a:xfrm>
              <a:off x="8861334" y="2638169"/>
              <a:ext cx="1377040" cy="1285242"/>
            </a:xfrm>
            <a:prstGeom prst="roundRect">
              <a:avLst/>
            </a:prstGeom>
            <a:solidFill>
              <a:schemeClr val="accent6">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8036E725-DCC1-EB8C-3101-CA0A770AAAC0}"/>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AA458E29-C224-321D-8888-B1F04301C8EF}"/>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8C4ED84D-D5BD-98E4-3D2A-3889C10D87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998B8462-4EB6-33CD-3F42-EAA9D73A67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F4AF54B7-DAC1-369B-9054-0CD28BED4A54}"/>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3C423A3C-1FDB-D300-F77E-2ED7C9900DF9}"/>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CB1BE27B-E41F-6048-AFD1-0B74CE0FB1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52DF4DDB-F93E-9A0A-2643-2CBF63A8A4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FD997C3A-8480-D666-6AE1-4346E195C387}"/>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5C99F78E-4B0E-D9A6-4423-B1C522DC5103}"/>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468BE7FC-0D69-E22E-E51C-D5715C8C94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4488C058-5BC6-7393-D946-F084A797785A}"/>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4761AA81-56D5-2165-3F72-B99C1BC6B689}"/>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9706ED35-E154-3152-3A6A-5BE65494ED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9D55126A-EBCE-5F1C-0CFB-CDFCB7723A4A}"/>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B994F404-9C18-9C29-6203-779B5FCB709E}"/>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0D730161-7962-1284-B3BE-624DBCCA70A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AB5750EB-F081-097E-C8E4-B6D9FA1DE1F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FAE6B8AF-34C1-258A-5CD4-04CF01464F75}"/>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63895814-0C86-8A4C-871B-89CAB4A82896}"/>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B5882FBA-A70A-3009-B452-FE99F6B3EA5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20F337E3-EDD3-95C2-E4F4-0BDCABF18D5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304C2203-D991-EDC1-5822-8347116F563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661D090D-4E9B-F0B9-F054-69EC2A12DEE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2642488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0170D-889A-A4BB-FA07-BDE4B5920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9E9F9-BD4F-2C29-344C-9CCE95056BBE}"/>
              </a:ext>
            </a:extLst>
          </p:cNvPr>
          <p:cNvSpPr>
            <a:spLocks noGrp="1"/>
          </p:cNvSpPr>
          <p:nvPr>
            <p:ph type="title"/>
          </p:nvPr>
        </p:nvSpPr>
        <p:spPr/>
        <p:txBody>
          <a:bodyPr>
            <a:normAutofit/>
          </a:bodyPr>
          <a:lstStyle/>
          <a:p>
            <a:r>
              <a:rPr lang="en-GB"/>
              <a:t>User experiences: 1 and 2 (of 8)</a:t>
            </a:r>
          </a:p>
        </p:txBody>
      </p:sp>
      <p:graphicFrame>
        <p:nvGraphicFramePr>
          <p:cNvPr id="4" name="Content Placeholder 3">
            <a:extLst>
              <a:ext uri="{FF2B5EF4-FFF2-40B4-BE49-F238E27FC236}">
                <a16:creationId xmlns:a16="http://schemas.microsoft.com/office/drawing/2014/main" id="{4074B5A0-AAAE-88C4-3F36-6B8C17AF9317}"/>
              </a:ext>
            </a:extLst>
          </p:cNvPr>
          <p:cNvGraphicFramePr>
            <a:graphicFrameLocks noGrp="1"/>
          </p:cNvGraphicFramePr>
          <p:nvPr>
            <p:ph idx="1"/>
            <p:extLst>
              <p:ext uri="{D42A27DB-BD31-4B8C-83A1-F6EECF244321}">
                <p14:modId xmlns:p14="http://schemas.microsoft.com/office/powerpoint/2010/main" val="2151096494"/>
              </p:ext>
            </p:extLst>
          </p:nvPr>
        </p:nvGraphicFramePr>
        <p:xfrm>
          <a:off x="609600" y="1279525"/>
          <a:ext cx="11264899" cy="4679315"/>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495675">
                  <a:extLst>
                    <a:ext uri="{9D8B030D-6E8A-4147-A177-3AD203B41FA5}">
                      <a16:colId xmlns:a16="http://schemas.microsoft.com/office/drawing/2014/main" val="2774099198"/>
                    </a:ext>
                  </a:extLst>
                </a:gridCol>
                <a:gridCol w="3467100">
                  <a:extLst>
                    <a:ext uri="{9D8B030D-6E8A-4147-A177-3AD203B41FA5}">
                      <a16:colId xmlns:a16="http://schemas.microsoft.com/office/drawing/2014/main" val="2389877441"/>
                    </a:ext>
                  </a:extLst>
                </a:gridCol>
                <a:gridCol w="1485899">
                  <a:extLst>
                    <a:ext uri="{9D8B030D-6E8A-4147-A177-3AD203B41FA5}">
                      <a16:colId xmlns:a16="http://schemas.microsoft.com/office/drawing/2014/main" val="4144391156"/>
                    </a:ext>
                  </a:extLst>
                </a:gridCol>
              </a:tblGrid>
              <a:tr h="564515">
                <a:tc>
                  <a:txBody>
                    <a:bodyPr/>
                    <a:lstStyle/>
                    <a:p>
                      <a:r>
                        <a:rPr lang="en-GB" sz="2400">
                          <a:solidFill>
                            <a:srgbClr val="002060"/>
                          </a:solidFill>
                        </a:rPr>
                        <a:t>Objective</a:t>
                      </a:r>
                    </a:p>
                  </a:txBody>
                  <a:tcPr>
                    <a:solidFill>
                      <a:schemeClr val="accent4">
                        <a:lumMod val="40000"/>
                        <a:lumOff val="60000"/>
                      </a:schemeClr>
                    </a:solidFill>
                  </a:tcPr>
                </a:tc>
                <a:tc>
                  <a:txBody>
                    <a:bodyPr/>
                    <a:lstStyle/>
                    <a:p>
                      <a:r>
                        <a:rPr lang="en-GB" sz="2400">
                          <a:solidFill>
                            <a:srgbClr val="002060"/>
                          </a:solidFill>
                        </a:rPr>
                        <a:t>Water supply</a:t>
                      </a:r>
                    </a:p>
                  </a:txBody>
                  <a:tcPr>
                    <a:solidFill>
                      <a:schemeClr val="accent4">
                        <a:lumMod val="40000"/>
                        <a:lumOff val="60000"/>
                      </a:schemeClr>
                    </a:solidFill>
                  </a:tcPr>
                </a:tc>
                <a:tc>
                  <a:txBody>
                    <a:bodyPr/>
                    <a:lstStyle/>
                    <a:p>
                      <a:r>
                        <a:rPr lang="en-GB" sz="2400">
                          <a:solidFill>
                            <a:srgbClr val="002060"/>
                          </a:solidFill>
                        </a:rPr>
                        <a:t>Sanitation</a:t>
                      </a:r>
                      <a:endParaRPr lang="en-GB"/>
                    </a:p>
                  </a:txBody>
                  <a:tcPr>
                    <a:solidFill>
                      <a:schemeClr val="accent4">
                        <a:lumMod val="40000"/>
                        <a:lumOff val="60000"/>
                      </a:schemeClr>
                    </a:solidFill>
                  </a:tcPr>
                </a:tc>
                <a:tc>
                  <a:txBody>
                    <a:bodyPr/>
                    <a:lstStyle/>
                    <a:p>
                      <a:r>
                        <a:rPr lang="en-GB" sz="2400">
                          <a:solidFill>
                            <a:srgbClr val="002060"/>
                          </a:solidFill>
                        </a:rPr>
                        <a:t>Hygiene</a:t>
                      </a:r>
                      <a:endParaRPr lang="en-GB"/>
                    </a:p>
                  </a:txBody>
                  <a:tcPr>
                    <a:solidFill>
                      <a:schemeClr val="accent4">
                        <a:lumMod val="40000"/>
                        <a:lumOff val="60000"/>
                      </a:schemeClr>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a:solidFill>
                            <a:srgbClr val="002060"/>
                          </a:solidFill>
                          <a:latin typeface="+mn-lt"/>
                          <a:ea typeface="+mn-ea"/>
                          <a:cs typeface="+mn-cs"/>
                        </a:rPr>
                        <a:t>Access to a minimum service</a:t>
                      </a:r>
                      <a:r>
                        <a:rPr lang="en-GB" sz="2400" b="1" kern="1200">
                          <a:solidFill>
                            <a:srgbClr val="002060"/>
                          </a:solidFill>
                          <a:latin typeface="+mn-lt"/>
                          <a:ea typeface="+mn-ea"/>
                          <a:cs typeface="+mn-cs"/>
                        </a:rPr>
                        <a:t> </a:t>
                      </a:r>
                      <a:r>
                        <a:rPr lang="en-GB" sz="2400" b="0" kern="1200">
                          <a:solidFill>
                            <a:srgbClr val="002060"/>
                          </a:solidFill>
                          <a:latin typeface="+mn-lt"/>
                          <a:ea typeface="+mn-ea"/>
                          <a:cs typeface="+mn-cs"/>
                        </a:rPr>
                        <a:t>level is maintained </a:t>
                      </a:r>
                    </a:p>
                  </a:txBody>
                  <a:tcPr>
                    <a:solidFill>
                      <a:schemeClr val="accent4">
                        <a:lumMod val="20000"/>
                        <a:lumOff val="80000"/>
                      </a:schemeClr>
                    </a:solidFill>
                  </a:tcPr>
                </a:tc>
                <a:tc>
                  <a:txBody>
                    <a:bodyPr/>
                    <a:lstStyle/>
                    <a:p>
                      <a:r>
                        <a:rPr lang="en-GB" sz="2400">
                          <a:solidFill>
                            <a:srgbClr val="002060"/>
                          </a:solidFill>
                        </a:rPr>
                        <a:t>2005:  Proportion of population/ schools/ healthcare facilities who report </a:t>
                      </a:r>
                      <a:r>
                        <a:rPr lang="en-GB" sz="2400" b="1">
                          <a:solidFill>
                            <a:srgbClr val="002060"/>
                          </a:solidFill>
                        </a:rPr>
                        <a:t>easy access to alternative water supply facilities</a:t>
                      </a:r>
                      <a:r>
                        <a:rPr lang="en-GB" sz="2400">
                          <a:solidFill>
                            <a:srgbClr val="002060"/>
                          </a:solidFill>
                        </a:rPr>
                        <a:t> that meet minimum national/local standards of service when needed during a period of disruption due to a climate event </a:t>
                      </a:r>
                    </a:p>
                  </a:txBody>
                  <a:tcPr>
                    <a:solidFill>
                      <a:schemeClr val="accent4">
                        <a:lumMod val="20000"/>
                        <a:lumOff val="80000"/>
                      </a:schemeClr>
                    </a:solidFill>
                  </a:tcPr>
                </a:tc>
                <a:tc>
                  <a:txBody>
                    <a:bodyPr/>
                    <a:lstStyle/>
                    <a:p>
                      <a:r>
                        <a:rPr lang="en-GB" sz="2400">
                          <a:solidFill>
                            <a:srgbClr val="002060"/>
                          </a:solidFill>
                        </a:rPr>
                        <a:t>2104:  Proportion of population/ schools/ healthcare facilities who report </a:t>
                      </a:r>
                      <a:r>
                        <a:rPr lang="en-GB" sz="2400" b="1">
                          <a:solidFill>
                            <a:srgbClr val="002060"/>
                          </a:solidFill>
                        </a:rPr>
                        <a:t>easy access to alternative sanitation facilities</a:t>
                      </a:r>
                      <a:r>
                        <a:rPr lang="en-GB" sz="2400">
                          <a:solidFill>
                            <a:srgbClr val="002060"/>
                          </a:solidFill>
                        </a:rPr>
                        <a:t> that meet minimum national/local standards of service when needed during a period of disruption due to a climate event. </a:t>
                      </a:r>
                    </a:p>
                  </a:txBody>
                  <a:tcPr>
                    <a:solidFill>
                      <a:schemeClr val="accent4">
                        <a:lumMod val="20000"/>
                        <a:lumOff val="80000"/>
                      </a:schemeClr>
                    </a:solidFill>
                  </a:tcPr>
                </a:tc>
                <a:tc>
                  <a:txBody>
                    <a:bodyPr/>
                    <a:lstStyle/>
                    <a:p>
                      <a:r>
                        <a:rPr lang="en-GB" sz="2400">
                          <a:solidFill>
                            <a:srgbClr val="002060"/>
                          </a:solidFill>
                        </a:rPr>
                        <a:t>-</a:t>
                      </a:r>
                    </a:p>
                  </a:txBody>
                  <a:tcPr>
                    <a:solidFill>
                      <a:schemeClr val="accent4">
                        <a:lumMod val="20000"/>
                        <a:lumOff val="80000"/>
                      </a:schemeClr>
                    </a:solidFill>
                  </a:tcPr>
                </a:tc>
                <a:extLst>
                  <a:ext uri="{0D108BD9-81ED-4DB2-BD59-A6C34878D82A}">
                    <a16:rowId xmlns:a16="http://schemas.microsoft.com/office/drawing/2014/main" val="2914603536"/>
                  </a:ext>
                </a:extLst>
              </a:tr>
            </a:tbl>
          </a:graphicData>
        </a:graphic>
      </p:graphicFrame>
      <p:grpSp>
        <p:nvGrpSpPr>
          <p:cNvPr id="6" name="Group 5">
            <a:extLst>
              <a:ext uri="{FF2B5EF4-FFF2-40B4-BE49-F238E27FC236}">
                <a16:creationId xmlns:a16="http://schemas.microsoft.com/office/drawing/2014/main" id="{3F3F8349-94D4-0399-2FE5-19FB36AECD67}"/>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7D9C7E30-EE58-9773-285E-9279519B0ECD}"/>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8F47876A-2F29-7F53-9461-E4C48AEE4EC2}"/>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7E7CA103-C75E-D6AB-4707-767ECA6FD1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1E6B8DC8-E66E-909B-5A5B-14361C674F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39DDF9F2-6BF6-A0F4-B2CC-DA8775FF0DDF}"/>
                </a:ext>
              </a:extLst>
            </p:cNvPr>
            <p:cNvSpPr/>
            <p:nvPr/>
          </p:nvSpPr>
          <p:spPr>
            <a:xfrm>
              <a:off x="8861334" y="2638169"/>
              <a:ext cx="1377040" cy="128524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66377FE3-D8C8-AF08-1DA5-0E00ED8522ED}"/>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774FFB75-E97C-B63F-0C16-91197D603978}"/>
                  </a:ext>
                </a:extLst>
              </p:cNvPr>
              <p:cNvSpPr/>
              <p:nvPr/>
            </p:nvSpPr>
            <p:spPr>
              <a:xfrm>
                <a:off x="10567668" y="2631321"/>
                <a:ext cx="1377040" cy="1285242"/>
              </a:xfrm>
              <a:prstGeom prst="roundRect">
                <a:avLst/>
              </a:prstGeom>
              <a:solidFill>
                <a:srgbClr val="F7C9EE"/>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CEDCD8DB-7C3B-6123-95F6-40D3D10D65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A5618A71-9051-3002-F884-A8919D1B5D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8AD186C3-D0F5-ED5C-C9C1-F0F540458042}"/>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7B37C38F-90A0-6500-A485-EB2C077C50A6}"/>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7370CE6F-3FDB-E261-9C88-C889ED861B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6CFC3544-BB61-CC50-A325-26497FF8F8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37F6C3A4-DC9D-CCAB-67CE-823415E012B0}"/>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7BB1EF68-C4B1-2FB5-FB69-4BD6A6D758B7}"/>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A65EE07E-B8CE-7A10-DE0E-B5C97C51511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B8828864-0822-8CB9-D0CC-440D0639A2AC}"/>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B587966E-3F3A-0F43-6475-83F7E2BDED78}"/>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FFE997D1-7569-797F-9CF0-55EAB4F7CD0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56F72C54-1E82-30EA-3147-E507C8EF2CED}"/>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07504C10-7169-AD4D-6040-8FC1B2AF2FBA}"/>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2D8979D0-1E8D-714B-20C9-DC6426736DC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8B314432-790E-4096-A371-F80B858DBB3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1503D25B-75DA-953A-B789-8E6927405EAC}"/>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DEE2719C-138C-BFEB-3C41-DC3603DC7C73}"/>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7D4F3BC7-442F-410B-3FD4-142F1711983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64E1E792-A310-D7CC-C429-A0A7ABA957F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945C4ED4-E3BC-C7C2-59C4-BB6E0E7E649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D3D0E77A-2979-C4BA-54BB-28271EB3B5E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3061749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631D-2B41-2CC1-F48F-4FDAB4E3D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EB730-0207-3578-FDBA-546DFAA1AC9D}"/>
              </a:ext>
            </a:extLst>
          </p:cNvPr>
          <p:cNvSpPr>
            <a:spLocks noGrp="1"/>
          </p:cNvSpPr>
          <p:nvPr>
            <p:ph type="title"/>
          </p:nvPr>
        </p:nvSpPr>
        <p:spPr/>
        <p:txBody>
          <a:bodyPr>
            <a:normAutofit/>
          </a:bodyPr>
          <a:lstStyle/>
          <a:p>
            <a:r>
              <a:rPr lang="en-GB"/>
              <a:t>User experiences: 3 and 4 (of 8)</a:t>
            </a:r>
          </a:p>
        </p:txBody>
      </p:sp>
      <p:graphicFrame>
        <p:nvGraphicFramePr>
          <p:cNvPr id="4" name="Content Placeholder 3">
            <a:extLst>
              <a:ext uri="{FF2B5EF4-FFF2-40B4-BE49-F238E27FC236}">
                <a16:creationId xmlns:a16="http://schemas.microsoft.com/office/drawing/2014/main" id="{BF5C4772-92DF-537D-60F7-3ED897E30DA0}"/>
              </a:ext>
            </a:extLst>
          </p:cNvPr>
          <p:cNvGraphicFramePr>
            <a:graphicFrameLocks noGrp="1"/>
          </p:cNvGraphicFramePr>
          <p:nvPr>
            <p:ph idx="1"/>
          </p:nvPr>
        </p:nvGraphicFramePr>
        <p:xfrm>
          <a:off x="609600" y="1279525"/>
          <a:ext cx="11264899" cy="4404995"/>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1946275">
                  <a:extLst>
                    <a:ext uri="{9D8B030D-6E8A-4147-A177-3AD203B41FA5}">
                      <a16:colId xmlns:a16="http://schemas.microsoft.com/office/drawing/2014/main" val="2774099198"/>
                    </a:ext>
                  </a:extLst>
                </a:gridCol>
                <a:gridCol w="1511300">
                  <a:extLst>
                    <a:ext uri="{9D8B030D-6E8A-4147-A177-3AD203B41FA5}">
                      <a16:colId xmlns:a16="http://schemas.microsoft.com/office/drawing/2014/main" val="2389877441"/>
                    </a:ext>
                  </a:extLst>
                </a:gridCol>
                <a:gridCol w="4991099">
                  <a:extLst>
                    <a:ext uri="{9D8B030D-6E8A-4147-A177-3AD203B41FA5}">
                      <a16:colId xmlns:a16="http://schemas.microsoft.com/office/drawing/2014/main" val="4144391156"/>
                    </a:ext>
                  </a:extLst>
                </a:gridCol>
              </a:tblGrid>
              <a:tr h="564515">
                <a:tc>
                  <a:txBody>
                    <a:bodyPr/>
                    <a:lstStyle/>
                    <a:p>
                      <a:r>
                        <a:rPr lang="en-GB" sz="2400">
                          <a:solidFill>
                            <a:srgbClr val="002060"/>
                          </a:solidFill>
                        </a:rPr>
                        <a:t>Objective</a:t>
                      </a:r>
                    </a:p>
                  </a:txBody>
                  <a:tcPr>
                    <a:solidFill>
                      <a:schemeClr val="accent4">
                        <a:lumMod val="40000"/>
                        <a:lumOff val="60000"/>
                      </a:schemeClr>
                    </a:solidFill>
                  </a:tcPr>
                </a:tc>
                <a:tc>
                  <a:txBody>
                    <a:bodyPr/>
                    <a:lstStyle/>
                    <a:p>
                      <a:r>
                        <a:rPr lang="en-GB" sz="2400">
                          <a:solidFill>
                            <a:srgbClr val="002060"/>
                          </a:solidFill>
                        </a:rPr>
                        <a:t>Water supply</a:t>
                      </a:r>
                    </a:p>
                  </a:txBody>
                  <a:tcPr>
                    <a:solidFill>
                      <a:schemeClr val="accent4">
                        <a:lumMod val="40000"/>
                        <a:lumOff val="60000"/>
                      </a:schemeClr>
                    </a:solidFill>
                  </a:tcPr>
                </a:tc>
                <a:tc>
                  <a:txBody>
                    <a:bodyPr/>
                    <a:lstStyle/>
                    <a:p>
                      <a:r>
                        <a:rPr lang="en-GB" sz="2400">
                          <a:solidFill>
                            <a:srgbClr val="002060"/>
                          </a:solidFill>
                        </a:rPr>
                        <a:t>Sanitation</a:t>
                      </a:r>
                      <a:endParaRPr lang="en-GB"/>
                    </a:p>
                  </a:txBody>
                  <a:tcPr>
                    <a:solidFill>
                      <a:schemeClr val="accent4">
                        <a:lumMod val="40000"/>
                        <a:lumOff val="60000"/>
                      </a:schemeClr>
                    </a:solidFill>
                  </a:tcPr>
                </a:tc>
                <a:tc>
                  <a:txBody>
                    <a:bodyPr/>
                    <a:lstStyle/>
                    <a:p>
                      <a:r>
                        <a:rPr lang="en-GB" sz="2400">
                          <a:solidFill>
                            <a:srgbClr val="002060"/>
                          </a:solidFill>
                        </a:rPr>
                        <a:t>Hygiene</a:t>
                      </a:r>
                      <a:endParaRPr lang="en-GB"/>
                    </a:p>
                  </a:txBody>
                  <a:tcPr>
                    <a:solidFill>
                      <a:schemeClr val="accent4">
                        <a:lumMod val="40000"/>
                        <a:lumOff val="60000"/>
                      </a:schemeClr>
                    </a:solidFill>
                  </a:tcPr>
                </a:tc>
                <a:extLst>
                  <a:ext uri="{0D108BD9-81ED-4DB2-BD59-A6C34878D82A}">
                    <a16:rowId xmlns:a16="http://schemas.microsoft.com/office/drawing/2014/main" val="54323391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a:solidFill>
                            <a:srgbClr val="002060"/>
                          </a:solidFill>
                          <a:latin typeface="+mn-lt"/>
                          <a:ea typeface="+mn-ea"/>
                          <a:cs typeface="+mn-cs"/>
                        </a:rPr>
                        <a:t>Access to hygiene materials is maintained</a:t>
                      </a:r>
                    </a:p>
                  </a:txBody>
                  <a:tcPr anchor="ctr">
                    <a:solidFill>
                      <a:schemeClr val="accent4">
                        <a:lumMod val="20000"/>
                        <a:lumOff val="80000"/>
                      </a:schemeClr>
                    </a:solidFill>
                  </a:tcPr>
                </a:tc>
                <a:tc>
                  <a:txBody>
                    <a:bodyPr/>
                    <a:lstStyle/>
                    <a:p>
                      <a:r>
                        <a:rPr lang="en-GB" sz="2400">
                          <a:solidFill>
                            <a:srgbClr val="002060"/>
                          </a:solidFill>
                        </a:rPr>
                        <a:t>-</a:t>
                      </a:r>
                    </a:p>
                  </a:txBody>
                  <a:tcPr>
                    <a:solidFill>
                      <a:schemeClr val="accent4">
                        <a:lumMod val="20000"/>
                        <a:lumOff val="80000"/>
                      </a:schemeClr>
                    </a:solidFill>
                  </a:tcPr>
                </a:tc>
                <a:tc>
                  <a:txBody>
                    <a:bodyPr/>
                    <a:lstStyle/>
                    <a:p>
                      <a:r>
                        <a:rPr lang="en-GB" sz="2400">
                          <a:solidFill>
                            <a:srgbClr val="002060"/>
                          </a:solidFill>
                        </a:rPr>
                        <a:t>-</a:t>
                      </a:r>
                    </a:p>
                  </a:txBody>
                  <a:tcPr>
                    <a:solidFill>
                      <a:schemeClr val="accent4">
                        <a:lumMod val="20000"/>
                        <a:lumOff val="80000"/>
                      </a:schemeClr>
                    </a:solidFill>
                  </a:tcPr>
                </a:tc>
                <a:tc>
                  <a:txBody>
                    <a:bodyPr/>
                    <a:lstStyle/>
                    <a:p>
                      <a:r>
                        <a:rPr lang="en-GB" sz="2400">
                          <a:solidFill>
                            <a:srgbClr val="002060"/>
                          </a:solidFill>
                        </a:rPr>
                        <a:t>2203:  Proportion of women, girls, and menstruators that report </a:t>
                      </a:r>
                      <a:r>
                        <a:rPr lang="en-GB" sz="2400" b="1">
                          <a:solidFill>
                            <a:srgbClr val="002060"/>
                          </a:solidFill>
                        </a:rPr>
                        <a:t>having enough MHM materials to change as often as they wanted</a:t>
                      </a:r>
                      <a:r>
                        <a:rPr lang="en-GB" sz="2400">
                          <a:solidFill>
                            <a:srgbClr val="002060"/>
                          </a:solidFill>
                        </a:rPr>
                        <a:t> before, during, and following climate events</a:t>
                      </a:r>
                    </a:p>
                  </a:txBody>
                  <a:tcPr>
                    <a:solidFill>
                      <a:schemeClr val="accent4">
                        <a:lumMod val="20000"/>
                        <a:lumOff val="80000"/>
                      </a:schemeClr>
                    </a:solidFill>
                  </a:tcPr>
                </a:tc>
                <a:extLst>
                  <a:ext uri="{0D108BD9-81ED-4DB2-BD59-A6C34878D82A}">
                    <a16:rowId xmlns:a16="http://schemas.microsoft.com/office/drawing/2014/main" val="291460353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kern="1200">
                        <a:solidFill>
                          <a:srgbClr val="002060"/>
                        </a:solidFill>
                        <a:latin typeface="+mn-lt"/>
                        <a:ea typeface="+mn-ea"/>
                        <a:cs typeface="+mn-cs"/>
                      </a:endParaRPr>
                    </a:p>
                  </a:txBody>
                  <a:tcPr>
                    <a:solidFill>
                      <a:schemeClr val="accent5">
                        <a:lumMod val="20000"/>
                        <a:lumOff val="80000"/>
                      </a:schemeClr>
                    </a:solidFill>
                  </a:tcPr>
                </a:tc>
                <a:tc>
                  <a:txBody>
                    <a:bodyPr/>
                    <a:lstStyle/>
                    <a:p>
                      <a:endParaRPr lang="en-GB" sz="2400">
                        <a:solidFill>
                          <a:srgbClr val="002060"/>
                        </a:solidFill>
                      </a:endParaRPr>
                    </a:p>
                  </a:txBody>
                  <a:tcPr>
                    <a:solidFill>
                      <a:schemeClr val="accent4">
                        <a:lumMod val="20000"/>
                        <a:lumOff val="80000"/>
                      </a:schemeClr>
                    </a:solidFill>
                  </a:tcPr>
                </a:tc>
                <a:tc>
                  <a:txBody>
                    <a:bodyPr/>
                    <a:lstStyle/>
                    <a:p>
                      <a:endParaRPr lang="en-GB" sz="2400">
                        <a:solidFill>
                          <a:srgbClr val="002060"/>
                        </a:solidFill>
                      </a:endParaRPr>
                    </a:p>
                  </a:txBody>
                  <a:tcPr>
                    <a:solidFill>
                      <a:schemeClr val="accent4">
                        <a:lumMod val="20000"/>
                        <a:lumOff val="80000"/>
                      </a:schemeClr>
                    </a:solidFill>
                  </a:tcPr>
                </a:tc>
                <a:tc>
                  <a:txBody>
                    <a:bodyPr/>
                    <a:lstStyle/>
                    <a:p>
                      <a:r>
                        <a:rPr lang="en-GB" sz="2400">
                          <a:solidFill>
                            <a:srgbClr val="002060"/>
                          </a:solidFill>
                        </a:rPr>
                        <a:t>2205:  Proportion of population that report </a:t>
                      </a:r>
                      <a:r>
                        <a:rPr lang="en-GB" sz="2400" b="1">
                          <a:solidFill>
                            <a:srgbClr val="002060"/>
                          </a:solidFill>
                        </a:rPr>
                        <a:t>having enough soap and water to practice hand hygiene behaviours as often as they wanted </a:t>
                      </a:r>
                      <a:r>
                        <a:rPr lang="en-GB" sz="2400">
                          <a:solidFill>
                            <a:srgbClr val="002060"/>
                          </a:solidFill>
                        </a:rPr>
                        <a:t>before, during, and following climate events</a:t>
                      </a:r>
                    </a:p>
                  </a:txBody>
                  <a:tcPr>
                    <a:solidFill>
                      <a:schemeClr val="accent4">
                        <a:lumMod val="20000"/>
                        <a:lumOff val="80000"/>
                      </a:schemeClr>
                    </a:solidFill>
                  </a:tcPr>
                </a:tc>
                <a:extLst>
                  <a:ext uri="{0D108BD9-81ED-4DB2-BD59-A6C34878D82A}">
                    <a16:rowId xmlns:a16="http://schemas.microsoft.com/office/drawing/2014/main" val="2231101579"/>
                  </a:ext>
                </a:extLst>
              </a:tr>
            </a:tbl>
          </a:graphicData>
        </a:graphic>
      </p:graphicFrame>
      <p:grpSp>
        <p:nvGrpSpPr>
          <p:cNvPr id="6" name="Group 5">
            <a:extLst>
              <a:ext uri="{FF2B5EF4-FFF2-40B4-BE49-F238E27FC236}">
                <a16:creationId xmlns:a16="http://schemas.microsoft.com/office/drawing/2014/main" id="{E16FF4EC-1615-687D-B3A5-6ED55042A055}"/>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AA9AE240-4B22-5569-61F0-6B73792E11E7}"/>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64DEB00F-8132-9AFF-1F2A-D3ADCF7644B0}"/>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92ADF50A-CF1A-8F04-62C7-8964EADF44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D3CBBFF1-25B1-6FC2-6BBF-6F53F89948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524475B9-6FD2-C7F3-36DA-6484A9FA1C26}"/>
                </a:ext>
              </a:extLst>
            </p:cNvPr>
            <p:cNvSpPr/>
            <p:nvPr/>
          </p:nvSpPr>
          <p:spPr>
            <a:xfrm>
              <a:off x="8861334" y="2638169"/>
              <a:ext cx="1377040" cy="128524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8FAD9591-CE30-6C26-C1DB-FE00727D7E4A}"/>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82FBEAD9-20FF-CCA0-AA81-9451D134B0BE}"/>
                  </a:ext>
                </a:extLst>
              </p:cNvPr>
              <p:cNvSpPr/>
              <p:nvPr/>
            </p:nvSpPr>
            <p:spPr>
              <a:xfrm>
                <a:off x="10567668" y="2631321"/>
                <a:ext cx="1377040" cy="1285242"/>
              </a:xfrm>
              <a:prstGeom prst="roundRect">
                <a:avLst/>
              </a:prstGeom>
              <a:solidFill>
                <a:srgbClr val="F7C9EE"/>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9F2E29F5-32BD-07B7-005A-0E7E96FFD7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F20EC3A0-0F61-BFE3-675D-FBE96024E6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06B558DC-FB19-A485-A160-9231C90E147B}"/>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1F751A9B-8EF7-3E8B-6A71-9E38CD644A2E}"/>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E4A3404D-AAF0-F058-7566-347A9B64FD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9761B87A-43E5-DA1A-9365-EA6ECA114B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9DFAB123-3512-C082-3447-5EB84943AC6E}"/>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2A6AC3CE-C815-37CE-9B5F-3014B48E4F79}"/>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6CCAB00E-2541-BC64-AEAC-0AD2C98DE00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F235942F-D4B3-F2AA-FC56-AEB2F2E3EE70}"/>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370DB9AC-B1DF-1093-C388-5B3901528CAE}"/>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F4E1474E-5FDC-F466-1836-0B31D7A56FC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9378EF1D-6AF1-7D00-7733-13CC1905826C}"/>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9111BB97-446B-9FAC-BEC5-757E1690710B}"/>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5EC398EB-5909-6E90-7FD5-9BD65E1E6C2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939465C0-2249-8EEB-38FC-6B406B1BFD8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57FA20C5-107B-6B2A-E673-1AC04A72E050}"/>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2555B2C2-1644-BD82-0F03-98A7394BF6C1}"/>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10F2CF61-F3BB-89D3-2093-53C0206F151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C42E3F7F-E551-7356-A50C-A47DA45D022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05358D52-9B86-70CA-40C9-9BBF1415A0F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1A6CA2B5-7829-EBE1-63C4-5FFA9E884B7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1379211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6E50-B41C-1875-06DB-291BA553F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1C740-07F1-F0F6-86B1-6ABCAE24AA2A}"/>
              </a:ext>
            </a:extLst>
          </p:cNvPr>
          <p:cNvSpPr>
            <a:spLocks noGrp="1"/>
          </p:cNvSpPr>
          <p:nvPr>
            <p:ph type="title"/>
          </p:nvPr>
        </p:nvSpPr>
        <p:spPr/>
        <p:txBody>
          <a:bodyPr>
            <a:normAutofit/>
          </a:bodyPr>
          <a:lstStyle/>
          <a:p>
            <a:r>
              <a:rPr lang="en-GB"/>
              <a:t>User experiences: 5 and 6 (of 8)</a:t>
            </a:r>
          </a:p>
        </p:txBody>
      </p:sp>
      <p:graphicFrame>
        <p:nvGraphicFramePr>
          <p:cNvPr id="4" name="Content Placeholder 3">
            <a:extLst>
              <a:ext uri="{FF2B5EF4-FFF2-40B4-BE49-F238E27FC236}">
                <a16:creationId xmlns:a16="http://schemas.microsoft.com/office/drawing/2014/main" id="{7A8C8EAB-BC16-07C1-4679-09E3390ED853}"/>
              </a:ext>
            </a:extLst>
          </p:cNvPr>
          <p:cNvGraphicFramePr>
            <a:graphicFrameLocks noGrp="1"/>
          </p:cNvGraphicFramePr>
          <p:nvPr>
            <p:ph idx="1"/>
          </p:nvPr>
        </p:nvGraphicFramePr>
        <p:xfrm>
          <a:off x="609600" y="1279525"/>
          <a:ext cx="11264899" cy="3474720"/>
        </p:xfrm>
        <a:graphic>
          <a:graphicData uri="http://schemas.openxmlformats.org/drawingml/2006/table">
            <a:tbl>
              <a:tblPr firstRow="1" bandRow="1">
                <a:tableStyleId>{327F97BB-C833-4FB7-BDE5-3F7075034690}</a:tableStyleId>
              </a:tblPr>
              <a:tblGrid>
                <a:gridCol w="2816225">
                  <a:extLst>
                    <a:ext uri="{9D8B030D-6E8A-4147-A177-3AD203B41FA5}">
                      <a16:colId xmlns:a16="http://schemas.microsoft.com/office/drawing/2014/main" val="4265246679"/>
                    </a:ext>
                  </a:extLst>
                </a:gridCol>
                <a:gridCol w="3038475">
                  <a:extLst>
                    <a:ext uri="{9D8B030D-6E8A-4147-A177-3AD203B41FA5}">
                      <a16:colId xmlns:a16="http://schemas.microsoft.com/office/drawing/2014/main" val="2774099198"/>
                    </a:ext>
                  </a:extLst>
                </a:gridCol>
                <a:gridCol w="2730500">
                  <a:extLst>
                    <a:ext uri="{9D8B030D-6E8A-4147-A177-3AD203B41FA5}">
                      <a16:colId xmlns:a16="http://schemas.microsoft.com/office/drawing/2014/main" val="2389877441"/>
                    </a:ext>
                  </a:extLst>
                </a:gridCol>
                <a:gridCol w="2679699">
                  <a:extLst>
                    <a:ext uri="{9D8B030D-6E8A-4147-A177-3AD203B41FA5}">
                      <a16:colId xmlns:a16="http://schemas.microsoft.com/office/drawing/2014/main" val="4144391156"/>
                    </a:ext>
                  </a:extLst>
                </a:gridCol>
              </a:tblGrid>
              <a:tr h="370840">
                <a:tc>
                  <a:txBody>
                    <a:bodyPr/>
                    <a:lstStyle/>
                    <a:p>
                      <a:r>
                        <a:rPr lang="en-GB" sz="2400">
                          <a:solidFill>
                            <a:srgbClr val="002060"/>
                          </a:solidFill>
                        </a:rPr>
                        <a:t>Objective</a:t>
                      </a:r>
                    </a:p>
                  </a:txBody>
                  <a:tcPr>
                    <a:solidFill>
                      <a:schemeClr val="accent4">
                        <a:lumMod val="40000"/>
                        <a:lumOff val="60000"/>
                      </a:schemeClr>
                    </a:solidFill>
                  </a:tcPr>
                </a:tc>
                <a:tc>
                  <a:txBody>
                    <a:bodyPr/>
                    <a:lstStyle/>
                    <a:p>
                      <a:r>
                        <a:rPr lang="en-GB" sz="2400">
                          <a:solidFill>
                            <a:srgbClr val="002060"/>
                          </a:solidFill>
                        </a:rPr>
                        <a:t>Water supply</a:t>
                      </a:r>
                    </a:p>
                  </a:txBody>
                  <a:tcPr>
                    <a:solidFill>
                      <a:schemeClr val="accent4">
                        <a:lumMod val="40000"/>
                        <a:lumOff val="60000"/>
                      </a:schemeClr>
                    </a:solidFill>
                  </a:tcPr>
                </a:tc>
                <a:tc>
                  <a:txBody>
                    <a:bodyPr/>
                    <a:lstStyle/>
                    <a:p>
                      <a:r>
                        <a:rPr lang="en-GB" sz="2400">
                          <a:solidFill>
                            <a:srgbClr val="002060"/>
                          </a:solidFill>
                        </a:rPr>
                        <a:t>Sanitation</a:t>
                      </a:r>
                      <a:endParaRPr lang="en-GB"/>
                    </a:p>
                  </a:txBody>
                  <a:tcPr>
                    <a:solidFill>
                      <a:schemeClr val="accent4">
                        <a:lumMod val="40000"/>
                        <a:lumOff val="60000"/>
                      </a:schemeClr>
                    </a:solidFill>
                  </a:tcPr>
                </a:tc>
                <a:tc>
                  <a:txBody>
                    <a:bodyPr/>
                    <a:lstStyle/>
                    <a:p>
                      <a:r>
                        <a:rPr lang="en-GB" sz="2400">
                          <a:solidFill>
                            <a:srgbClr val="002060"/>
                          </a:solidFill>
                        </a:rPr>
                        <a:t>Hygiene</a:t>
                      </a:r>
                      <a:endParaRPr lang="en-GB"/>
                    </a:p>
                  </a:txBody>
                  <a:tcPr>
                    <a:solidFill>
                      <a:schemeClr val="accent4">
                        <a:lumMod val="40000"/>
                        <a:lumOff val="60000"/>
                      </a:schemeClr>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a:solidFill>
                            <a:srgbClr val="002060"/>
                          </a:solidFill>
                          <a:latin typeface="+mn-lt"/>
                          <a:ea typeface="+mn-ea"/>
                          <a:cs typeface="+mn-cs"/>
                        </a:rPr>
                        <a:t>Users are </a:t>
                      </a:r>
                      <a:r>
                        <a:rPr lang="en-GB" sz="2400" b="1" kern="1200">
                          <a:solidFill>
                            <a:srgbClr val="002060"/>
                          </a:solidFill>
                          <a:latin typeface="+mn-lt"/>
                          <a:ea typeface="+mn-ea"/>
                          <a:cs typeface="+mn-cs"/>
                        </a:rPr>
                        <a:t>protected from distress </a:t>
                      </a:r>
                      <a:r>
                        <a:rPr lang="en-GB" sz="2400" b="0" kern="1200">
                          <a:solidFill>
                            <a:srgbClr val="002060"/>
                          </a:solidFill>
                          <a:latin typeface="+mn-lt"/>
                          <a:ea typeface="+mn-ea"/>
                          <a:cs typeface="+mn-cs"/>
                        </a:rPr>
                        <a:t>related to service disruptions</a:t>
                      </a:r>
                    </a:p>
                  </a:txBody>
                  <a:tcPr>
                    <a:solidFill>
                      <a:schemeClr val="accent4">
                        <a:lumMod val="20000"/>
                        <a:lumOff val="80000"/>
                      </a:schemeClr>
                    </a:solidFill>
                  </a:tcPr>
                </a:tc>
                <a:tc>
                  <a:txBody>
                    <a:bodyPr/>
                    <a:lstStyle/>
                    <a:p>
                      <a:r>
                        <a:rPr lang="en-GB" sz="2400">
                          <a:solidFill>
                            <a:srgbClr val="002060"/>
                          </a:solidFill>
                        </a:rPr>
                        <a:t>2001:  Proportion of population </a:t>
                      </a:r>
                      <a:r>
                        <a:rPr lang="en-GB" sz="2400" b="1">
                          <a:solidFill>
                            <a:srgbClr val="002060"/>
                          </a:solidFill>
                        </a:rPr>
                        <a:t>reporting that they worried </a:t>
                      </a:r>
                      <a:r>
                        <a:rPr lang="en-GB" sz="2400">
                          <a:solidFill>
                            <a:srgbClr val="002060"/>
                          </a:solidFill>
                        </a:rPr>
                        <a:t>about not having enough water for all household needs due to a climate event</a:t>
                      </a:r>
                    </a:p>
                  </a:txBody>
                  <a:tcPr>
                    <a:solidFill>
                      <a:schemeClr val="accent4">
                        <a:lumMod val="20000"/>
                        <a:lumOff val="80000"/>
                      </a:schemeClr>
                    </a:solidFill>
                  </a:tcPr>
                </a:tc>
                <a:tc>
                  <a:txBody>
                    <a:bodyPr/>
                    <a:lstStyle/>
                    <a:p>
                      <a:r>
                        <a:rPr lang="en-GB" sz="2400">
                          <a:solidFill>
                            <a:srgbClr val="002060"/>
                          </a:solidFill>
                        </a:rPr>
                        <a:t>2101:  Proportion of population </a:t>
                      </a:r>
                      <a:r>
                        <a:rPr lang="en-GB" sz="2400" b="1">
                          <a:solidFill>
                            <a:srgbClr val="002060"/>
                          </a:solidFill>
                        </a:rPr>
                        <a:t>who felt safe</a:t>
                      </a:r>
                      <a:r>
                        <a:rPr lang="en-GB" sz="2400">
                          <a:solidFill>
                            <a:srgbClr val="002060"/>
                          </a:solidFill>
                        </a:rPr>
                        <a:t> at the sanitation locations they used most before, during, and following a climate event in the [last Y]</a:t>
                      </a:r>
                    </a:p>
                  </a:txBody>
                  <a:tcPr>
                    <a:solidFill>
                      <a:schemeClr val="accent4">
                        <a:lumMod val="20000"/>
                        <a:lumOff val="80000"/>
                      </a:schemeClr>
                    </a:solidFill>
                  </a:tcPr>
                </a:tc>
                <a:tc>
                  <a:txBody>
                    <a:bodyPr/>
                    <a:lstStyle/>
                    <a:p>
                      <a:r>
                        <a:rPr lang="en-GB" sz="2400">
                          <a:solidFill>
                            <a:srgbClr val="002060"/>
                          </a:solidFill>
                        </a:rPr>
                        <a:t>-</a:t>
                      </a:r>
                    </a:p>
                  </a:txBody>
                  <a:tcPr>
                    <a:solidFill>
                      <a:schemeClr val="accent4">
                        <a:lumMod val="20000"/>
                        <a:lumOff val="80000"/>
                      </a:schemeClr>
                    </a:solidFill>
                  </a:tcPr>
                </a:tc>
                <a:extLst>
                  <a:ext uri="{0D108BD9-81ED-4DB2-BD59-A6C34878D82A}">
                    <a16:rowId xmlns:a16="http://schemas.microsoft.com/office/drawing/2014/main" val="2914603536"/>
                  </a:ext>
                </a:extLst>
              </a:tr>
            </a:tbl>
          </a:graphicData>
        </a:graphic>
      </p:graphicFrame>
      <p:grpSp>
        <p:nvGrpSpPr>
          <p:cNvPr id="6" name="Group 5">
            <a:extLst>
              <a:ext uri="{FF2B5EF4-FFF2-40B4-BE49-F238E27FC236}">
                <a16:creationId xmlns:a16="http://schemas.microsoft.com/office/drawing/2014/main" id="{8678E127-FF7F-F1FC-91C5-27B8FAD9CEB7}"/>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9933AC4F-2766-7B57-B7C3-5AC405DD1A67}"/>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10B2B06D-EAE6-DDBA-2842-9AF1606880E0}"/>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C6DB9EE1-3265-A21A-E373-C3526D8B4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C3FDAD9E-8B82-2342-D687-B754454561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F10E7B30-B0F8-FF87-5E0E-A3C8F3C7782F}"/>
                </a:ext>
              </a:extLst>
            </p:cNvPr>
            <p:cNvSpPr/>
            <p:nvPr/>
          </p:nvSpPr>
          <p:spPr>
            <a:xfrm>
              <a:off x="8861334" y="2638169"/>
              <a:ext cx="1377040" cy="128524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0DC5441A-DBBC-AE9E-C66D-A22254083FF7}"/>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4EE4E47D-14B2-C775-BEFD-AE12514CE02C}"/>
                  </a:ext>
                </a:extLst>
              </p:cNvPr>
              <p:cNvSpPr/>
              <p:nvPr/>
            </p:nvSpPr>
            <p:spPr>
              <a:xfrm>
                <a:off x="10567668" y="2631321"/>
                <a:ext cx="1377040" cy="1285242"/>
              </a:xfrm>
              <a:prstGeom prst="roundRect">
                <a:avLst/>
              </a:prstGeom>
              <a:solidFill>
                <a:srgbClr val="F7C9EE"/>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2FB4C8B1-248A-869B-E3DA-4F19059E16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AE8D5189-AABC-0A36-2182-396E8CAD6B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52539FFD-A7BB-69F6-01BF-FF520471068C}"/>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AFEE73CA-DA20-E989-A647-C25E56935044}"/>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95CB178A-0304-BDEF-7E0F-50D56D73FA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C15C4AAF-1031-F890-D65A-8E132365DD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C133AC1E-4437-8C62-2086-2F57738090CE}"/>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72AD56F8-EB97-68F0-81C8-43FCD6836CB5}"/>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E6737844-F33E-1D00-FAF3-C84E9137D97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DFD9EB65-E6F7-7C25-1C59-2C12CD6398C0}"/>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B9C64FBB-AF1A-B59F-0F1D-3ABABD187514}"/>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D55BB6B7-936B-E8FD-666C-DF4963C80E0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AB16A940-54E3-86DF-7E97-FEDF98EF7913}"/>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5CEB0EE4-491C-E51B-C501-68FA55320CC1}"/>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7D67F923-C496-94F0-7D9D-CF007635D2A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EE2CF2C5-00D6-D971-9B1A-59D7EF635D3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F0D6A02A-AE2E-EABD-C5B8-483F8FAB6BB3}"/>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50D82F06-4AB3-9E8E-6335-369F115D1307}"/>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05D6359A-AA2F-5FEF-1304-7411917252D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70FBB335-019D-A045-3F75-22683995A92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56581D0A-DFBD-5D49-76A5-67DAD719ECA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F61C065C-A644-4511-29ED-2259DF071B4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2394482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6153-93CE-6813-AB89-24D1F0BFC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C9564-F14F-09E4-FD56-164FBD038204}"/>
              </a:ext>
            </a:extLst>
          </p:cNvPr>
          <p:cNvSpPr>
            <a:spLocks noGrp="1"/>
          </p:cNvSpPr>
          <p:nvPr>
            <p:ph type="title"/>
          </p:nvPr>
        </p:nvSpPr>
        <p:spPr/>
        <p:txBody>
          <a:bodyPr>
            <a:normAutofit/>
          </a:bodyPr>
          <a:lstStyle/>
          <a:p>
            <a:r>
              <a:rPr lang="en-GB"/>
              <a:t>User experiences: 7 and 8 (of 8)</a:t>
            </a:r>
          </a:p>
        </p:txBody>
      </p:sp>
      <p:graphicFrame>
        <p:nvGraphicFramePr>
          <p:cNvPr id="4" name="Content Placeholder 3">
            <a:extLst>
              <a:ext uri="{FF2B5EF4-FFF2-40B4-BE49-F238E27FC236}">
                <a16:creationId xmlns:a16="http://schemas.microsoft.com/office/drawing/2014/main" id="{802C6723-51D5-A571-7F57-2E7E5B5AA23C}"/>
              </a:ext>
            </a:extLst>
          </p:cNvPr>
          <p:cNvGraphicFramePr>
            <a:graphicFrameLocks noGrp="1"/>
          </p:cNvGraphicFramePr>
          <p:nvPr>
            <p:ph idx="1"/>
            <p:extLst>
              <p:ext uri="{D42A27DB-BD31-4B8C-83A1-F6EECF244321}">
                <p14:modId xmlns:p14="http://schemas.microsoft.com/office/powerpoint/2010/main" val="3966496901"/>
              </p:ext>
            </p:extLst>
          </p:nvPr>
        </p:nvGraphicFramePr>
        <p:xfrm>
          <a:off x="609600" y="1081405"/>
          <a:ext cx="11264899" cy="5776595"/>
        </p:xfrm>
        <a:graphic>
          <a:graphicData uri="http://schemas.openxmlformats.org/drawingml/2006/table">
            <a:tbl>
              <a:tblPr firstRow="1" bandRow="1">
                <a:tableStyleId>{327F97BB-C833-4FB7-BDE5-3F7075034690}</a:tableStyleId>
              </a:tblPr>
              <a:tblGrid>
                <a:gridCol w="2451100">
                  <a:extLst>
                    <a:ext uri="{9D8B030D-6E8A-4147-A177-3AD203B41FA5}">
                      <a16:colId xmlns:a16="http://schemas.microsoft.com/office/drawing/2014/main" val="4265246679"/>
                    </a:ext>
                  </a:extLst>
                </a:gridCol>
                <a:gridCol w="3606800">
                  <a:extLst>
                    <a:ext uri="{9D8B030D-6E8A-4147-A177-3AD203B41FA5}">
                      <a16:colId xmlns:a16="http://schemas.microsoft.com/office/drawing/2014/main" val="2774099198"/>
                    </a:ext>
                  </a:extLst>
                </a:gridCol>
                <a:gridCol w="3822700">
                  <a:extLst>
                    <a:ext uri="{9D8B030D-6E8A-4147-A177-3AD203B41FA5}">
                      <a16:colId xmlns:a16="http://schemas.microsoft.com/office/drawing/2014/main" val="2389877441"/>
                    </a:ext>
                  </a:extLst>
                </a:gridCol>
                <a:gridCol w="1384299">
                  <a:extLst>
                    <a:ext uri="{9D8B030D-6E8A-4147-A177-3AD203B41FA5}">
                      <a16:colId xmlns:a16="http://schemas.microsoft.com/office/drawing/2014/main" val="4144391156"/>
                    </a:ext>
                  </a:extLst>
                </a:gridCol>
              </a:tblGrid>
              <a:tr h="564515">
                <a:tc>
                  <a:txBody>
                    <a:bodyPr/>
                    <a:lstStyle/>
                    <a:p>
                      <a:r>
                        <a:rPr lang="en-GB" sz="2400">
                          <a:solidFill>
                            <a:srgbClr val="002060"/>
                          </a:solidFill>
                        </a:rPr>
                        <a:t>Objective</a:t>
                      </a:r>
                    </a:p>
                  </a:txBody>
                  <a:tcPr>
                    <a:solidFill>
                      <a:schemeClr val="accent4">
                        <a:lumMod val="40000"/>
                        <a:lumOff val="60000"/>
                      </a:schemeClr>
                    </a:solidFill>
                  </a:tcPr>
                </a:tc>
                <a:tc>
                  <a:txBody>
                    <a:bodyPr/>
                    <a:lstStyle/>
                    <a:p>
                      <a:r>
                        <a:rPr lang="en-GB" sz="2400">
                          <a:solidFill>
                            <a:srgbClr val="002060"/>
                          </a:solidFill>
                        </a:rPr>
                        <a:t>Water supply</a:t>
                      </a:r>
                    </a:p>
                  </a:txBody>
                  <a:tcPr>
                    <a:solidFill>
                      <a:schemeClr val="accent4">
                        <a:lumMod val="40000"/>
                        <a:lumOff val="60000"/>
                      </a:schemeClr>
                    </a:solidFill>
                  </a:tcPr>
                </a:tc>
                <a:tc>
                  <a:txBody>
                    <a:bodyPr/>
                    <a:lstStyle/>
                    <a:p>
                      <a:r>
                        <a:rPr lang="en-GB" sz="2400">
                          <a:solidFill>
                            <a:srgbClr val="002060"/>
                          </a:solidFill>
                        </a:rPr>
                        <a:t>Sanitation</a:t>
                      </a:r>
                      <a:endParaRPr lang="en-GB"/>
                    </a:p>
                  </a:txBody>
                  <a:tcPr>
                    <a:solidFill>
                      <a:schemeClr val="accent4">
                        <a:lumMod val="40000"/>
                        <a:lumOff val="60000"/>
                      </a:schemeClr>
                    </a:solidFill>
                  </a:tcPr>
                </a:tc>
                <a:tc>
                  <a:txBody>
                    <a:bodyPr/>
                    <a:lstStyle/>
                    <a:p>
                      <a:r>
                        <a:rPr lang="en-GB" sz="2400">
                          <a:solidFill>
                            <a:srgbClr val="002060"/>
                          </a:solidFill>
                        </a:rPr>
                        <a:t>Hygiene</a:t>
                      </a:r>
                      <a:endParaRPr lang="en-GB"/>
                    </a:p>
                  </a:txBody>
                  <a:tcPr>
                    <a:solidFill>
                      <a:schemeClr val="accent4">
                        <a:lumMod val="40000"/>
                        <a:lumOff val="60000"/>
                      </a:schemeClr>
                    </a:solidFill>
                  </a:tcPr>
                </a:tc>
                <a:extLst>
                  <a:ext uri="{0D108BD9-81ED-4DB2-BD59-A6C34878D82A}">
                    <a16:rowId xmlns:a16="http://schemas.microsoft.com/office/drawing/2014/main" val="543233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a:solidFill>
                            <a:srgbClr val="002060"/>
                          </a:solidFill>
                          <a:latin typeface="+mn-lt"/>
                          <a:ea typeface="+mn-ea"/>
                          <a:cs typeface="+mn-cs"/>
                        </a:rPr>
                        <a:t>User </a:t>
                      </a:r>
                      <a:r>
                        <a:rPr lang="en-GB" sz="2400" b="1" kern="1200">
                          <a:solidFill>
                            <a:srgbClr val="002060"/>
                          </a:solidFill>
                          <a:latin typeface="+mn-lt"/>
                          <a:ea typeface="+mn-ea"/>
                          <a:cs typeface="+mn-cs"/>
                        </a:rPr>
                        <a:t>complaints</a:t>
                      </a:r>
                      <a:r>
                        <a:rPr lang="en-GB" sz="2400" b="0" kern="1200">
                          <a:solidFill>
                            <a:srgbClr val="002060"/>
                          </a:solidFill>
                          <a:latin typeface="+mn-lt"/>
                          <a:ea typeface="+mn-ea"/>
                          <a:cs typeface="+mn-cs"/>
                        </a:rPr>
                        <a:t>/ requests for assistance are dealt with in a timely manner </a:t>
                      </a:r>
                    </a:p>
                  </a:txBody>
                  <a:tcPr>
                    <a:solidFill>
                      <a:schemeClr val="accent4">
                        <a:lumMod val="20000"/>
                        <a:lumOff val="80000"/>
                      </a:schemeClr>
                    </a:solidFill>
                  </a:tcPr>
                </a:tc>
                <a:tc>
                  <a:txBody>
                    <a:bodyPr/>
                    <a:lstStyle/>
                    <a:p>
                      <a:r>
                        <a:rPr lang="en-GB" sz="2400" b="0">
                          <a:solidFill>
                            <a:srgbClr val="002060"/>
                          </a:solidFill>
                        </a:rPr>
                        <a:t>2004:  </a:t>
                      </a:r>
                      <a:r>
                        <a:rPr lang="en-GB" sz="2400" b="1">
                          <a:solidFill>
                            <a:srgbClr val="002060"/>
                          </a:solidFill>
                        </a:rPr>
                        <a:t>Total complaints </a:t>
                      </a:r>
                      <a:r>
                        <a:rPr lang="en-GB" sz="2400" b="0">
                          <a:solidFill>
                            <a:srgbClr val="002060"/>
                          </a:solidFill>
                        </a:rPr>
                        <a:t>per 1000 customers before, during, and following a climate event</a:t>
                      </a:r>
                    </a:p>
                    <a:p>
                      <a:r>
                        <a:rPr lang="en-GB" sz="2400" b="0">
                          <a:solidFill>
                            <a:srgbClr val="002060"/>
                          </a:solidFill>
                        </a:rPr>
                        <a:t>(a) received by drinking water service providers or regulators</a:t>
                      </a:r>
                    </a:p>
                    <a:p>
                      <a:r>
                        <a:rPr lang="en-GB" sz="2400" b="0">
                          <a:solidFill>
                            <a:srgbClr val="002060"/>
                          </a:solidFill>
                        </a:rPr>
                        <a:t>(b) received and analysed by drinking water service providers or regulators</a:t>
                      </a:r>
                    </a:p>
                    <a:p>
                      <a:r>
                        <a:rPr lang="en-GB" sz="2400" b="0">
                          <a:solidFill>
                            <a:srgbClr val="002060"/>
                          </a:solidFill>
                        </a:rPr>
                        <a:t>(c) received, analysed and acted upon by drinking water service providers or regulators</a:t>
                      </a:r>
                    </a:p>
                  </a:txBody>
                  <a:tcPr>
                    <a:solidFill>
                      <a:schemeClr val="accent4">
                        <a:lumMod val="20000"/>
                        <a:lumOff val="80000"/>
                      </a:schemeClr>
                    </a:solidFill>
                  </a:tcPr>
                </a:tc>
                <a:tc>
                  <a:txBody>
                    <a:bodyPr/>
                    <a:lstStyle/>
                    <a:p>
                      <a:r>
                        <a:rPr lang="en-GB" sz="2400" b="0">
                          <a:solidFill>
                            <a:srgbClr val="002060"/>
                          </a:solidFill>
                        </a:rPr>
                        <a:t>2103:  </a:t>
                      </a:r>
                      <a:r>
                        <a:rPr lang="en-GB" sz="2400" b="1">
                          <a:solidFill>
                            <a:srgbClr val="002060"/>
                          </a:solidFill>
                        </a:rPr>
                        <a:t>Total complaints </a:t>
                      </a:r>
                      <a:r>
                        <a:rPr lang="en-GB" sz="2400" b="0">
                          <a:solidFill>
                            <a:srgbClr val="002060"/>
                          </a:solidFill>
                        </a:rPr>
                        <a:t>per 1000 customers before, during, and following a climate event </a:t>
                      </a:r>
                    </a:p>
                    <a:p>
                      <a:r>
                        <a:rPr lang="en-GB" sz="2400" b="0">
                          <a:solidFill>
                            <a:srgbClr val="002060"/>
                          </a:solidFill>
                        </a:rPr>
                        <a:t>(a) received by sanitation service providers or regulators</a:t>
                      </a:r>
                    </a:p>
                    <a:p>
                      <a:r>
                        <a:rPr lang="en-GB" sz="2400" b="0">
                          <a:solidFill>
                            <a:srgbClr val="002060"/>
                          </a:solidFill>
                        </a:rPr>
                        <a:t>(b) received and analysed by sanitation service providers or regulators</a:t>
                      </a:r>
                    </a:p>
                    <a:p>
                      <a:r>
                        <a:rPr lang="en-GB" sz="2400" b="0">
                          <a:solidFill>
                            <a:srgbClr val="002060"/>
                          </a:solidFill>
                        </a:rPr>
                        <a:t>(c) received, analysed and acted upon by sanitation service providers or regulators</a:t>
                      </a:r>
                    </a:p>
                  </a:txBody>
                  <a:tcPr>
                    <a:solidFill>
                      <a:schemeClr val="accent4">
                        <a:lumMod val="20000"/>
                        <a:lumOff val="80000"/>
                      </a:schemeClr>
                    </a:solidFill>
                  </a:tcPr>
                </a:tc>
                <a:tc>
                  <a:txBody>
                    <a:bodyPr/>
                    <a:lstStyle/>
                    <a:p>
                      <a:r>
                        <a:rPr lang="en-GB" sz="2400">
                          <a:solidFill>
                            <a:srgbClr val="002060"/>
                          </a:solidFill>
                        </a:rPr>
                        <a:t>-</a:t>
                      </a:r>
                    </a:p>
                  </a:txBody>
                  <a:tcPr>
                    <a:solidFill>
                      <a:schemeClr val="accent4">
                        <a:lumMod val="20000"/>
                        <a:lumOff val="80000"/>
                      </a:schemeClr>
                    </a:solidFill>
                  </a:tcPr>
                </a:tc>
                <a:extLst>
                  <a:ext uri="{0D108BD9-81ED-4DB2-BD59-A6C34878D82A}">
                    <a16:rowId xmlns:a16="http://schemas.microsoft.com/office/drawing/2014/main" val="2914603536"/>
                  </a:ext>
                </a:extLst>
              </a:tr>
            </a:tbl>
          </a:graphicData>
        </a:graphic>
      </p:graphicFrame>
      <p:grpSp>
        <p:nvGrpSpPr>
          <p:cNvPr id="6" name="Group 5">
            <a:extLst>
              <a:ext uri="{FF2B5EF4-FFF2-40B4-BE49-F238E27FC236}">
                <a16:creationId xmlns:a16="http://schemas.microsoft.com/office/drawing/2014/main" id="{A0926895-2B20-BF41-0D2D-B03C00F9C58C}"/>
              </a:ext>
            </a:extLst>
          </p:cNvPr>
          <p:cNvGrpSpPr/>
          <p:nvPr/>
        </p:nvGrpSpPr>
        <p:grpSpPr>
          <a:xfrm>
            <a:off x="9381683" y="128206"/>
            <a:ext cx="2574404" cy="736767"/>
            <a:chOff x="211913" y="1660070"/>
            <a:chExt cx="11732795" cy="3357801"/>
          </a:xfrm>
        </p:grpSpPr>
        <p:grpSp>
          <p:nvGrpSpPr>
            <p:cNvPr id="7" name="Group 6">
              <a:extLst>
                <a:ext uri="{FF2B5EF4-FFF2-40B4-BE49-F238E27FC236}">
                  <a16:creationId xmlns:a16="http://schemas.microsoft.com/office/drawing/2014/main" id="{0919A679-2836-40B6-5552-D49BC9B8168B}"/>
                </a:ext>
              </a:extLst>
            </p:cNvPr>
            <p:cNvGrpSpPr/>
            <p:nvPr/>
          </p:nvGrpSpPr>
          <p:grpSpPr>
            <a:xfrm>
              <a:off x="7281455" y="2227965"/>
              <a:ext cx="1103810" cy="2039822"/>
              <a:chOff x="7302134" y="2255518"/>
              <a:chExt cx="1103810" cy="2039822"/>
            </a:xfrm>
          </p:grpSpPr>
          <p:sp>
            <p:nvSpPr>
              <p:cNvPr id="33" name="Rectangle: Rounded Corners 32">
                <a:extLst>
                  <a:ext uri="{FF2B5EF4-FFF2-40B4-BE49-F238E27FC236}">
                    <a16:creationId xmlns:a16="http://schemas.microsoft.com/office/drawing/2014/main" id="{B30D4419-77EF-B860-8C8A-B49001897012}"/>
                  </a:ext>
                </a:extLst>
              </p:cNvPr>
              <p:cNvSpPr/>
              <p:nvPr/>
            </p:nvSpPr>
            <p:spPr>
              <a:xfrm>
                <a:off x="7302134" y="2255518"/>
                <a:ext cx="1103810" cy="203982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4" name="Graphic 33" descr="Toilet with solid fill">
                <a:extLst>
                  <a:ext uri="{FF2B5EF4-FFF2-40B4-BE49-F238E27FC236}">
                    <a16:creationId xmlns:a16="http://schemas.microsoft.com/office/drawing/2014/main" id="{A8D9C22B-DE17-5E44-B754-66A65303E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35" name="Graphic 34" descr="Leaky Tap with solid fill">
                <a:extLst>
                  <a:ext uri="{FF2B5EF4-FFF2-40B4-BE49-F238E27FC236}">
                    <a16:creationId xmlns:a16="http://schemas.microsoft.com/office/drawing/2014/main" id="{E31C42A1-608E-613F-B55B-94EE2B640A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8" name="Rectangle: Rounded Corners 7">
              <a:extLst>
                <a:ext uri="{FF2B5EF4-FFF2-40B4-BE49-F238E27FC236}">
                  <a16:creationId xmlns:a16="http://schemas.microsoft.com/office/drawing/2014/main" id="{B1D8DC5E-68B0-1C2F-177E-0CB6EF244A5D}"/>
                </a:ext>
              </a:extLst>
            </p:cNvPr>
            <p:cNvSpPr/>
            <p:nvPr/>
          </p:nvSpPr>
          <p:spPr>
            <a:xfrm>
              <a:off x="8861334" y="2638169"/>
              <a:ext cx="1377040" cy="128524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 name="Group 8">
              <a:extLst>
                <a:ext uri="{FF2B5EF4-FFF2-40B4-BE49-F238E27FC236}">
                  <a16:creationId xmlns:a16="http://schemas.microsoft.com/office/drawing/2014/main" id="{32214579-A06F-1F69-0BC5-E7D6B79BCF36}"/>
                </a:ext>
              </a:extLst>
            </p:cNvPr>
            <p:cNvGrpSpPr/>
            <p:nvPr/>
          </p:nvGrpSpPr>
          <p:grpSpPr>
            <a:xfrm>
              <a:off x="10567668" y="2631321"/>
              <a:ext cx="1377040" cy="1285242"/>
              <a:chOff x="10567668" y="2631321"/>
              <a:chExt cx="1377040" cy="1285242"/>
            </a:xfrm>
          </p:grpSpPr>
          <p:sp>
            <p:nvSpPr>
              <p:cNvPr id="31" name="Rectangle: Rounded Corners 30">
                <a:extLst>
                  <a:ext uri="{FF2B5EF4-FFF2-40B4-BE49-F238E27FC236}">
                    <a16:creationId xmlns:a16="http://schemas.microsoft.com/office/drawing/2014/main" id="{E1A4E1E9-3BB7-220F-9269-4705A3DD145E}"/>
                  </a:ext>
                </a:extLst>
              </p:cNvPr>
              <p:cNvSpPr/>
              <p:nvPr/>
            </p:nvSpPr>
            <p:spPr>
              <a:xfrm>
                <a:off x="10567668" y="2631321"/>
                <a:ext cx="1377040" cy="1285242"/>
              </a:xfrm>
              <a:prstGeom prst="roundRect">
                <a:avLst/>
              </a:prstGeom>
              <a:solidFill>
                <a:srgbClr val="F7C9EE"/>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Graphic 31" descr="Family with two children outline">
                <a:extLst>
                  <a:ext uri="{FF2B5EF4-FFF2-40B4-BE49-F238E27FC236}">
                    <a16:creationId xmlns:a16="http://schemas.microsoft.com/office/drawing/2014/main" id="{E281519B-5E70-7311-E769-9AD2BB9D2C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10" name="Graphic 9" descr="Handwashing with solid fill">
              <a:extLst>
                <a:ext uri="{FF2B5EF4-FFF2-40B4-BE49-F238E27FC236}">
                  <a16:creationId xmlns:a16="http://schemas.microsoft.com/office/drawing/2014/main" id="{82CDC5C3-A102-6BF3-F0E2-D95B831786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11" name="Group 10">
              <a:extLst>
                <a:ext uri="{FF2B5EF4-FFF2-40B4-BE49-F238E27FC236}">
                  <a16:creationId xmlns:a16="http://schemas.microsoft.com/office/drawing/2014/main" id="{B1D25B0C-99E4-7F5A-C439-0DEDDC114676}"/>
                </a:ext>
              </a:extLst>
            </p:cNvPr>
            <p:cNvGrpSpPr/>
            <p:nvPr/>
          </p:nvGrpSpPr>
          <p:grpSpPr>
            <a:xfrm>
              <a:off x="5026297" y="1660070"/>
              <a:ext cx="1889035" cy="1285242"/>
              <a:chOff x="5026297" y="1883590"/>
              <a:chExt cx="1889035" cy="1285242"/>
            </a:xfrm>
          </p:grpSpPr>
          <p:sp>
            <p:nvSpPr>
              <p:cNvPr id="28" name="Rectangle: Rounded Corners 27">
                <a:extLst>
                  <a:ext uri="{FF2B5EF4-FFF2-40B4-BE49-F238E27FC236}">
                    <a16:creationId xmlns:a16="http://schemas.microsoft.com/office/drawing/2014/main" id="{2664A065-F241-9EDB-0379-CFB06AF89554}"/>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Graphic 28" descr="Hammer with solid fill">
                <a:extLst>
                  <a:ext uri="{FF2B5EF4-FFF2-40B4-BE49-F238E27FC236}">
                    <a16:creationId xmlns:a16="http://schemas.microsoft.com/office/drawing/2014/main" id="{CEF8F873-DE87-C502-9278-7AEA51EC06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30" name="Graphic 29" descr="Man and woman with solid fill">
                <a:extLst>
                  <a:ext uri="{FF2B5EF4-FFF2-40B4-BE49-F238E27FC236}">
                    <a16:creationId xmlns:a16="http://schemas.microsoft.com/office/drawing/2014/main" id="{797B8535-812E-BE7D-D3FF-79465E213B0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12" name="Group 11">
              <a:extLst>
                <a:ext uri="{FF2B5EF4-FFF2-40B4-BE49-F238E27FC236}">
                  <a16:creationId xmlns:a16="http://schemas.microsoft.com/office/drawing/2014/main" id="{DFCC7FB1-AC08-7DBB-DACB-F85C8C782E12}"/>
                </a:ext>
              </a:extLst>
            </p:cNvPr>
            <p:cNvGrpSpPr/>
            <p:nvPr/>
          </p:nvGrpSpPr>
          <p:grpSpPr>
            <a:xfrm>
              <a:off x="2929708" y="3732629"/>
              <a:ext cx="1888307" cy="1285242"/>
              <a:chOff x="2929708" y="3732629"/>
              <a:chExt cx="1888307" cy="1285242"/>
            </a:xfrm>
          </p:grpSpPr>
          <p:sp>
            <p:nvSpPr>
              <p:cNvPr id="26" name="Rectangle: Rounded Corners 25">
                <a:extLst>
                  <a:ext uri="{FF2B5EF4-FFF2-40B4-BE49-F238E27FC236}">
                    <a16:creationId xmlns:a16="http://schemas.microsoft.com/office/drawing/2014/main" id="{95277406-363B-2160-BD37-E202C1A39EF2}"/>
                  </a:ext>
                </a:extLst>
              </p:cNvPr>
              <p:cNvSpPr/>
              <p:nvPr/>
            </p:nvSpPr>
            <p:spPr>
              <a:xfrm>
                <a:off x="2929708" y="3732629"/>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Graphic 26" descr="Cycle with people with solid fill">
                <a:extLst>
                  <a:ext uri="{FF2B5EF4-FFF2-40B4-BE49-F238E27FC236}">
                    <a16:creationId xmlns:a16="http://schemas.microsoft.com/office/drawing/2014/main" id="{911C7744-6648-46FC-6C72-026D14C7D6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13" name="Group 12">
              <a:extLst>
                <a:ext uri="{FF2B5EF4-FFF2-40B4-BE49-F238E27FC236}">
                  <a16:creationId xmlns:a16="http://schemas.microsoft.com/office/drawing/2014/main" id="{B3C55B9A-EBA3-4134-8CD0-17BAB9B37275}"/>
                </a:ext>
              </a:extLst>
            </p:cNvPr>
            <p:cNvGrpSpPr/>
            <p:nvPr/>
          </p:nvGrpSpPr>
          <p:grpSpPr>
            <a:xfrm>
              <a:off x="5051337" y="3690621"/>
              <a:ext cx="1888307" cy="1285242"/>
              <a:chOff x="5051337" y="3690621"/>
              <a:chExt cx="1888307" cy="1285242"/>
            </a:xfrm>
          </p:grpSpPr>
          <p:sp>
            <p:nvSpPr>
              <p:cNvPr id="24" name="Rectangle: Rounded Corners 23">
                <a:extLst>
                  <a:ext uri="{FF2B5EF4-FFF2-40B4-BE49-F238E27FC236}">
                    <a16:creationId xmlns:a16="http://schemas.microsoft.com/office/drawing/2014/main" id="{2F929044-DD01-921D-5E62-6A001C254E1D}"/>
                  </a:ext>
                </a:extLst>
              </p:cNvPr>
              <p:cNvSpPr/>
              <p:nvPr/>
            </p:nvSpPr>
            <p:spPr>
              <a:xfrm>
                <a:off x="5051337" y="3690621"/>
                <a:ext cx="1888307" cy="1285242"/>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Graphic 24" descr="Agriculture with solid fill">
                <a:extLst>
                  <a:ext uri="{FF2B5EF4-FFF2-40B4-BE49-F238E27FC236}">
                    <a16:creationId xmlns:a16="http://schemas.microsoft.com/office/drawing/2014/main" id="{B7F4B6E6-60FD-3D58-7272-80A683B7BB0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grpSp>
          <p:nvGrpSpPr>
            <p:cNvPr id="14" name="Group 13">
              <a:extLst>
                <a:ext uri="{FF2B5EF4-FFF2-40B4-BE49-F238E27FC236}">
                  <a16:creationId xmlns:a16="http://schemas.microsoft.com/office/drawing/2014/main" id="{EE262188-18E5-88E5-8C32-DABACB67075B}"/>
                </a:ext>
              </a:extLst>
            </p:cNvPr>
            <p:cNvGrpSpPr/>
            <p:nvPr/>
          </p:nvGrpSpPr>
          <p:grpSpPr>
            <a:xfrm>
              <a:off x="2929708" y="1660070"/>
              <a:ext cx="1896291" cy="1285242"/>
              <a:chOff x="2929708" y="1883590"/>
              <a:chExt cx="1896291" cy="1285242"/>
            </a:xfrm>
          </p:grpSpPr>
          <p:sp>
            <p:nvSpPr>
              <p:cNvPr id="21" name="Rectangle: Rounded Corners 20">
                <a:extLst>
                  <a:ext uri="{FF2B5EF4-FFF2-40B4-BE49-F238E27FC236}">
                    <a16:creationId xmlns:a16="http://schemas.microsoft.com/office/drawing/2014/main" id="{B44660CA-8EC4-0F2D-DE7D-80B7814B07FE}"/>
                  </a:ext>
                </a:extLst>
              </p:cNvPr>
              <p:cNvSpPr/>
              <p:nvPr/>
            </p:nvSpPr>
            <p:spPr>
              <a:xfrm>
                <a:off x="2937692" y="1883590"/>
                <a:ext cx="1888307" cy="1285242"/>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Graphic 21" descr="Programmer male with solid fill">
                <a:extLst>
                  <a:ext uri="{FF2B5EF4-FFF2-40B4-BE49-F238E27FC236}">
                    <a16:creationId xmlns:a16="http://schemas.microsoft.com/office/drawing/2014/main" id="{C68D283B-FCED-10A8-DD0C-2EE3F929682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23" name="Graphic 22" descr="Blueprint with solid fill">
                <a:extLst>
                  <a:ext uri="{FF2B5EF4-FFF2-40B4-BE49-F238E27FC236}">
                    <a16:creationId xmlns:a16="http://schemas.microsoft.com/office/drawing/2014/main" id="{79C92578-169B-28AC-0912-8E597CB708B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grpSp>
          <p:nvGrpSpPr>
            <p:cNvPr id="15" name="Group 14">
              <a:extLst>
                <a:ext uri="{FF2B5EF4-FFF2-40B4-BE49-F238E27FC236}">
                  <a16:creationId xmlns:a16="http://schemas.microsoft.com/office/drawing/2014/main" id="{7ACC7879-7289-9552-E50A-39D16CB020EE}"/>
                </a:ext>
              </a:extLst>
            </p:cNvPr>
            <p:cNvGrpSpPr/>
            <p:nvPr/>
          </p:nvGrpSpPr>
          <p:grpSpPr>
            <a:xfrm>
              <a:off x="211913" y="2096161"/>
              <a:ext cx="2316477" cy="2369259"/>
              <a:chOff x="211913" y="2096161"/>
              <a:chExt cx="2316477" cy="2369259"/>
            </a:xfrm>
          </p:grpSpPr>
          <p:sp>
            <p:nvSpPr>
              <p:cNvPr id="16" name="Rectangle: Rounded Corners 15">
                <a:extLst>
                  <a:ext uri="{FF2B5EF4-FFF2-40B4-BE49-F238E27FC236}">
                    <a16:creationId xmlns:a16="http://schemas.microsoft.com/office/drawing/2014/main" id="{C539F09E-E97E-2140-0DE4-14A5423487CA}"/>
                  </a:ext>
                </a:extLst>
              </p:cNvPr>
              <p:cNvSpPr/>
              <p:nvPr/>
            </p:nvSpPr>
            <p:spPr>
              <a:xfrm>
                <a:off x="211913" y="2096161"/>
                <a:ext cx="2316477" cy="2369259"/>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oney with solid fill">
                <a:extLst>
                  <a:ext uri="{FF2B5EF4-FFF2-40B4-BE49-F238E27FC236}">
                    <a16:creationId xmlns:a16="http://schemas.microsoft.com/office/drawing/2014/main" id="{1E6A95FE-E1A9-768B-4EC3-A95814965B9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18" name="Graphic 17" descr="Judge female with solid fill">
                <a:extLst>
                  <a:ext uri="{FF2B5EF4-FFF2-40B4-BE49-F238E27FC236}">
                    <a16:creationId xmlns:a16="http://schemas.microsoft.com/office/drawing/2014/main" id="{DC41D483-AEB2-135D-843E-D01550ACF29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19" name="Graphic 18" descr="Blog with solid fill">
                <a:extLst>
                  <a:ext uri="{FF2B5EF4-FFF2-40B4-BE49-F238E27FC236}">
                    <a16:creationId xmlns:a16="http://schemas.microsoft.com/office/drawing/2014/main" id="{EAD75AD2-DCBD-E529-250A-71DC91D46A7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0" name="Graphic 19" descr="Group of people with solid fill">
                <a:extLst>
                  <a:ext uri="{FF2B5EF4-FFF2-40B4-BE49-F238E27FC236}">
                    <a16:creationId xmlns:a16="http://schemas.microsoft.com/office/drawing/2014/main" id="{E7C97F30-0ED3-B94A-2238-42D3AD6F3A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grpSp>
    </p:spTree>
    <p:extLst>
      <p:ext uri="{BB962C8B-B14F-4D97-AF65-F5344CB8AC3E}">
        <p14:creationId xmlns:p14="http://schemas.microsoft.com/office/powerpoint/2010/main" val="2860314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0DC2-D93B-F576-A1BD-8DDD10583D67}"/>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F8626105-B11E-CF25-2F4E-D11F71D71300}"/>
              </a:ext>
            </a:extLst>
          </p:cNvPr>
          <p:cNvGrpSpPr/>
          <p:nvPr/>
        </p:nvGrpSpPr>
        <p:grpSpPr>
          <a:xfrm>
            <a:off x="7281455" y="2227965"/>
            <a:ext cx="1103810" cy="2039822"/>
            <a:chOff x="7302134" y="2255518"/>
            <a:chExt cx="1103810" cy="2039822"/>
          </a:xfrm>
        </p:grpSpPr>
        <p:sp>
          <p:nvSpPr>
            <p:cNvPr id="49" name="Rectangle: Rounded Corners 48">
              <a:extLst>
                <a:ext uri="{FF2B5EF4-FFF2-40B4-BE49-F238E27FC236}">
                  <a16:creationId xmlns:a16="http://schemas.microsoft.com/office/drawing/2014/main" id="{AE09C378-9981-180F-3AFE-6CB698BDA52A}"/>
                </a:ext>
              </a:extLst>
            </p:cNvPr>
            <p:cNvSpPr/>
            <p:nvPr/>
          </p:nvSpPr>
          <p:spPr>
            <a:xfrm>
              <a:off x="7302134" y="2255518"/>
              <a:ext cx="1103810" cy="203982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2" descr="Toilet with solid fill">
              <a:extLst>
                <a:ext uri="{FF2B5EF4-FFF2-40B4-BE49-F238E27FC236}">
                  <a16:creationId xmlns:a16="http://schemas.microsoft.com/office/drawing/2014/main" id="{13087CB8-E787-609F-2E2A-D112A8DC5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6319" y="3278335"/>
              <a:ext cx="914400" cy="914400"/>
            </a:xfrm>
            <a:prstGeom prst="rect">
              <a:avLst/>
            </a:prstGeom>
          </p:spPr>
        </p:pic>
        <p:pic>
          <p:nvPicPr>
            <p:cNvPr id="5" name="Graphic 4" descr="Leaky Tap with solid fill">
              <a:extLst>
                <a:ext uri="{FF2B5EF4-FFF2-40B4-BE49-F238E27FC236}">
                  <a16:creationId xmlns:a16="http://schemas.microsoft.com/office/drawing/2014/main" id="{E9274EE9-F972-DCA4-76D0-634C88478B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319" y="2443845"/>
              <a:ext cx="914400" cy="914400"/>
            </a:xfrm>
            <a:prstGeom prst="rect">
              <a:avLst/>
            </a:prstGeom>
          </p:spPr>
        </p:pic>
      </p:grpSp>
      <p:sp>
        <p:nvSpPr>
          <p:cNvPr id="57" name="Rectangle: Rounded Corners 56">
            <a:extLst>
              <a:ext uri="{FF2B5EF4-FFF2-40B4-BE49-F238E27FC236}">
                <a16:creationId xmlns:a16="http://schemas.microsoft.com/office/drawing/2014/main" id="{14B7C415-2F0F-4F7C-D5D3-1B6D829C14E5}"/>
              </a:ext>
            </a:extLst>
          </p:cNvPr>
          <p:cNvSpPr/>
          <p:nvPr/>
        </p:nvSpPr>
        <p:spPr>
          <a:xfrm>
            <a:off x="8861334" y="2638169"/>
            <a:ext cx="1377040" cy="1285242"/>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1" name="Group 110">
            <a:extLst>
              <a:ext uri="{FF2B5EF4-FFF2-40B4-BE49-F238E27FC236}">
                <a16:creationId xmlns:a16="http://schemas.microsoft.com/office/drawing/2014/main" id="{C76F236A-DE33-08F7-E621-EEC707CBDFBD}"/>
              </a:ext>
            </a:extLst>
          </p:cNvPr>
          <p:cNvGrpSpPr/>
          <p:nvPr/>
        </p:nvGrpSpPr>
        <p:grpSpPr>
          <a:xfrm>
            <a:off x="10567668" y="2631321"/>
            <a:ext cx="1377040" cy="1285242"/>
            <a:chOff x="10567668" y="2631321"/>
            <a:chExt cx="1377040" cy="1285242"/>
          </a:xfrm>
        </p:grpSpPr>
        <p:sp>
          <p:nvSpPr>
            <p:cNvPr id="110" name="Rectangle: Rounded Corners 109">
              <a:extLst>
                <a:ext uri="{FF2B5EF4-FFF2-40B4-BE49-F238E27FC236}">
                  <a16:creationId xmlns:a16="http://schemas.microsoft.com/office/drawing/2014/main" id="{B2F9FB63-BE25-E504-09E9-3889A020191F}"/>
                </a:ext>
              </a:extLst>
            </p:cNvPr>
            <p:cNvSpPr/>
            <p:nvPr/>
          </p:nvSpPr>
          <p:spPr>
            <a:xfrm>
              <a:off x="10567668" y="2631321"/>
              <a:ext cx="1377040" cy="1285242"/>
            </a:xfrm>
            <a:prstGeom prst="roundRect">
              <a:avLst/>
            </a:prstGeom>
            <a:solidFill>
              <a:srgbClr val="F7C9E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Graphic 6" descr="Family with two children outline">
              <a:extLst>
                <a:ext uri="{FF2B5EF4-FFF2-40B4-BE49-F238E27FC236}">
                  <a16:creationId xmlns:a16="http://schemas.microsoft.com/office/drawing/2014/main" id="{04B7956F-0DF6-470B-8ED4-AAE3FA8252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5364" y="2776221"/>
              <a:ext cx="914400" cy="914400"/>
            </a:xfrm>
            <a:prstGeom prst="rect">
              <a:avLst/>
            </a:prstGeom>
          </p:spPr>
        </p:pic>
      </p:grpSp>
      <p:pic>
        <p:nvPicPr>
          <p:cNvPr id="9" name="Graphic 8" descr="Handwashing with solid fill">
            <a:extLst>
              <a:ext uri="{FF2B5EF4-FFF2-40B4-BE49-F238E27FC236}">
                <a16:creationId xmlns:a16="http://schemas.microsoft.com/office/drawing/2014/main" id="{2295FDF3-DA26-B74C-F888-6B6454104C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5391" y="2871285"/>
            <a:ext cx="914400" cy="914400"/>
          </a:xfrm>
          <a:prstGeom prst="rect">
            <a:avLst/>
          </a:prstGeom>
        </p:spPr>
      </p:pic>
      <p:grpSp>
        <p:nvGrpSpPr>
          <p:cNvPr id="62" name="Group 61">
            <a:extLst>
              <a:ext uri="{FF2B5EF4-FFF2-40B4-BE49-F238E27FC236}">
                <a16:creationId xmlns:a16="http://schemas.microsoft.com/office/drawing/2014/main" id="{F2D791D5-746A-F9C7-CA7D-319FA59CB72D}"/>
              </a:ext>
            </a:extLst>
          </p:cNvPr>
          <p:cNvGrpSpPr/>
          <p:nvPr/>
        </p:nvGrpSpPr>
        <p:grpSpPr>
          <a:xfrm>
            <a:off x="5026297" y="1660070"/>
            <a:ext cx="1889035" cy="1285242"/>
            <a:chOff x="5026297" y="1883590"/>
            <a:chExt cx="1889035" cy="1285242"/>
          </a:xfrm>
        </p:grpSpPr>
        <p:sp>
          <p:nvSpPr>
            <p:cNvPr id="43" name="Rectangle: Rounded Corners 42">
              <a:extLst>
                <a:ext uri="{FF2B5EF4-FFF2-40B4-BE49-F238E27FC236}">
                  <a16:creationId xmlns:a16="http://schemas.microsoft.com/office/drawing/2014/main" id="{E3EFA390-2033-A81C-233F-8BC0F3E594DB}"/>
                </a:ext>
              </a:extLst>
            </p:cNvPr>
            <p:cNvSpPr/>
            <p:nvPr/>
          </p:nvSpPr>
          <p:spPr>
            <a:xfrm>
              <a:off x="5027025"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Graphic 14" descr="Hammer with solid fill">
              <a:extLst>
                <a:ext uri="{FF2B5EF4-FFF2-40B4-BE49-F238E27FC236}">
                  <a16:creationId xmlns:a16="http://schemas.microsoft.com/office/drawing/2014/main" id="{CC2A7842-E27A-E684-7F1E-2F8C9F0674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3686" y="2069011"/>
              <a:ext cx="914400" cy="914400"/>
            </a:xfrm>
            <a:prstGeom prst="rect">
              <a:avLst/>
            </a:prstGeom>
          </p:spPr>
        </p:pic>
        <p:pic>
          <p:nvPicPr>
            <p:cNvPr id="17" name="Graphic 16" descr="Man and woman with solid fill">
              <a:extLst>
                <a:ext uri="{FF2B5EF4-FFF2-40B4-BE49-F238E27FC236}">
                  <a16:creationId xmlns:a16="http://schemas.microsoft.com/office/drawing/2014/main" id="{7DA2F5B5-2955-C796-3AA8-89702C5884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6297" y="2069011"/>
              <a:ext cx="914400" cy="914400"/>
            </a:xfrm>
            <a:prstGeom prst="rect">
              <a:avLst/>
            </a:prstGeom>
          </p:spPr>
        </p:pic>
      </p:grpSp>
      <p:grpSp>
        <p:nvGrpSpPr>
          <p:cNvPr id="64" name="Group 63">
            <a:extLst>
              <a:ext uri="{FF2B5EF4-FFF2-40B4-BE49-F238E27FC236}">
                <a16:creationId xmlns:a16="http://schemas.microsoft.com/office/drawing/2014/main" id="{10EF3FAC-6B32-B269-7570-3149685D2E8F}"/>
              </a:ext>
            </a:extLst>
          </p:cNvPr>
          <p:cNvGrpSpPr/>
          <p:nvPr/>
        </p:nvGrpSpPr>
        <p:grpSpPr>
          <a:xfrm>
            <a:off x="2929708" y="3732629"/>
            <a:ext cx="1888307" cy="1285242"/>
            <a:chOff x="2929708" y="3732629"/>
            <a:chExt cx="1888307" cy="1285242"/>
          </a:xfrm>
        </p:grpSpPr>
        <p:sp>
          <p:nvSpPr>
            <p:cNvPr id="47" name="Rectangle: Rounded Corners 46">
              <a:extLst>
                <a:ext uri="{FF2B5EF4-FFF2-40B4-BE49-F238E27FC236}">
                  <a16:creationId xmlns:a16="http://schemas.microsoft.com/office/drawing/2014/main" id="{E829926C-49FE-A6E4-FE89-0F240F7367E9}"/>
                </a:ext>
              </a:extLst>
            </p:cNvPr>
            <p:cNvSpPr/>
            <p:nvPr/>
          </p:nvSpPr>
          <p:spPr>
            <a:xfrm>
              <a:off x="2929708" y="3732629"/>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Graphic 18" descr="Cycle with people with solid fill">
              <a:extLst>
                <a:ext uri="{FF2B5EF4-FFF2-40B4-BE49-F238E27FC236}">
                  <a16:creationId xmlns:a16="http://schemas.microsoft.com/office/drawing/2014/main" id="{8A02D165-24A1-F7A8-36AA-933929C9EC8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6661" y="3962400"/>
              <a:ext cx="914400" cy="914400"/>
            </a:xfrm>
            <a:prstGeom prst="rect">
              <a:avLst/>
            </a:prstGeom>
          </p:spPr>
        </p:pic>
      </p:grpSp>
      <p:grpSp>
        <p:nvGrpSpPr>
          <p:cNvPr id="63" name="Group 62">
            <a:extLst>
              <a:ext uri="{FF2B5EF4-FFF2-40B4-BE49-F238E27FC236}">
                <a16:creationId xmlns:a16="http://schemas.microsoft.com/office/drawing/2014/main" id="{A51C262E-45A9-3908-F747-F32B024830FE}"/>
              </a:ext>
            </a:extLst>
          </p:cNvPr>
          <p:cNvGrpSpPr/>
          <p:nvPr/>
        </p:nvGrpSpPr>
        <p:grpSpPr>
          <a:xfrm>
            <a:off x="5051337" y="3690621"/>
            <a:ext cx="1888307" cy="1285242"/>
            <a:chOff x="5051337" y="3690621"/>
            <a:chExt cx="1888307" cy="1285242"/>
          </a:xfrm>
        </p:grpSpPr>
        <p:sp>
          <p:nvSpPr>
            <p:cNvPr id="48" name="Rectangle: Rounded Corners 47">
              <a:extLst>
                <a:ext uri="{FF2B5EF4-FFF2-40B4-BE49-F238E27FC236}">
                  <a16:creationId xmlns:a16="http://schemas.microsoft.com/office/drawing/2014/main" id="{C5C9E753-1812-07E3-BD2F-36291D8199AC}"/>
                </a:ext>
              </a:extLst>
            </p:cNvPr>
            <p:cNvSpPr/>
            <p:nvPr/>
          </p:nvSpPr>
          <p:spPr>
            <a:xfrm>
              <a:off x="5051337" y="3690621"/>
              <a:ext cx="1888307" cy="1285242"/>
            </a:xfrm>
            <a:prstGeom prst="round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Agriculture with solid fill">
              <a:extLst>
                <a:ext uri="{FF2B5EF4-FFF2-40B4-BE49-F238E27FC236}">
                  <a16:creationId xmlns:a16="http://schemas.microsoft.com/office/drawing/2014/main" id="{489AFD04-6EC3-0DB1-0378-A114E74071E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68044" y="3918050"/>
              <a:ext cx="914400" cy="914400"/>
            </a:xfrm>
            <a:prstGeom prst="rect">
              <a:avLst/>
            </a:prstGeom>
          </p:spPr>
        </p:pic>
      </p:grpSp>
      <p:sp>
        <p:nvSpPr>
          <p:cNvPr id="35" name="Rectangle: Rounded Corners 34">
            <a:extLst>
              <a:ext uri="{FF2B5EF4-FFF2-40B4-BE49-F238E27FC236}">
                <a16:creationId xmlns:a16="http://schemas.microsoft.com/office/drawing/2014/main" id="{EEB12CA6-D7E2-0227-CB57-8EDF9A52F828}"/>
              </a:ext>
            </a:extLst>
          </p:cNvPr>
          <p:cNvSpPr/>
          <p:nvPr/>
        </p:nvSpPr>
        <p:spPr>
          <a:xfrm>
            <a:off x="360313" y="5167984"/>
            <a:ext cx="1975114" cy="13723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Policy, Institutions, Regulation, Finance</a:t>
            </a:r>
          </a:p>
        </p:txBody>
      </p:sp>
      <p:sp>
        <p:nvSpPr>
          <p:cNvPr id="36" name="Rectangle: Rounded Corners 35">
            <a:extLst>
              <a:ext uri="{FF2B5EF4-FFF2-40B4-BE49-F238E27FC236}">
                <a16:creationId xmlns:a16="http://schemas.microsoft.com/office/drawing/2014/main" id="{2C37B393-21A7-91B7-C624-470DF31BEC88}"/>
              </a:ext>
            </a:extLst>
          </p:cNvPr>
          <p:cNvSpPr/>
          <p:nvPr/>
        </p:nvSpPr>
        <p:spPr>
          <a:xfrm>
            <a:off x="2937692"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WASH service providers</a:t>
            </a:r>
          </a:p>
        </p:txBody>
      </p:sp>
      <p:grpSp>
        <p:nvGrpSpPr>
          <p:cNvPr id="65" name="Group 64">
            <a:extLst>
              <a:ext uri="{FF2B5EF4-FFF2-40B4-BE49-F238E27FC236}">
                <a16:creationId xmlns:a16="http://schemas.microsoft.com/office/drawing/2014/main" id="{42D21739-A9DA-8F42-F84A-60CC91F0EEE3}"/>
              </a:ext>
            </a:extLst>
          </p:cNvPr>
          <p:cNvGrpSpPr/>
          <p:nvPr/>
        </p:nvGrpSpPr>
        <p:grpSpPr>
          <a:xfrm>
            <a:off x="2929708" y="1660070"/>
            <a:ext cx="1896291" cy="1285242"/>
            <a:chOff x="2929708" y="1883590"/>
            <a:chExt cx="1896291" cy="1285242"/>
          </a:xfrm>
        </p:grpSpPr>
        <p:sp>
          <p:nvSpPr>
            <p:cNvPr id="40" name="Rectangle: Rounded Corners 39">
              <a:extLst>
                <a:ext uri="{FF2B5EF4-FFF2-40B4-BE49-F238E27FC236}">
                  <a16:creationId xmlns:a16="http://schemas.microsoft.com/office/drawing/2014/main" id="{25BA0FCE-32D7-3A2A-160C-E6BE59E894C8}"/>
                </a:ext>
              </a:extLst>
            </p:cNvPr>
            <p:cNvSpPr/>
            <p:nvPr/>
          </p:nvSpPr>
          <p:spPr>
            <a:xfrm>
              <a:off x="2937692" y="1883590"/>
              <a:ext cx="1888307" cy="1285242"/>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Programmer male with solid fill">
              <a:extLst>
                <a:ext uri="{FF2B5EF4-FFF2-40B4-BE49-F238E27FC236}">
                  <a16:creationId xmlns:a16="http://schemas.microsoft.com/office/drawing/2014/main" id="{75CDC276-1731-CF65-87CD-7E33A2C25D2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9708" y="2069011"/>
              <a:ext cx="914400" cy="914400"/>
            </a:xfrm>
            <a:prstGeom prst="rect">
              <a:avLst/>
            </a:prstGeom>
          </p:spPr>
        </p:pic>
        <p:pic>
          <p:nvPicPr>
            <p:cNvPr id="13" name="Graphic 12" descr="Blueprint with solid fill">
              <a:extLst>
                <a:ext uri="{FF2B5EF4-FFF2-40B4-BE49-F238E27FC236}">
                  <a16:creationId xmlns:a16="http://schemas.microsoft.com/office/drawing/2014/main" id="{EDBA3248-2D10-96FA-56D6-03B3D2E289A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44108" y="2069011"/>
              <a:ext cx="914400" cy="914400"/>
            </a:xfrm>
            <a:prstGeom prst="rect">
              <a:avLst/>
            </a:prstGeom>
          </p:spPr>
        </p:pic>
      </p:grpSp>
      <p:sp>
        <p:nvSpPr>
          <p:cNvPr id="42" name="Rectangle: Rounded Corners 41">
            <a:extLst>
              <a:ext uri="{FF2B5EF4-FFF2-40B4-BE49-F238E27FC236}">
                <a16:creationId xmlns:a16="http://schemas.microsoft.com/office/drawing/2014/main" id="{AA67915D-ACBB-A551-7539-38D2F1E404B0}"/>
              </a:ext>
            </a:extLst>
          </p:cNvPr>
          <p:cNvSpPr/>
          <p:nvPr/>
        </p:nvSpPr>
        <p:spPr>
          <a:xfrm>
            <a:off x="4996543" y="157479"/>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Adaptation actions by users</a:t>
            </a:r>
          </a:p>
        </p:txBody>
      </p:sp>
      <p:sp>
        <p:nvSpPr>
          <p:cNvPr id="52" name="Rectangle: Rounded Corners 51">
            <a:extLst>
              <a:ext uri="{FF2B5EF4-FFF2-40B4-BE49-F238E27FC236}">
                <a16:creationId xmlns:a16="http://schemas.microsoft.com/office/drawing/2014/main" id="{38FC9F12-BBD4-5B2F-2DD2-A28C28CFFEAD}"/>
              </a:ext>
            </a:extLst>
          </p:cNvPr>
          <p:cNvSpPr/>
          <p:nvPr/>
        </p:nvSpPr>
        <p:spPr>
          <a:xfrm>
            <a:off x="2968174" y="5255068"/>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Coordination with WRM, drainage and solid waste</a:t>
            </a:r>
          </a:p>
        </p:txBody>
      </p:sp>
      <p:sp>
        <p:nvSpPr>
          <p:cNvPr id="53" name="Rectangle: Rounded Corners 52">
            <a:extLst>
              <a:ext uri="{FF2B5EF4-FFF2-40B4-BE49-F238E27FC236}">
                <a16:creationId xmlns:a16="http://schemas.microsoft.com/office/drawing/2014/main" id="{D14359B5-63F0-A175-3DE7-BDE4714587C1}"/>
              </a:ext>
            </a:extLst>
          </p:cNvPr>
          <p:cNvSpPr/>
          <p:nvPr/>
        </p:nvSpPr>
        <p:spPr>
          <a:xfrm>
            <a:off x="5027025" y="5255068"/>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in the watershed</a:t>
            </a:r>
          </a:p>
        </p:txBody>
      </p:sp>
      <p:sp>
        <p:nvSpPr>
          <p:cNvPr id="54" name="Rectangle: Rounded Corners 53">
            <a:extLst>
              <a:ext uri="{FF2B5EF4-FFF2-40B4-BE49-F238E27FC236}">
                <a16:creationId xmlns:a16="http://schemas.microsoft.com/office/drawing/2014/main" id="{909D2770-FF1F-E346-A38F-BB276E66A2AE}"/>
              </a:ext>
            </a:extLst>
          </p:cNvPr>
          <p:cNvSpPr/>
          <p:nvPr/>
        </p:nvSpPr>
        <p:spPr>
          <a:xfrm>
            <a:off x="7085876" y="4845726"/>
            <a:ext cx="1888307" cy="128524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Attributes of WASH infrastructure</a:t>
            </a:r>
          </a:p>
        </p:txBody>
      </p:sp>
      <p:sp>
        <p:nvSpPr>
          <p:cNvPr id="55" name="Rectangle: Rounded Corners 54">
            <a:extLst>
              <a:ext uri="{FF2B5EF4-FFF2-40B4-BE49-F238E27FC236}">
                <a16:creationId xmlns:a16="http://schemas.microsoft.com/office/drawing/2014/main" id="{88347A0D-6C71-FEF5-9EFA-2DD814388114}"/>
              </a:ext>
            </a:extLst>
          </p:cNvPr>
          <p:cNvSpPr/>
          <p:nvPr/>
        </p:nvSpPr>
        <p:spPr>
          <a:xfrm>
            <a:off x="8597899" y="150398"/>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Service outcomes</a:t>
            </a:r>
          </a:p>
        </p:txBody>
      </p:sp>
      <p:sp>
        <p:nvSpPr>
          <p:cNvPr id="56" name="Rectangle: Rounded Corners 55">
            <a:extLst>
              <a:ext uri="{FF2B5EF4-FFF2-40B4-BE49-F238E27FC236}">
                <a16:creationId xmlns:a16="http://schemas.microsoft.com/office/drawing/2014/main" id="{C013049B-8D26-C62A-8BDF-97B7FA4E6AA8}"/>
              </a:ext>
            </a:extLst>
          </p:cNvPr>
          <p:cNvSpPr/>
          <p:nvPr/>
        </p:nvSpPr>
        <p:spPr>
          <a:xfrm>
            <a:off x="10034089" y="4845726"/>
            <a:ext cx="1888307" cy="128524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User experience</a:t>
            </a:r>
          </a:p>
        </p:txBody>
      </p:sp>
      <p:grpSp>
        <p:nvGrpSpPr>
          <p:cNvPr id="66" name="Group 65">
            <a:extLst>
              <a:ext uri="{FF2B5EF4-FFF2-40B4-BE49-F238E27FC236}">
                <a16:creationId xmlns:a16="http://schemas.microsoft.com/office/drawing/2014/main" id="{5E4E012D-5422-FE15-CF7F-6FDC8CE517EE}"/>
              </a:ext>
            </a:extLst>
          </p:cNvPr>
          <p:cNvGrpSpPr/>
          <p:nvPr/>
        </p:nvGrpSpPr>
        <p:grpSpPr>
          <a:xfrm>
            <a:off x="211913" y="2096161"/>
            <a:ext cx="2316477" cy="2369259"/>
            <a:chOff x="211913" y="2096161"/>
            <a:chExt cx="2316477" cy="2369259"/>
          </a:xfrm>
        </p:grpSpPr>
        <p:sp>
          <p:nvSpPr>
            <p:cNvPr id="30" name="Rectangle: Rounded Corners 29">
              <a:extLst>
                <a:ext uri="{FF2B5EF4-FFF2-40B4-BE49-F238E27FC236}">
                  <a16:creationId xmlns:a16="http://schemas.microsoft.com/office/drawing/2014/main" id="{55B557E4-6D82-8B07-40DA-0244E13D038B}"/>
                </a:ext>
              </a:extLst>
            </p:cNvPr>
            <p:cNvSpPr/>
            <p:nvPr/>
          </p:nvSpPr>
          <p:spPr>
            <a:xfrm>
              <a:off x="211913" y="2096161"/>
              <a:ext cx="2316477" cy="2369259"/>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Money with solid fill">
              <a:extLst>
                <a:ext uri="{FF2B5EF4-FFF2-40B4-BE49-F238E27FC236}">
                  <a16:creationId xmlns:a16="http://schemas.microsoft.com/office/drawing/2014/main" id="{01924ACD-38B8-E585-3BC1-D6B80D83DED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65945" y="3367236"/>
              <a:ext cx="914400" cy="914400"/>
            </a:xfrm>
            <a:prstGeom prst="rect">
              <a:avLst/>
            </a:prstGeom>
          </p:spPr>
        </p:pic>
        <p:pic>
          <p:nvPicPr>
            <p:cNvPr id="27" name="Graphic 26" descr="Judge female with solid fill">
              <a:extLst>
                <a:ext uri="{FF2B5EF4-FFF2-40B4-BE49-F238E27FC236}">
                  <a16:creationId xmlns:a16="http://schemas.microsoft.com/office/drawing/2014/main" id="{B41C5A88-DC1E-7AEA-95C7-E709ADC8503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61589" y="2313334"/>
              <a:ext cx="914400" cy="914400"/>
            </a:xfrm>
            <a:prstGeom prst="rect">
              <a:avLst/>
            </a:prstGeom>
          </p:spPr>
        </p:pic>
        <p:pic>
          <p:nvPicPr>
            <p:cNvPr id="29" name="Graphic 28" descr="Blog with solid fill">
              <a:extLst>
                <a:ext uri="{FF2B5EF4-FFF2-40B4-BE49-F238E27FC236}">
                  <a16:creationId xmlns:a16="http://schemas.microsoft.com/office/drawing/2014/main" id="{AFD93B43-65BA-0256-5D70-D2274A33647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1018" y="2286564"/>
              <a:ext cx="914400" cy="914400"/>
            </a:xfrm>
            <a:prstGeom prst="rect">
              <a:avLst/>
            </a:prstGeom>
          </p:spPr>
        </p:pic>
        <p:pic>
          <p:nvPicPr>
            <p:cNvPr id="23" name="Graphic 22" descr="Group of people with solid fill">
              <a:extLst>
                <a:ext uri="{FF2B5EF4-FFF2-40B4-BE49-F238E27FC236}">
                  <a16:creationId xmlns:a16="http://schemas.microsoft.com/office/drawing/2014/main" id="{F97A3481-9A28-1480-1CF2-1C59493EB7B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2005" y="3280791"/>
              <a:ext cx="914400" cy="914400"/>
            </a:xfrm>
            <a:prstGeom prst="rect">
              <a:avLst/>
            </a:prstGeom>
          </p:spPr>
        </p:pic>
      </p:grpSp>
      <p:cxnSp>
        <p:nvCxnSpPr>
          <p:cNvPr id="94" name="Straight Connector 93">
            <a:extLst>
              <a:ext uri="{FF2B5EF4-FFF2-40B4-BE49-F238E27FC236}">
                <a16:creationId xmlns:a16="http://schemas.microsoft.com/office/drawing/2014/main" id="{45B3E8AC-4C42-62A5-C12A-E355BC53A322}"/>
              </a:ext>
            </a:extLst>
          </p:cNvPr>
          <p:cNvCxnSpPr>
            <a:cxnSpLocks/>
          </p:cNvCxnSpPr>
          <p:nvPr/>
        </p:nvCxnSpPr>
        <p:spPr>
          <a:xfrm>
            <a:off x="3881845" y="2945312"/>
            <a:ext cx="0" cy="3177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5EC120E-3C9D-2E04-5C23-63BBD1E1EEB6}"/>
              </a:ext>
            </a:extLst>
          </p:cNvPr>
          <p:cNvCxnSpPr>
            <a:cxnSpLocks/>
            <a:endCxn id="40" idx="0"/>
          </p:cNvCxnSpPr>
          <p:nvPr/>
        </p:nvCxnSpPr>
        <p:spPr>
          <a:xfrm flipH="1">
            <a:off x="3881846" y="1506582"/>
            <a:ext cx="0" cy="15348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F50C1F03-BE3E-C3CB-08C4-8EF3DF0F5594}"/>
              </a:ext>
            </a:extLst>
          </p:cNvPr>
          <p:cNvSpPr/>
          <p:nvPr/>
        </p:nvSpPr>
        <p:spPr>
          <a:xfrm>
            <a:off x="1620607" y="441247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401</a:t>
            </a:r>
            <a:endParaRPr lang="en-US" sz="400"/>
          </a:p>
        </p:txBody>
      </p:sp>
      <p:sp>
        <p:nvSpPr>
          <p:cNvPr id="4" name="Oval 3">
            <a:extLst>
              <a:ext uri="{FF2B5EF4-FFF2-40B4-BE49-F238E27FC236}">
                <a16:creationId xmlns:a16="http://schemas.microsoft.com/office/drawing/2014/main" id="{88BC225B-EF9D-7950-A054-695543C3A650}"/>
              </a:ext>
            </a:extLst>
          </p:cNvPr>
          <p:cNvSpPr/>
          <p:nvPr/>
        </p:nvSpPr>
        <p:spPr>
          <a:xfrm>
            <a:off x="2036243" y="441247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403</a:t>
            </a:r>
            <a:endParaRPr lang="en-US" sz="400"/>
          </a:p>
        </p:txBody>
      </p:sp>
      <p:sp>
        <p:nvSpPr>
          <p:cNvPr id="6" name="Oval 5">
            <a:extLst>
              <a:ext uri="{FF2B5EF4-FFF2-40B4-BE49-F238E27FC236}">
                <a16:creationId xmlns:a16="http://schemas.microsoft.com/office/drawing/2014/main" id="{11525DB2-E126-11E5-F76A-119472E88C97}"/>
              </a:ext>
            </a:extLst>
          </p:cNvPr>
          <p:cNvSpPr/>
          <p:nvPr/>
        </p:nvSpPr>
        <p:spPr>
          <a:xfrm>
            <a:off x="255848" y="441247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301</a:t>
            </a:r>
            <a:endParaRPr lang="en-US" sz="400"/>
          </a:p>
        </p:txBody>
      </p:sp>
      <p:sp>
        <p:nvSpPr>
          <p:cNvPr id="8" name="Oval 7">
            <a:extLst>
              <a:ext uri="{FF2B5EF4-FFF2-40B4-BE49-F238E27FC236}">
                <a16:creationId xmlns:a16="http://schemas.microsoft.com/office/drawing/2014/main" id="{6542F02F-C0BB-4B47-6CD7-9744956C0E8F}"/>
              </a:ext>
            </a:extLst>
          </p:cNvPr>
          <p:cNvSpPr/>
          <p:nvPr/>
        </p:nvSpPr>
        <p:spPr>
          <a:xfrm>
            <a:off x="671484" y="441247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302</a:t>
            </a:r>
            <a:endParaRPr lang="en-US" sz="400"/>
          </a:p>
        </p:txBody>
      </p:sp>
      <p:sp>
        <p:nvSpPr>
          <p:cNvPr id="10" name="Oval 9">
            <a:extLst>
              <a:ext uri="{FF2B5EF4-FFF2-40B4-BE49-F238E27FC236}">
                <a16:creationId xmlns:a16="http://schemas.microsoft.com/office/drawing/2014/main" id="{A21038D2-05A6-55BE-12A2-2FF91BD7075E}"/>
              </a:ext>
            </a:extLst>
          </p:cNvPr>
          <p:cNvSpPr/>
          <p:nvPr/>
        </p:nvSpPr>
        <p:spPr>
          <a:xfrm>
            <a:off x="1049800" y="441247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303</a:t>
            </a:r>
            <a:endParaRPr lang="en-US" sz="400"/>
          </a:p>
        </p:txBody>
      </p:sp>
      <p:sp>
        <p:nvSpPr>
          <p:cNvPr id="12" name="Oval 11">
            <a:extLst>
              <a:ext uri="{FF2B5EF4-FFF2-40B4-BE49-F238E27FC236}">
                <a16:creationId xmlns:a16="http://schemas.microsoft.com/office/drawing/2014/main" id="{918FAE70-0376-4F98-CFD7-7C4E94E4F4B6}"/>
              </a:ext>
            </a:extLst>
          </p:cNvPr>
          <p:cNvSpPr/>
          <p:nvPr/>
        </p:nvSpPr>
        <p:spPr>
          <a:xfrm>
            <a:off x="1313544" y="3134685"/>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201</a:t>
            </a:r>
            <a:endParaRPr lang="en-US" sz="400"/>
          </a:p>
        </p:txBody>
      </p:sp>
      <p:sp>
        <p:nvSpPr>
          <p:cNvPr id="14" name="Oval 13">
            <a:extLst>
              <a:ext uri="{FF2B5EF4-FFF2-40B4-BE49-F238E27FC236}">
                <a16:creationId xmlns:a16="http://schemas.microsoft.com/office/drawing/2014/main" id="{56FA98AB-5E36-4E9B-9EC2-7B1038BC57EA}"/>
              </a:ext>
            </a:extLst>
          </p:cNvPr>
          <p:cNvSpPr/>
          <p:nvPr/>
        </p:nvSpPr>
        <p:spPr>
          <a:xfrm>
            <a:off x="1652472" y="3134685"/>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202</a:t>
            </a:r>
            <a:endParaRPr lang="en-US" sz="400"/>
          </a:p>
        </p:txBody>
      </p:sp>
      <p:sp>
        <p:nvSpPr>
          <p:cNvPr id="16" name="Oval 15">
            <a:extLst>
              <a:ext uri="{FF2B5EF4-FFF2-40B4-BE49-F238E27FC236}">
                <a16:creationId xmlns:a16="http://schemas.microsoft.com/office/drawing/2014/main" id="{805970F4-C6AF-D1A0-4BFD-14DBFB133A36}"/>
              </a:ext>
            </a:extLst>
          </p:cNvPr>
          <p:cNvSpPr/>
          <p:nvPr/>
        </p:nvSpPr>
        <p:spPr>
          <a:xfrm>
            <a:off x="2035333" y="3134685"/>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203</a:t>
            </a:r>
            <a:endParaRPr lang="en-US" sz="400"/>
          </a:p>
        </p:txBody>
      </p:sp>
      <p:sp>
        <p:nvSpPr>
          <p:cNvPr id="18" name="Oval 17">
            <a:extLst>
              <a:ext uri="{FF2B5EF4-FFF2-40B4-BE49-F238E27FC236}">
                <a16:creationId xmlns:a16="http://schemas.microsoft.com/office/drawing/2014/main" id="{51E741EC-A4C5-E625-5249-78668B9B561F}"/>
              </a:ext>
            </a:extLst>
          </p:cNvPr>
          <p:cNvSpPr/>
          <p:nvPr/>
        </p:nvSpPr>
        <p:spPr>
          <a:xfrm>
            <a:off x="1591145" y="180596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105</a:t>
            </a:r>
            <a:endParaRPr lang="en-US" sz="400"/>
          </a:p>
        </p:txBody>
      </p:sp>
      <p:sp>
        <p:nvSpPr>
          <p:cNvPr id="20" name="Oval 19">
            <a:extLst>
              <a:ext uri="{FF2B5EF4-FFF2-40B4-BE49-F238E27FC236}">
                <a16:creationId xmlns:a16="http://schemas.microsoft.com/office/drawing/2014/main" id="{C223C941-A08F-E5ED-43ED-293A0643AB01}"/>
              </a:ext>
            </a:extLst>
          </p:cNvPr>
          <p:cNvSpPr/>
          <p:nvPr/>
        </p:nvSpPr>
        <p:spPr>
          <a:xfrm>
            <a:off x="2036243" y="180596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106</a:t>
            </a:r>
            <a:endParaRPr lang="en-US" sz="400"/>
          </a:p>
        </p:txBody>
      </p:sp>
      <p:sp>
        <p:nvSpPr>
          <p:cNvPr id="22" name="Oval 21">
            <a:extLst>
              <a:ext uri="{FF2B5EF4-FFF2-40B4-BE49-F238E27FC236}">
                <a16:creationId xmlns:a16="http://schemas.microsoft.com/office/drawing/2014/main" id="{C7FEF693-56D3-0724-52A0-7C96153D11A0}"/>
              </a:ext>
            </a:extLst>
          </p:cNvPr>
          <p:cNvSpPr/>
          <p:nvPr/>
        </p:nvSpPr>
        <p:spPr>
          <a:xfrm>
            <a:off x="255848" y="180596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101</a:t>
            </a:r>
            <a:endParaRPr lang="en-US" sz="400"/>
          </a:p>
        </p:txBody>
      </p:sp>
      <p:sp>
        <p:nvSpPr>
          <p:cNvPr id="24" name="Oval 23">
            <a:extLst>
              <a:ext uri="{FF2B5EF4-FFF2-40B4-BE49-F238E27FC236}">
                <a16:creationId xmlns:a16="http://schemas.microsoft.com/office/drawing/2014/main" id="{8B22D167-D7D1-79AF-A70B-5ECBA26130B0}"/>
              </a:ext>
            </a:extLst>
          </p:cNvPr>
          <p:cNvSpPr/>
          <p:nvPr/>
        </p:nvSpPr>
        <p:spPr>
          <a:xfrm>
            <a:off x="700947" y="180596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102</a:t>
            </a:r>
            <a:endParaRPr lang="en-US" sz="400"/>
          </a:p>
        </p:txBody>
      </p:sp>
      <p:sp>
        <p:nvSpPr>
          <p:cNvPr id="26" name="Oval 25">
            <a:extLst>
              <a:ext uri="{FF2B5EF4-FFF2-40B4-BE49-F238E27FC236}">
                <a16:creationId xmlns:a16="http://schemas.microsoft.com/office/drawing/2014/main" id="{AC1F1C0F-9076-8CDE-7146-FCA67D88F199}"/>
              </a:ext>
            </a:extLst>
          </p:cNvPr>
          <p:cNvSpPr/>
          <p:nvPr/>
        </p:nvSpPr>
        <p:spPr>
          <a:xfrm>
            <a:off x="1146046" y="1805969"/>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103</a:t>
            </a:r>
            <a:endParaRPr lang="en-US" sz="400"/>
          </a:p>
        </p:txBody>
      </p:sp>
      <p:sp>
        <p:nvSpPr>
          <p:cNvPr id="28" name="Oval 27">
            <a:extLst>
              <a:ext uri="{FF2B5EF4-FFF2-40B4-BE49-F238E27FC236}">
                <a16:creationId xmlns:a16="http://schemas.microsoft.com/office/drawing/2014/main" id="{529AF3EF-8D7A-96DD-8885-E1C2FDF64F74}"/>
              </a:ext>
            </a:extLst>
          </p:cNvPr>
          <p:cNvSpPr/>
          <p:nvPr/>
        </p:nvSpPr>
        <p:spPr>
          <a:xfrm>
            <a:off x="3252461" y="1337407"/>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602</a:t>
            </a:r>
            <a:endParaRPr lang="en-US" sz="400"/>
          </a:p>
        </p:txBody>
      </p:sp>
      <p:sp>
        <p:nvSpPr>
          <p:cNvPr id="31" name="Oval 30">
            <a:extLst>
              <a:ext uri="{FF2B5EF4-FFF2-40B4-BE49-F238E27FC236}">
                <a16:creationId xmlns:a16="http://schemas.microsoft.com/office/drawing/2014/main" id="{6CAEA2A8-DE77-4159-6803-34548B1D1F93}"/>
              </a:ext>
            </a:extLst>
          </p:cNvPr>
          <p:cNvSpPr/>
          <p:nvPr/>
        </p:nvSpPr>
        <p:spPr>
          <a:xfrm>
            <a:off x="3668097" y="1337407"/>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702</a:t>
            </a:r>
            <a:endParaRPr lang="en-US" sz="400"/>
          </a:p>
        </p:txBody>
      </p:sp>
      <p:sp>
        <p:nvSpPr>
          <p:cNvPr id="32" name="Oval 31">
            <a:extLst>
              <a:ext uri="{FF2B5EF4-FFF2-40B4-BE49-F238E27FC236}">
                <a16:creationId xmlns:a16="http://schemas.microsoft.com/office/drawing/2014/main" id="{D49A9223-85DC-26B4-D037-55163E6D3764}"/>
              </a:ext>
            </a:extLst>
          </p:cNvPr>
          <p:cNvSpPr/>
          <p:nvPr/>
        </p:nvSpPr>
        <p:spPr>
          <a:xfrm>
            <a:off x="3298812" y="2799810"/>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604</a:t>
            </a:r>
            <a:endParaRPr lang="en-US" sz="400"/>
          </a:p>
        </p:txBody>
      </p:sp>
      <p:sp>
        <p:nvSpPr>
          <p:cNvPr id="33" name="Oval 32">
            <a:extLst>
              <a:ext uri="{FF2B5EF4-FFF2-40B4-BE49-F238E27FC236}">
                <a16:creationId xmlns:a16="http://schemas.microsoft.com/office/drawing/2014/main" id="{15BCC2DA-9E41-0F51-B45A-FB246F375DE3}"/>
              </a:ext>
            </a:extLst>
          </p:cNvPr>
          <p:cNvSpPr/>
          <p:nvPr/>
        </p:nvSpPr>
        <p:spPr>
          <a:xfrm>
            <a:off x="3714448" y="2799810"/>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703</a:t>
            </a:r>
            <a:endParaRPr lang="en-US" sz="400"/>
          </a:p>
        </p:txBody>
      </p:sp>
      <p:sp>
        <p:nvSpPr>
          <p:cNvPr id="34" name="Oval 33">
            <a:extLst>
              <a:ext uri="{FF2B5EF4-FFF2-40B4-BE49-F238E27FC236}">
                <a16:creationId xmlns:a16="http://schemas.microsoft.com/office/drawing/2014/main" id="{83DA439A-8548-5E0A-93AF-93048C126645}"/>
              </a:ext>
            </a:extLst>
          </p:cNvPr>
          <p:cNvSpPr/>
          <p:nvPr/>
        </p:nvSpPr>
        <p:spPr>
          <a:xfrm>
            <a:off x="4057563" y="1327729"/>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503</a:t>
            </a:r>
            <a:endParaRPr lang="en-US" sz="400"/>
          </a:p>
        </p:txBody>
      </p:sp>
      <p:sp>
        <p:nvSpPr>
          <p:cNvPr id="37" name="Oval 36">
            <a:extLst>
              <a:ext uri="{FF2B5EF4-FFF2-40B4-BE49-F238E27FC236}">
                <a16:creationId xmlns:a16="http://schemas.microsoft.com/office/drawing/2014/main" id="{2FC8BB57-9C63-0582-4CD7-BD1A871140D3}"/>
              </a:ext>
            </a:extLst>
          </p:cNvPr>
          <p:cNvSpPr/>
          <p:nvPr/>
        </p:nvSpPr>
        <p:spPr>
          <a:xfrm>
            <a:off x="7390313" y="2033888"/>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1401</a:t>
            </a:r>
            <a:endParaRPr lang="en-US" sz="400"/>
          </a:p>
        </p:txBody>
      </p:sp>
      <p:sp>
        <p:nvSpPr>
          <p:cNvPr id="38" name="Oval 37">
            <a:extLst>
              <a:ext uri="{FF2B5EF4-FFF2-40B4-BE49-F238E27FC236}">
                <a16:creationId xmlns:a16="http://schemas.microsoft.com/office/drawing/2014/main" id="{3D839DE7-F451-A867-8E50-99E231C5319D}"/>
              </a:ext>
            </a:extLst>
          </p:cNvPr>
          <p:cNvSpPr/>
          <p:nvPr/>
        </p:nvSpPr>
        <p:spPr>
          <a:xfrm>
            <a:off x="7805949" y="2033888"/>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1501</a:t>
            </a:r>
            <a:endParaRPr lang="en-US" sz="400"/>
          </a:p>
        </p:txBody>
      </p:sp>
      <p:sp>
        <p:nvSpPr>
          <p:cNvPr id="39" name="Oval 38">
            <a:extLst>
              <a:ext uri="{FF2B5EF4-FFF2-40B4-BE49-F238E27FC236}">
                <a16:creationId xmlns:a16="http://schemas.microsoft.com/office/drawing/2014/main" id="{07F5FBA9-E68C-9A48-91CD-5D50E9978A98}"/>
              </a:ext>
            </a:extLst>
          </p:cNvPr>
          <p:cNvSpPr/>
          <p:nvPr/>
        </p:nvSpPr>
        <p:spPr>
          <a:xfrm>
            <a:off x="7373954" y="4152171"/>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1601</a:t>
            </a:r>
            <a:endParaRPr lang="en-US" sz="400"/>
          </a:p>
        </p:txBody>
      </p:sp>
      <p:sp>
        <p:nvSpPr>
          <p:cNvPr id="41" name="Oval 40">
            <a:extLst>
              <a:ext uri="{FF2B5EF4-FFF2-40B4-BE49-F238E27FC236}">
                <a16:creationId xmlns:a16="http://schemas.microsoft.com/office/drawing/2014/main" id="{33904D7F-0066-0FA4-EFED-7FE9B231243D}"/>
              </a:ext>
            </a:extLst>
          </p:cNvPr>
          <p:cNvSpPr/>
          <p:nvPr/>
        </p:nvSpPr>
        <p:spPr>
          <a:xfrm>
            <a:off x="7789590" y="4152171"/>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1602</a:t>
            </a:r>
            <a:endParaRPr lang="en-US" sz="400"/>
          </a:p>
        </p:txBody>
      </p:sp>
      <p:sp>
        <p:nvSpPr>
          <p:cNvPr id="44" name="Oval 43">
            <a:extLst>
              <a:ext uri="{FF2B5EF4-FFF2-40B4-BE49-F238E27FC236}">
                <a16:creationId xmlns:a16="http://schemas.microsoft.com/office/drawing/2014/main" id="{B26C41BD-CC72-B6DD-A2EA-5DB1B6BB3444}"/>
              </a:ext>
            </a:extLst>
          </p:cNvPr>
          <p:cNvSpPr/>
          <p:nvPr/>
        </p:nvSpPr>
        <p:spPr>
          <a:xfrm>
            <a:off x="4245729" y="3513977"/>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1202</a:t>
            </a:r>
            <a:endParaRPr lang="en-US" sz="400"/>
          </a:p>
        </p:txBody>
      </p:sp>
      <p:sp>
        <p:nvSpPr>
          <p:cNvPr id="45" name="Oval 44">
            <a:extLst>
              <a:ext uri="{FF2B5EF4-FFF2-40B4-BE49-F238E27FC236}">
                <a16:creationId xmlns:a16="http://schemas.microsoft.com/office/drawing/2014/main" id="{65D1E715-F5E2-0131-4D2D-83C7ACDC53C7}"/>
              </a:ext>
            </a:extLst>
          </p:cNvPr>
          <p:cNvSpPr/>
          <p:nvPr/>
        </p:nvSpPr>
        <p:spPr>
          <a:xfrm>
            <a:off x="3320182" y="3501880"/>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1101</a:t>
            </a:r>
            <a:endParaRPr lang="en-US" sz="400"/>
          </a:p>
        </p:txBody>
      </p:sp>
      <p:sp>
        <p:nvSpPr>
          <p:cNvPr id="46" name="Oval 45">
            <a:extLst>
              <a:ext uri="{FF2B5EF4-FFF2-40B4-BE49-F238E27FC236}">
                <a16:creationId xmlns:a16="http://schemas.microsoft.com/office/drawing/2014/main" id="{8ED1A730-129C-33BE-4FD9-DB73C82C959E}"/>
              </a:ext>
            </a:extLst>
          </p:cNvPr>
          <p:cNvSpPr/>
          <p:nvPr/>
        </p:nvSpPr>
        <p:spPr>
          <a:xfrm>
            <a:off x="3735818" y="3501880"/>
            <a:ext cx="490450" cy="37407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1102</a:t>
            </a:r>
            <a:endParaRPr lang="en-US" sz="400"/>
          </a:p>
        </p:txBody>
      </p:sp>
      <p:sp>
        <p:nvSpPr>
          <p:cNvPr id="50" name="Oval 49">
            <a:extLst>
              <a:ext uri="{FF2B5EF4-FFF2-40B4-BE49-F238E27FC236}">
                <a16:creationId xmlns:a16="http://schemas.microsoft.com/office/drawing/2014/main" id="{891851F0-1FC6-0FA2-A21C-C2FED95734E1}"/>
              </a:ext>
            </a:extLst>
          </p:cNvPr>
          <p:cNvSpPr/>
          <p:nvPr/>
        </p:nvSpPr>
        <p:spPr>
          <a:xfrm>
            <a:off x="5455160" y="3493775"/>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1302</a:t>
            </a:r>
            <a:endParaRPr lang="en-US" sz="400"/>
          </a:p>
        </p:txBody>
      </p:sp>
      <p:sp>
        <p:nvSpPr>
          <p:cNvPr id="51" name="Oval 50">
            <a:extLst>
              <a:ext uri="{FF2B5EF4-FFF2-40B4-BE49-F238E27FC236}">
                <a16:creationId xmlns:a16="http://schemas.microsoft.com/office/drawing/2014/main" id="{89F313BC-F927-9287-B62B-3CC584083D6A}"/>
              </a:ext>
            </a:extLst>
          </p:cNvPr>
          <p:cNvSpPr/>
          <p:nvPr/>
        </p:nvSpPr>
        <p:spPr>
          <a:xfrm>
            <a:off x="9109678" y="2472878"/>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1703</a:t>
            </a:r>
            <a:endParaRPr lang="en-US" sz="400"/>
          </a:p>
        </p:txBody>
      </p:sp>
      <p:sp>
        <p:nvSpPr>
          <p:cNvPr id="58" name="Oval 57">
            <a:extLst>
              <a:ext uri="{FF2B5EF4-FFF2-40B4-BE49-F238E27FC236}">
                <a16:creationId xmlns:a16="http://schemas.microsoft.com/office/drawing/2014/main" id="{E5EE4CAE-B5AF-C0FC-4968-58FCF64DD163}"/>
              </a:ext>
            </a:extLst>
          </p:cNvPr>
          <p:cNvSpPr/>
          <p:nvPr/>
        </p:nvSpPr>
        <p:spPr>
          <a:xfrm>
            <a:off x="9525314" y="2472878"/>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1803</a:t>
            </a:r>
            <a:endParaRPr lang="en-US" sz="400"/>
          </a:p>
        </p:txBody>
      </p:sp>
      <p:sp>
        <p:nvSpPr>
          <p:cNvPr id="59" name="Oval 58">
            <a:extLst>
              <a:ext uri="{FF2B5EF4-FFF2-40B4-BE49-F238E27FC236}">
                <a16:creationId xmlns:a16="http://schemas.microsoft.com/office/drawing/2014/main" id="{0DB7B92B-32A2-1237-D32E-28353E558BE3}"/>
              </a:ext>
            </a:extLst>
          </p:cNvPr>
          <p:cNvSpPr/>
          <p:nvPr/>
        </p:nvSpPr>
        <p:spPr>
          <a:xfrm>
            <a:off x="9112450" y="2066344"/>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1701</a:t>
            </a:r>
            <a:endParaRPr lang="en-US" sz="400"/>
          </a:p>
        </p:txBody>
      </p:sp>
      <p:sp>
        <p:nvSpPr>
          <p:cNvPr id="61" name="Oval 60">
            <a:extLst>
              <a:ext uri="{FF2B5EF4-FFF2-40B4-BE49-F238E27FC236}">
                <a16:creationId xmlns:a16="http://schemas.microsoft.com/office/drawing/2014/main" id="{5802BA1D-D85A-A064-FDC8-6186BE08A505}"/>
              </a:ext>
            </a:extLst>
          </p:cNvPr>
          <p:cNvSpPr/>
          <p:nvPr/>
        </p:nvSpPr>
        <p:spPr>
          <a:xfrm>
            <a:off x="9528086" y="2066344"/>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1801</a:t>
            </a:r>
            <a:endParaRPr lang="en-US" sz="400"/>
          </a:p>
        </p:txBody>
      </p:sp>
      <p:sp>
        <p:nvSpPr>
          <p:cNvPr id="67" name="Oval 66">
            <a:extLst>
              <a:ext uri="{FF2B5EF4-FFF2-40B4-BE49-F238E27FC236}">
                <a16:creationId xmlns:a16="http://schemas.microsoft.com/office/drawing/2014/main" id="{CB29D0FB-AF17-63AC-89CE-F25BF3263642}"/>
              </a:ext>
            </a:extLst>
          </p:cNvPr>
          <p:cNvSpPr/>
          <p:nvPr/>
        </p:nvSpPr>
        <p:spPr>
          <a:xfrm>
            <a:off x="9134218" y="3792551"/>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1704</a:t>
            </a:r>
            <a:endParaRPr lang="en-US" sz="400"/>
          </a:p>
        </p:txBody>
      </p:sp>
      <p:sp>
        <p:nvSpPr>
          <p:cNvPr id="68" name="Oval 67">
            <a:extLst>
              <a:ext uri="{FF2B5EF4-FFF2-40B4-BE49-F238E27FC236}">
                <a16:creationId xmlns:a16="http://schemas.microsoft.com/office/drawing/2014/main" id="{7A96823A-F3D3-E759-1300-CEF00124D383}"/>
              </a:ext>
            </a:extLst>
          </p:cNvPr>
          <p:cNvSpPr/>
          <p:nvPr/>
        </p:nvSpPr>
        <p:spPr>
          <a:xfrm>
            <a:off x="9549854" y="3792551"/>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1805</a:t>
            </a:r>
            <a:endParaRPr lang="en-US" sz="400"/>
          </a:p>
        </p:txBody>
      </p:sp>
      <p:sp>
        <p:nvSpPr>
          <p:cNvPr id="69" name="Oval 68">
            <a:extLst>
              <a:ext uri="{FF2B5EF4-FFF2-40B4-BE49-F238E27FC236}">
                <a16:creationId xmlns:a16="http://schemas.microsoft.com/office/drawing/2014/main" id="{7175C712-3F65-6EBB-FF93-0DADF8A4967B}"/>
              </a:ext>
            </a:extLst>
          </p:cNvPr>
          <p:cNvSpPr/>
          <p:nvPr/>
        </p:nvSpPr>
        <p:spPr>
          <a:xfrm>
            <a:off x="9129868" y="4159702"/>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1905</a:t>
            </a:r>
            <a:endParaRPr lang="en-US" sz="400"/>
          </a:p>
        </p:txBody>
      </p:sp>
      <p:sp>
        <p:nvSpPr>
          <p:cNvPr id="70" name="Oval 69">
            <a:extLst>
              <a:ext uri="{FF2B5EF4-FFF2-40B4-BE49-F238E27FC236}">
                <a16:creationId xmlns:a16="http://schemas.microsoft.com/office/drawing/2014/main" id="{8C27E53A-5EAC-4E91-C714-A37C1E51E6EC}"/>
              </a:ext>
            </a:extLst>
          </p:cNvPr>
          <p:cNvSpPr/>
          <p:nvPr/>
        </p:nvSpPr>
        <p:spPr>
          <a:xfrm>
            <a:off x="9733218" y="4159702"/>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1902</a:t>
            </a:r>
            <a:endParaRPr lang="en-US" sz="400"/>
          </a:p>
        </p:txBody>
      </p:sp>
      <p:sp>
        <p:nvSpPr>
          <p:cNvPr id="71" name="Oval 70">
            <a:extLst>
              <a:ext uri="{FF2B5EF4-FFF2-40B4-BE49-F238E27FC236}">
                <a16:creationId xmlns:a16="http://schemas.microsoft.com/office/drawing/2014/main" id="{44BC74FB-4AAD-0F6E-CEFC-F081AB93CBDB}"/>
              </a:ext>
            </a:extLst>
          </p:cNvPr>
          <p:cNvSpPr/>
          <p:nvPr/>
        </p:nvSpPr>
        <p:spPr>
          <a:xfrm>
            <a:off x="10724704" y="2440416"/>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2001</a:t>
            </a:r>
            <a:endParaRPr lang="en-US" sz="400"/>
          </a:p>
        </p:txBody>
      </p:sp>
      <p:sp>
        <p:nvSpPr>
          <p:cNvPr id="72" name="Oval 71">
            <a:extLst>
              <a:ext uri="{FF2B5EF4-FFF2-40B4-BE49-F238E27FC236}">
                <a16:creationId xmlns:a16="http://schemas.microsoft.com/office/drawing/2014/main" id="{11D723D0-D208-3925-2757-2C163F6B2C0A}"/>
              </a:ext>
            </a:extLst>
          </p:cNvPr>
          <p:cNvSpPr/>
          <p:nvPr/>
        </p:nvSpPr>
        <p:spPr>
          <a:xfrm>
            <a:off x="11140340" y="2440416"/>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2101</a:t>
            </a:r>
            <a:endParaRPr lang="en-US" sz="400"/>
          </a:p>
        </p:txBody>
      </p:sp>
      <p:sp>
        <p:nvSpPr>
          <p:cNvPr id="73" name="Oval 72">
            <a:extLst>
              <a:ext uri="{FF2B5EF4-FFF2-40B4-BE49-F238E27FC236}">
                <a16:creationId xmlns:a16="http://schemas.microsoft.com/office/drawing/2014/main" id="{8AEABA39-E996-E64D-FB78-EB0D4B6389A2}"/>
              </a:ext>
            </a:extLst>
          </p:cNvPr>
          <p:cNvSpPr/>
          <p:nvPr/>
        </p:nvSpPr>
        <p:spPr>
          <a:xfrm>
            <a:off x="10724704" y="2033882"/>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2005</a:t>
            </a:r>
            <a:endParaRPr lang="en-US" sz="400"/>
          </a:p>
        </p:txBody>
      </p:sp>
      <p:sp>
        <p:nvSpPr>
          <p:cNvPr id="74" name="Oval 73">
            <a:extLst>
              <a:ext uri="{FF2B5EF4-FFF2-40B4-BE49-F238E27FC236}">
                <a16:creationId xmlns:a16="http://schemas.microsoft.com/office/drawing/2014/main" id="{F8A1A8AF-B432-2B0E-3877-CF0C42ECCED5}"/>
              </a:ext>
            </a:extLst>
          </p:cNvPr>
          <p:cNvSpPr/>
          <p:nvPr/>
        </p:nvSpPr>
        <p:spPr>
          <a:xfrm>
            <a:off x="11140340" y="2033882"/>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2104</a:t>
            </a:r>
            <a:endParaRPr lang="en-US" sz="400"/>
          </a:p>
        </p:txBody>
      </p:sp>
      <p:sp>
        <p:nvSpPr>
          <p:cNvPr id="75" name="Oval 74">
            <a:extLst>
              <a:ext uri="{FF2B5EF4-FFF2-40B4-BE49-F238E27FC236}">
                <a16:creationId xmlns:a16="http://schemas.microsoft.com/office/drawing/2014/main" id="{33BD751C-79F6-234B-2D71-360C5450E4D5}"/>
              </a:ext>
            </a:extLst>
          </p:cNvPr>
          <p:cNvSpPr/>
          <p:nvPr/>
        </p:nvSpPr>
        <p:spPr>
          <a:xfrm>
            <a:off x="10724154" y="3846635"/>
            <a:ext cx="490450" cy="374072"/>
          </a:xfrm>
          <a:prstGeom prst="ellipse">
            <a:avLst/>
          </a:prstGeom>
          <a:solidFill>
            <a:srgbClr val="008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2004</a:t>
            </a:r>
            <a:endParaRPr lang="en-US" sz="400"/>
          </a:p>
        </p:txBody>
      </p:sp>
      <p:sp>
        <p:nvSpPr>
          <p:cNvPr id="76" name="Oval 75">
            <a:extLst>
              <a:ext uri="{FF2B5EF4-FFF2-40B4-BE49-F238E27FC236}">
                <a16:creationId xmlns:a16="http://schemas.microsoft.com/office/drawing/2014/main" id="{68755F0C-4B25-6C4A-1B45-E3759AB0E04D}"/>
              </a:ext>
            </a:extLst>
          </p:cNvPr>
          <p:cNvSpPr/>
          <p:nvPr/>
        </p:nvSpPr>
        <p:spPr>
          <a:xfrm>
            <a:off x="11139790" y="3846635"/>
            <a:ext cx="490450" cy="374072"/>
          </a:xfrm>
          <a:prstGeom prst="ellipse">
            <a:avLst/>
          </a:prstGeom>
          <a:solidFill>
            <a:srgbClr val="2E7D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2103</a:t>
            </a:r>
            <a:endParaRPr lang="en-US" sz="400"/>
          </a:p>
        </p:txBody>
      </p:sp>
      <p:sp>
        <p:nvSpPr>
          <p:cNvPr id="78" name="Oval 77">
            <a:extLst>
              <a:ext uri="{FF2B5EF4-FFF2-40B4-BE49-F238E27FC236}">
                <a16:creationId xmlns:a16="http://schemas.microsoft.com/office/drawing/2014/main" id="{F54AF76C-DB0A-2CC2-5083-12AC801C7847}"/>
              </a:ext>
            </a:extLst>
          </p:cNvPr>
          <p:cNvSpPr/>
          <p:nvPr/>
        </p:nvSpPr>
        <p:spPr>
          <a:xfrm>
            <a:off x="10733851" y="4159702"/>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2203</a:t>
            </a:r>
            <a:endParaRPr lang="en-US" sz="400"/>
          </a:p>
        </p:txBody>
      </p:sp>
      <p:sp>
        <p:nvSpPr>
          <p:cNvPr id="79" name="Oval 78">
            <a:extLst>
              <a:ext uri="{FF2B5EF4-FFF2-40B4-BE49-F238E27FC236}">
                <a16:creationId xmlns:a16="http://schemas.microsoft.com/office/drawing/2014/main" id="{F688EF53-E9F9-E635-F9B6-D149AF89F4A8}"/>
              </a:ext>
            </a:extLst>
          </p:cNvPr>
          <p:cNvSpPr/>
          <p:nvPr/>
        </p:nvSpPr>
        <p:spPr>
          <a:xfrm>
            <a:off x="11385015" y="4159702"/>
            <a:ext cx="490450" cy="374072"/>
          </a:xfrm>
          <a:prstGeom prst="ellipse">
            <a:avLst/>
          </a:prstGeom>
          <a:solidFill>
            <a:srgbClr val="AB4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2205</a:t>
            </a:r>
            <a:endParaRPr lang="en-US" sz="400"/>
          </a:p>
        </p:txBody>
      </p:sp>
      <p:sp>
        <p:nvSpPr>
          <p:cNvPr id="80" name="TextBox 79">
            <a:extLst>
              <a:ext uri="{FF2B5EF4-FFF2-40B4-BE49-F238E27FC236}">
                <a16:creationId xmlns:a16="http://schemas.microsoft.com/office/drawing/2014/main" id="{96F1A23E-58F1-F4B6-76AC-9F726811D8D1}"/>
              </a:ext>
            </a:extLst>
          </p:cNvPr>
          <p:cNvSpPr txBox="1"/>
          <p:nvPr/>
        </p:nvSpPr>
        <p:spPr>
          <a:xfrm>
            <a:off x="245585" y="2851213"/>
            <a:ext cx="1043589" cy="995422"/>
          </a:xfrm>
          <a:prstGeom prst="ellipse">
            <a:avLst/>
          </a:prstGeom>
          <a:solidFill>
            <a:schemeClr val="accent5">
              <a:lumMod val="50000"/>
              <a:alpha val="80000"/>
            </a:schemeClr>
          </a:solidFill>
        </p:spPr>
        <p:txBody>
          <a:bodyPr wrap="square" rtlCol="0">
            <a:spAutoFit/>
          </a:bodyPr>
          <a:lstStyle/>
          <a:p>
            <a:pPr algn="ctr"/>
            <a:r>
              <a:rPr lang="en-US" sz="4000" b="1">
                <a:solidFill>
                  <a:srgbClr val="FFFFFF"/>
                </a:solidFill>
              </a:rPr>
              <a:t>13</a:t>
            </a:r>
            <a:endParaRPr lang="en-US" b="1">
              <a:solidFill>
                <a:srgbClr val="FFFFFF"/>
              </a:solidFill>
            </a:endParaRPr>
          </a:p>
        </p:txBody>
      </p:sp>
      <p:sp>
        <p:nvSpPr>
          <p:cNvPr id="84" name="TextBox 83">
            <a:extLst>
              <a:ext uri="{FF2B5EF4-FFF2-40B4-BE49-F238E27FC236}">
                <a16:creationId xmlns:a16="http://schemas.microsoft.com/office/drawing/2014/main" id="{5C277EB9-9916-A7F2-41EB-0726F505372F}"/>
              </a:ext>
            </a:extLst>
          </p:cNvPr>
          <p:cNvSpPr txBox="1"/>
          <p:nvPr/>
        </p:nvSpPr>
        <p:spPr>
          <a:xfrm>
            <a:off x="3319793" y="1783892"/>
            <a:ext cx="1043589" cy="995422"/>
          </a:xfrm>
          <a:prstGeom prst="ellipse">
            <a:avLst/>
          </a:prstGeom>
          <a:solidFill>
            <a:schemeClr val="accent5">
              <a:lumMod val="50000"/>
              <a:alpha val="80000"/>
            </a:schemeClr>
          </a:solidFill>
        </p:spPr>
        <p:txBody>
          <a:bodyPr wrap="square" rtlCol="0">
            <a:spAutoFit/>
          </a:bodyPr>
          <a:lstStyle/>
          <a:p>
            <a:pPr algn="ctr"/>
            <a:r>
              <a:rPr lang="en-US" sz="4000" b="1">
                <a:solidFill>
                  <a:srgbClr val="FFFFFF"/>
                </a:solidFill>
              </a:rPr>
              <a:t>5</a:t>
            </a:r>
            <a:endParaRPr lang="en-US" b="1">
              <a:solidFill>
                <a:srgbClr val="FFFFFF"/>
              </a:solidFill>
            </a:endParaRPr>
          </a:p>
        </p:txBody>
      </p:sp>
      <p:sp>
        <p:nvSpPr>
          <p:cNvPr id="86" name="TextBox 85">
            <a:extLst>
              <a:ext uri="{FF2B5EF4-FFF2-40B4-BE49-F238E27FC236}">
                <a16:creationId xmlns:a16="http://schemas.microsoft.com/office/drawing/2014/main" id="{7FDF60FD-9C4F-068B-B909-4151D161271E}"/>
              </a:ext>
            </a:extLst>
          </p:cNvPr>
          <p:cNvSpPr txBox="1"/>
          <p:nvPr/>
        </p:nvSpPr>
        <p:spPr>
          <a:xfrm>
            <a:off x="3384987" y="3935880"/>
            <a:ext cx="1043589" cy="995422"/>
          </a:xfrm>
          <a:prstGeom prst="ellipse">
            <a:avLst/>
          </a:prstGeom>
          <a:solidFill>
            <a:schemeClr val="accent5">
              <a:lumMod val="50000"/>
              <a:alpha val="80000"/>
            </a:schemeClr>
          </a:solidFill>
        </p:spPr>
        <p:txBody>
          <a:bodyPr wrap="square" rtlCol="0">
            <a:spAutoFit/>
          </a:bodyPr>
          <a:lstStyle/>
          <a:p>
            <a:pPr algn="ctr"/>
            <a:r>
              <a:rPr lang="en-US" sz="4000" b="1">
                <a:solidFill>
                  <a:srgbClr val="FFFFFF"/>
                </a:solidFill>
              </a:rPr>
              <a:t>3</a:t>
            </a:r>
            <a:endParaRPr lang="en-US" b="1">
              <a:solidFill>
                <a:srgbClr val="FFFFFF"/>
              </a:solidFill>
            </a:endParaRPr>
          </a:p>
        </p:txBody>
      </p:sp>
      <p:sp>
        <p:nvSpPr>
          <p:cNvPr id="87" name="TextBox 86">
            <a:extLst>
              <a:ext uri="{FF2B5EF4-FFF2-40B4-BE49-F238E27FC236}">
                <a16:creationId xmlns:a16="http://schemas.microsoft.com/office/drawing/2014/main" id="{654146AD-C19B-ACE6-A3D1-53A82E0547D3}"/>
              </a:ext>
            </a:extLst>
          </p:cNvPr>
          <p:cNvSpPr txBox="1"/>
          <p:nvPr/>
        </p:nvSpPr>
        <p:spPr>
          <a:xfrm>
            <a:off x="5455160" y="3923411"/>
            <a:ext cx="1043589" cy="995422"/>
          </a:xfrm>
          <a:prstGeom prst="ellipse">
            <a:avLst/>
          </a:prstGeom>
          <a:solidFill>
            <a:schemeClr val="accent4">
              <a:lumMod val="50000"/>
              <a:alpha val="80000"/>
            </a:schemeClr>
          </a:solidFill>
        </p:spPr>
        <p:txBody>
          <a:bodyPr wrap="square" rtlCol="0">
            <a:spAutoFit/>
          </a:bodyPr>
          <a:lstStyle/>
          <a:p>
            <a:pPr algn="ctr"/>
            <a:r>
              <a:rPr lang="en-US" sz="4000" b="1">
                <a:solidFill>
                  <a:srgbClr val="FFFFFF"/>
                </a:solidFill>
              </a:rPr>
              <a:t>3</a:t>
            </a:r>
            <a:endParaRPr lang="en-US" b="1">
              <a:solidFill>
                <a:srgbClr val="FFFFFF"/>
              </a:solidFill>
            </a:endParaRPr>
          </a:p>
        </p:txBody>
      </p:sp>
      <p:sp>
        <p:nvSpPr>
          <p:cNvPr id="89" name="TextBox 88">
            <a:extLst>
              <a:ext uri="{FF2B5EF4-FFF2-40B4-BE49-F238E27FC236}">
                <a16:creationId xmlns:a16="http://schemas.microsoft.com/office/drawing/2014/main" id="{58B8C399-B634-A1F8-68F3-AC802673FC77}"/>
              </a:ext>
            </a:extLst>
          </p:cNvPr>
          <p:cNvSpPr txBox="1"/>
          <p:nvPr/>
        </p:nvSpPr>
        <p:spPr>
          <a:xfrm>
            <a:off x="5416672" y="1783892"/>
            <a:ext cx="1043589" cy="995422"/>
          </a:xfrm>
          <a:prstGeom prst="ellipse">
            <a:avLst/>
          </a:prstGeom>
          <a:solidFill>
            <a:schemeClr val="accent5">
              <a:lumMod val="50000"/>
              <a:alpha val="80000"/>
            </a:schemeClr>
          </a:solidFill>
        </p:spPr>
        <p:txBody>
          <a:bodyPr wrap="square" rtlCol="0">
            <a:spAutoFit/>
          </a:bodyPr>
          <a:lstStyle/>
          <a:p>
            <a:pPr algn="ctr"/>
            <a:r>
              <a:rPr lang="en-US" sz="4000" b="1">
                <a:solidFill>
                  <a:srgbClr val="FFFFFF"/>
                </a:solidFill>
              </a:rPr>
              <a:t>0</a:t>
            </a:r>
            <a:endParaRPr lang="en-US" b="1">
              <a:solidFill>
                <a:srgbClr val="FFFFFF"/>
              </a:solidFill>
            </a:endParaRPr>
          </a:p>
        </p:txBody>
      </p:sp>
      <p:sp>
        <p:nvSpPr>
          <p:cNvPr id="90" name="TextBox 89">
            <a:extLst>
              <a:ext uri="{FF2B5EF4-FFF2-40B4-BE49-F238E27FC236}">
                <a16:creationId xmlns:a16="http://schemas.microsoft.com/office/drawing/2014/main" id="{15D7ACB4-FCB1-99CF-2764-6248BA71C717}"/>
              </a:ext>
            </a:extLst>
          </p:cNvPr>
          <p:cNvSpPr txBox="1"/>
          <p:nvPr/>
        </p:nvSpPr>
        <p:spPr>
          <a:xfrm>
            <a:off x="7318532" y="2840248"/>
            <a:ext cx="1043589" cy="995422"/>
          </a:xfrm>
          <a:prstGeom prst="ellipse">
            <a:avLst/>
          </a:prstGeom>
          <a:solidFill>
            <a:schemeClr val="accent4">
              <a:lumMod val="50000"/>
              <a:alpha val="80000"/>
            </a:schemeClr>
          </a:solidFill>
        </p:spPr>
        <p:txBody>
          <a:bodyPr wrap="square" rtlCol="0">
            <a:spAutoFit/>
          </a:bodyPr>
          <a:lstStyle/>
          <a:p>
            <a:pPr algn="ctr"/>
            <a:r>
              <a:rPr lang="en-US" sz="4000" b="1">
                <a:solidFill>
                  <a:srgbClr val="FFFFFF"/>
                </a:solidFill>
              </a:rPr>
              <a:t>4</a:t>
            </a:r>
            <a:endParaRPr lang="en-US" b="1">
              <a:solidFill>
                <a:srgbClr val="FFFFFF"/>
              </a:solidFill>
            </a:endParaRPr>
          </a:p>
        </p:txBody>
      </p:sp>
      <p:sp>
        <p:nvSpPr>
          <p:cNvPr id="91" name="TextBox 90">
            <a:extLst>
              <a:ext uri="{FF2B5EF4-FFF2-40B4-BE49-F238E27FC236}">
                <a16:creationId xmlns:a16="http://schemas.microsoft.com/office/drawing/2014/main" id="{328DD409-9BE6-E5BA-8269-6275C14E6AA5}"/>
              </a:ext>
            </a:extLst>
          </p:cNvPr>
          <p:cNvSpPr txBox="1"/>
          <p:nvPr/>
        </p:nvSpPr>
        <p:spPr>
          <a:xfrm>
            <a:off x="9020259" y="2840248"/>
            <a:ext cx="1043589" cy="995422"/>
          </a:xfrm>
          <a:prstGeom prst="ellipse">
            <a:avLst/>
          </a:prstGeom>
          <a:solidFill>
            <a:schemeClr val="accent6">
              <a:lumMod val="50000"/>
              <a:alpha val="80000"/>
            </a:schemeClr>
          </a:solidFill>
        </p:spPr>
        <p:txBody>
          <a:bodyPr wrap="square" rtlCol="0">
            <a:spAutoFit/>
          </a:bodyPr>
          <a:lstStyle/>
          <a:p>
            <a:pPr algn="ctr"/>
            <a:r>
              <a:rPr lang="en-US" sz="4000" b="1">
                <a:solidFill>
                  <a:srgbClr val="FFFFFF"/>
                </a:solidFill>
              </a:rPr>
              <a:t>8</a:t>
            </a:r>
            <a:endParaRPr lang="en-US" b="1">
              <a:solidFill>
                <a:srgbClr val="FFFFFF"/>
              </a:solidFill>
            </a:endParaRPr>
          </a:p>
        </p:txBody>
      </p:sp>
      <p:sp>
        <p:nvSpPr>
          <p:cNvPr id="93" name="TextBox 92">
            <a:extLst>
              <a:ext uri="{FF2B5EF4-FFF2-40B4-BE49-F238E27FC236}">
                <a16:creationId xmlns:a16="http://schemas.microsoft.com/office/drawing/2014/main" id="{24350040-3639-A79A-D0B7-9056EADED7CA}"/>
              </a:ext>
            </a:extLst>
          </p:cNvPr>
          <p:cNvSpPr txBox="1"/>
          <p:nvPr/>
        </p:nvSpPr>
        <p:spPr>
          <a:xfrm>
            <a:off x="10733851" y="2840248"/>
            <a:ext cx="1043589" cy="995422"/>
          </a:xfrm>
          <a:prstGeom prst="ellipse">
            <a:avLst/>
          </a:prstGeom>
          <a:solidFill>
            <a:srgbClr val="D60A87">
              <a:alpha val="80000"/>
            </a:srgbClr>
          </a:solidFill>
        </p:spPr>
        <p:txBody>
          <a:bodyPr wrap="square" rtlCol="0">
            <a:spAutoFit/>
          </a:bodyPr>
          <a:lstStyle/>
          <a:p>
            <a:pPr algn="ctr"/>
            <a:r>
              <a:rPr lang="en-US" sz="4000" b="1">
                <a:solidFill>
                  <a:srgbClr val="FFFFFF"/>
                </a:solidFill>
              </a:rPr>
              <a:t>8</a:t>
            </a:r>
            <a:endParaRPr lang="en-US" b="1">
              <a:solidFill>
                <a:srgbClr val="FFFFFF"/>
              </a:solidFill>
            </a:endParaRPr>
          </a:p>
        </p:txBody>
      </p:sp>
      <p:sp>
        <p:nvSpPr>
          <p:cNvPr id="83" name="Oval 82">
            <a:extLst>
              <a:ext uri="{FF2B5EF4-FFF2-40B4-BE49-F238E27FC236}">
                <a16:creationId xmlns:a16="http://schemas.microsoft.com/office/drawing/2014/main" id="{67CCBA12-4987-9AB3-B748-EDF375B56B8C}"/>
              </a:ext>
            </a:extLst>
          </p:cNvPr>
          <p:cNvSpPr/>
          <p:nvPr/>
        </p:nvSpPr>
        <p:spPr>
          <a:xfrm>
            <a:off x="5772414" y="3493775"/>
            <a:ext cx="490450" cy="374072"/>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1301</a:t>
            </a:r>
            <a:endParaRPr lang="en-US" sz="400"/>
          </a:p>
        </p:txBody>
      </p:sp>
      <p:sp>
        <p:nvSpPr>
          <p:cNvPr id="96" name="Oval 95">
            <a:extLst>
              <a:ext uri="{FF2B5EF4-FFF2-40B4-BE49-F238E27FC236}">
                <a16:creationId xmlns:a16="http://schemas.microsoft.com/office/drawing/2014/main" id="{0E6C81BB-2C33-928A-6B3A-4ADD9AAF687B}"/>
              </a:ext>
            </a:extLst>
          </p:cNvPr>
          <p:cNvSpPr/>
          <p:nvPr/>
        </p:nvSpPr>
        <p:spPr>
          <a:xfrm>
            <a:off x="6092631" y="3493775"/>
            <a:ext cx="490450" cy="374072"/>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a:t>1303</a:t>
            </a:r>
            <a:endParaRPr lang="en-US" sz="400"/>
          </a:p>
        </p:txBody>
      </p:sp>
    </p:spTree>
    <p:extLst>
      <p:ext uri="{BB962C8B-B14F-4D97-AF65-F5344CB8AC3E}">
        <p14:creationId xmlns:p14="http://schemas.microsoft.com/office/powerpoint/2010/main" val="2233695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B7A7-25E1-556D-1A7A-23ADE3706C5D}"/>
              </a:ext>
            </a:extLst>
          </p:cNvPr>
          <p:cNvSpPr>
            <a:spLocks noGrp="1"/>
          </p:cNvSpPr>
          <p:nvPr>
            <p:ph type="title"/>
          </p:nvPr>
        </p:nvSpPr>
        <p:spPr/>
        <p:txBody>
          <a:bodyPr/>
          <a:lstStyle/>
          <a:p>
            <a:r>
              <a:rPr lang="en-GB"/>
              <a:t>Consultation objectives and timeline</a:t>
            </a:r>
          </a:p>
        </p:txBody>
      </p:sp>
      <p:sp>
        <p:nvSpPr>
          <p:cNvPr id="3" name="Content Placeholder 2">
            <a:extLst>
              <a:ext uri="{FF2B5EF4-FFF2-40B4-BE49-F238E27FC236}">
                <a16:creationId xmlns:a16="http://schemas.microsoft.com/office/drawing/2014/main" id="{8602F96B-1040-E3A0-CA34-27B3AB677FC4}"/>
              </a:ext>
            </a:extLst>
          </p:cNvPr>
          <p:cNvSpPr>
            <a:spLocks noGrp="1"/>
          </p:cNvSpPr>
          <p:nvPr>
            <p:ph idx="1"/>
          </p:nvPr>
        </p:nvSpPr>
        <p:spPr>
          <a:xfrm>
            <a:off x="609600" y="1280166"/>
            <a:ext cx="8616330" cy="5199656"/>
          </a:xfrm>
        </p:spPr>
        <p:txBody>
          <a:bodyPr vert="horz" lIns="91440" tIns="45720" rIns="91440" bIns="45720" rtlCol="0" anchor="t">
            <a:normAutofit lnSpcReduction="10000"/>
          </a:bodyPr>
          <a:lstStyle/>
          <a:p>
            <a:r>
              <a:rPr lang="en-GB" sz="2800"/>
              <a:t>We are seeking your feedback on the proposed shortlist (44 candidates)</a:t>
            </a:r>
          </a:p>
          <a:p>
            <a:pPr lvl="1"/>
            <a:r>
              <a:rPr lang="en-GB" sz="2400"/>
              <a:t>Is the proposed shortlist too long? If so, what could be reduced?</a:t>
            </a:r>
            <a:endParaRPr lang="en-GB" sz="2400">
              <a:ea typeface="Calibri"/>
              <a:cs typeface="Calibri"/>
            </a:endParaRPr>
          </a:p>
          <a:p>
            <a:pPr lvl="1"/>
            <a:r>
              <a:rPr lang="en-GB" sz="2400"/>
              <a:t>Is anything critical missing?</a:t>
            </a:r>
            <a:endParaRPr lang="en-GB" sz="2400">
              <a:ea typeface="Calibri"/>
              <a:cs typeface="Calibri"/>
            </a:endParaRPr>
          </a:p>
          <a:p>
            <a:pPr lvl="1"/>
            <a:r>
              <a:rPr lang="en-GB" sz="2400"/>
              <a:t>Is the shortlist well balanced among…</a:t>
            </a:r>
            <a:endParaRPr lang="en-GB" sz="2400">
              <a:ea typeface="Calibri"/>
              <a:cs typeface="Calibri"/>
            </a:endParaRPr>
          </a:p>
          <a:p>
            <a:pPr lvl="2"/>
            <a:r>
              <a:rPr lang="en-GB" sz="2000"/>
              <a:t>Framework components, from policies through to user experiences</a:t>
            </a:r>
            <a:endParaRPr lang="en-GB" sz="2000">
              <a:ea typeface="Calibri"/>
              <a:cs typeface="Calibri"/>
            </a:endParaRPr>
          </a:p>
          <a:p>
            <a:pPr lvl="2"/>
            <a:r>
              <a:rPr lang="en-GB" sz="2000"/>
              <a:t>Water, sanitation and hygiene</a:t>
            </a:r>
            <a:endParaRPr lang="en-GB" sz="2000">
              <a:ea typeface="Calibri"/>
              <a:cs typeface="Calibri"/>
            </a:endParaRPr>
          </a:p>
          <a:p>
            <a:pPr lvl="2"/>
            <a:r>
              <a:rPr lang="en-GB" sz="2000"/>
              <a:t>Rapid onset and slow onset events</a:t>
            </a:r>
            <a:endParaRPr lang="en-GB" sz="2000">
              <a:ea typeface="Calibri"/>
              <a:cs typeface="Calibri"/>
            </a:endParaRPr>
          </a:p>
          <a:p>
            <a:pPr lvl="2"/>
            <a:r>
              <a:rPr lang="en-GB" sz="2000"/>
              <a:t>Anticipate, Respond, Cope, Recover, Adapt, Transform (SWA definition)</a:t>
            </a:r>
            <a:endParaRPr lang="en-GB" sz="2000">
              <a:ea typeface="Calibri"/>
              <a:cs typeface="Calibri"/>
            </a:endParaRPr>
          </a:p>
          <a:p>
            <a:pPr lvl="1"/>
            <a:r>
              <a:rPr lang="en-GB" sz="2400"/>
              <a:t>Any opportunities for piloting?</a:t>
            </a:r>
            <a:endParaRPr lang="en-GB" sz="2400">
              <a:ea typeface="Calibri"/>
              <a:cs typeface="Calibri"/>
            </a:endParaRPr>
          </a:p>
          <a:p>
            <a:r>
              <a:rPr lang="en-GB" sz="2800"/>
              <a:t>Provide feedback by 30 November, 2025</a:t>
            </a:r>
            <a:endParaRPr lang="en-GB" sz="2800">
              <a:ea typeface="Calibri"/>
              <a:cs typeface="Calibri"/>
            </a:endParaRPr>
          </a:p>
          <a:p>
            <a:pPr lvl="1"/>
            <a:r>
              <a:rPr lang="en-GB" sz="2400"/>
              <a:t>Email to </a:t>
            </a:r>
            <a:r>
              <a:rPr lang="en-GB" sz="2400">
                <a:hlinkClick r:id="rId3"/>
              </a:rPr>
              <a:t>washmonitoring@who.int</a:t>
            </a:r>
            <a:r>
              <a:rPr lang="en-GB" sz="2400"/>
              <a:t>, or</a:t>
            </a:r>
          </a:p>
          <a:p>
            <a:pPr lvl="1"/>
            <a:r>
              <a:rPr lang="en-GB" sz="2400"/>
              <a:t>Complete Microsoft Form (</a:t>
            </a:r>
            <a:r>
              <a:rPr lang="en-GB" sz="2400">
                <a:hlinkClick r:id="rId4"/>
              </a:rPr>
              <a:t>link</a:t>
            </a:r>
            <a:r>
              <a:rPr lang="en-GB" sz="2400"/>
              <a:t>), QR code</a:t>
            </a:r>
            <a:endParaRPr lang="en-GB" sz="2400">
              <a:ea typeface="Calibri"/>
              <a:cs typeface="Calibri"/>
            </a:endParaRPr>
          </a:p>
        </p:txBody>
      </p:sp>
      <p:pic>
        <p:nvPicPr>
          <p:cNvPr id="9" name="Picture 8" descr="A qr code with black squares&#10;&#10;AI-generated content may be incorrect.">
            <a:extLst>
              <a:ext uri="{FF2B5EF4-FFF2-40B4-BE49-F238E27FC236}">
                <a16:creationId xmlns:a16="http://schemas.microsoft.com/office/drawing/2014/main" id="{C07964E0-C19C-6696-B4DE-A971561C3009}"/>
              </a:ext>
            </a:extLst>
          </p:cNvPr>
          <p:cNvPicPr>
            <a:picLocks noChangeAspect="1"/>
          </p:cNvPicPr>
          <p:nvPr/>
        </p:nvPicPr>
        <p:blipFill>
          <a:blip r:embed="rId5"/>
          <a:stretch>
            <a:fillRect/>
          </a:stretch>
        </p:blipFill>
        <p:spPr>
          <a:xfrm>
            <a:off x="9228751" y="4172606"/>
            <a:ext cx="2505382" cy="2469932"/>
          </a:xfrm>
          <a:prstGeom prst="rect">
            <a:avLst/>
          </a:prstGeom>
        </p:spPr>
      </p:pic>
      <p:sp>
        <p:nvSpPr>
          <p:cNvPr id="11" name="Arrow: Right 10">
            <a:extLst>
              <a:ext uri="{FF2B5EF4-FFF2-40B4-BE49-F238E27FC236}">
                <a16:creationId xmlns:a16="http://schemas.microsoft.com/office/drawing/2014/main" id="{B6BA8D37-667B-47E9-84F3-8338B2FAB4DC}"/>
              </a:ext>
            </a:extLst>
          </p:cNvPr>
          <p:cNvSpPr/>
          <p:nvPr/>
        </p:nvSpPr>
        <p:spPr>
          <a:xfrm>
            <a:off x="6858000" y="5837657"/>
            <a:ext cx="2272973" cy="2952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90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a:t>Q &amp; A</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439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0845-840E-9EC3-F361-99FFD503A312}"/>
              </a:ext>
            </a:extLst>
          </p:cNvPr>
          <p:cNvSpPr>
            <a:spLocks noGrp="1"/>
          </p:cNvSpPr>
          <p:nvPr>
            <p:ph type="title"/>
          </p:nvPr>
        </p:nvSpPr>
        <p:spPr/>
        <p:txBody>
          <a:bodyPr/>
          <a:lstStyle/>
          <a:p>
            <a:r>
              <a:rPr lang="en-US"/>
              <a:t>Timeline and milestones</a:t>
            </a:r>
          </a:p>
        </p:txBody>
      </p:sp>
      <p:sp>
        <p:nvSpPr>
          <p:cNvPr id="7" name="Arrow: Right 6">
            <a:extLst>
              <a:ext uri="{FF2B5EF4-FFF2-40B4-BE49-F238E27FC236}">
                <a16:creationId xmlns:a16="http://schemas.microsoft.com/office/drawing/2014/main" id="{59BD3320-CFB5-0C0D-3F6B-A2363F6F3600}"/>
              </a:ext>
            </a:extLst>
          </p:cNvPr>
          <p:cNvSpPr/>
          <p:nvPr/>
        </p:nvSpPr>
        <p:spPr>
          <a:xfrm>
            <a:off x="609600" y="2666310"/>
            <a:ext cx="4635500" cy="952500"/>
          </a:xfrm>
          <a:prstGeom prst="right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rPr>
              <a:t>2024</a:t>
            </a:r>
          </a:p>
        </p:txBody>
      </p:sp>
      <p:sp>
        <p:nvSpPr>
          <p:cNvPr id="10" name="TextBox 9">
            <a:extLst>
              <a:ext uri="{FF2B5EF4-FFF2-40B4-BE49-F238E27FC236}">
                <a16:creationId xmlns:a16="http://schemas.microsoft.com/office/drawing/2014/main" id="{D9FAB767-3F8C-B695-BC06-C56E3FC87A9A}"/>
              </a:ext>
            </a:extLst>
          </p:cNvPr>
          <p:cNvSpPr txBox="1"/>
          <p:nvPr/>
        </p:nvSpPr>
        <p:spPr>
          <a:xfrm>
            <a:off x="579220" y="5754959"/>
            <a:ext cx="1738177" cy="646331"/>
          </a:xfrm>
          <a:prstGeom prst="rect">
            <a:avLst/>
          </a:prstGeom>
          <a:noFill/>
        </p:spPr>
        <p:txBody>
          <a:bodyPr wrap="square" rtlCol="0">
            <a:spAutoFit/>
          </a:bodyPr>
          <a:lstStyle/>
          <a:p>
            <a:pPr algn="ctr"/>
            <a:r>
              <a:rPr lang="en-US"/>
              <a:t>Consortium engaged</a:t>
            </a:r>
          </a:p>
        </p:txBody>
      </p:sp>
      <p:grpSp>
        <p:nvGrpSpPr>
          <p:cNvPr id="94" name="Group 93">
            <a:extLst>
              <a:ext uri="{FF2B5EF4-FFF2-40B4-BE49-F238E27FC236}">
                <a16:creationId xmlns:a16="http://schemas.microsoft.com/office/drawing/2014/main" id="{618A311C-E92E-44E9-BE16-B5F29FEE6796}"/>
              </a:ext>
            </a:extLst>
          </p:cNvPr>
          <p:cNvGrpSpPr/>
          <p:nvPr/>
        </p:nvGrpSpPr>
        <p:grpSpPr>
          <a:xfrm>
            <a:off x="2902638" y="2212165"/>
            <a:ext cx="247135" cy="738565"/>
            <a:chOff x="2902638" y="2212165"/>
            <a:chExt cx="247135" cy="738565"/>
          </a:xfrm>
        </p:grpSpPr>
        <p:cxnSp>
          <p:nvCxnSpPr>
            <p:cNvPr id="17" name="Straight Connector 16">
              <a:extLst>
                <a:ext uri="{FF2B5EF4-FFF2-40B4-BE49-F238E27FC236}">
                  <a16:creationId xmlns:a16="http://schemas.microsoft.com/office/drawing/2014/main" id="{6674CD2A-1187-701A-0A68-412904DD1F9C}"/>
                </a:ext>
              </a:extLst>
            </p:cNvPr>
            <p:cNvCxnSpPr>
              <a:cxnSpLocks/>
            </p:cNvCxnSpPr>
            <p:nvPr/>
          </p:nvCxnSpPr>
          <p:spPr>
            <a:xfrm flipV="1">
              <a:off x="3026206" y="2419175"/>
              <a:ext cx="0" cy="531555"/>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6D9F6C0-2875-0524-347F-29BC2D042541}"/>
                </a:ext>
              </a:extLst>
            </p:cNvPr>
            <p:cNvSpPr/>
            <p:nvPr/>
          </p:nvSpPr>
          <p:spPr>
            <a:xfrm>
              <a:off x="2902638" y="2212165"/>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230285A5-258C-4A3C-FC06-F2D8D1A2CBD8}"/>
              </a:ext>
            </a:extLst>
          </p:cNvPr>
          <p:cNvSpPr txBox="1"/>
          <p:nvPr/>
        </p:nvSpPr>
        <p:spPr>
          <a:xfrm>
            <a:off x="2530733" y="1262470"/>
            <a:ext cx="990944" cy="923330"/>
          </a:xfrm>
          <a:prstGeom prst="rect">
            <a:avLst/>
          </a:prstGeom>
          <a:noFill/>
        </p:spPr>
        <p:txBody>
          <a:bodyPr wrap="square" rtlCol="0">
            <a:spAutoFit/>
          </a:bodyPr>
          <a:lstStyle/>
          <a:p>
            <a:pPr algn="ctr"/>
            <a:r>
              <a:rPr lang="en-US"/>
              <a:t>Public </a:t>
            </a:r>
          </a:p>
          <a:p>
            <a:pPr algn="ctr"/>
            <a:r>
              <a:rPr lang="en-US"/>
              <a:t>webinar</a:t>
            </a:r>
          </a:p>
          <a:p>
            <a:pPr algn="ctr"/>
            <a:r>
              <a:rPr lang="en-US"/>
              <a:t>#1</a:t>
            </a:r>
          </a:p>
        </p:txBody>
      </p:sp>
      <p:sp>
        <p:nvSpPr>
          <p:cNvPr id="27" name="TextBox 26">
            <a:extLst>
              <a:ext uri="{FF2B5EF4-FFF2-40B4-BE49-F238E27FC236}">
                <a16:creationId xmlns:a16="http://schemas.microsoft.com/office/drawing/2014/main" id="{7C953719-5E45-A968-F9C1-18AEF1B7B626}"/>
              </a:ext>
            </a:extLst>
          </p:cNvPr>
          <p:cNvSpPr txBox="1"/>
          <p:nvPr/>
        </p:nvSpPr>
        <p:spPr>
          <a:xfrm>
            <a:off x="3273332" y="5826225"/>
            <a:ext cx="1738177" cy="923330"/>
          </a:xfrm>
          <a:prstGeom prst="rect">
            <a:avLst/>
          </a:prstGeom>
          <a:noFill/>
        </p:spPr>
        <p:txBody>
          <a:bodyPr wrap="square" rtlCol="0">
            <a:spAutoFit/>
          </a:bodyPr>
          <a:lstStyle/>
          <a:p>
            <a:pPr algn="ctr"/>
            <a:r>
              <a:rPr lang="en-US"/>
              <a:t>Reviews completed, discussion paper</a:t>
            </a:r>
          </a:p>
        </p:txBody>
      </p:sp>
      <p:sp>
        <p:nvSpPr>
          <p:cNvPr id="32" name="TextBox 31">
            <a:extLst>
              <a:ext uri="{FF2B5EF4-FFF2-40B4-BE49-F238E27FC236}">
                <a16:creationId xmlns:a16="http://schemas.microsoft.com/office/drawing/2014/main" id="{1409EC3E-D68A-90AB-D97F-334E91DFE2D3}"/>
              </a:ext>
            </a:extLst>
          </p:cNvPr>
          <p:cNvSpPr txBox="1"/>
          <p:nvPr/>
        </p:nvSpPr>
        <p:spPr>
          <a:xfrm>
            <a:off x="3972258"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#1</a:t>
            </a:r>
          </a:p>
        </p:txBody>
      </p:sp>
      <p:grpSp>
        <p:nvGrpSpPr>
          <p:cNvPr id="90" name="Group 89">
            <a:extLst>
              <a:ext uri="{FF2B5EF4-FFF2-40B4-BE49-F238E27FC236}">
                <a16:creationId xmlns:a16="http://schemas.microsoft.com/office/drawing/2014/main" id="{1FEA65A5-083B-7EE5-8802-7D57C6164EB0}"/>
              </a:ext>
            </a:extLst>
          </p:cNvPr>
          <p:cNvGrpSpPr/>
          <p:nvPr/>
        </p:nvGrpSpPr>
        <p:grpSpPr>
          <a:xfrm>
            <a:off x="2246877" y="2999655"/>
            <a:ext cx="247135" cy="1212954"/>
            <a:chOff x="1926182" y="3370913"/>
            <a:chExt cx="247135" cy="1212954"/>
          </a:xfrm>
        </p:grpSpPr>
        <p:cxnSp>
          <p:nvCxnSpPr>
            <p:cNvPr id="76" name="Straight Connector 75">
              <a:extLst>
                <a:ext uri="{FF2B5EF4-FFF2-40B4-BE49-F238E27FC236}">
                  <a16:creationId xmlns:a16="http://schemas.microsoft.com/office/drawing/2014/main" id="{9B4C1AF4-496C-66D6-423A-C6633E5E0591}"/>
                </a:ext>
              </a:extLst>
            </p:cNvPr>
            <p:cNvCxnSpPr>
              <a:cxnSpLocks/>
            </p:cNvCxnSpPr>
            <p:nvPr/>
          </p:nvCxnSpPr>
          <p:spPr>
            <a:xfrm>
              <a:off x="2049749" y="3370913"/>
              <a:ext cx="0" cy="1005943"/>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3875B3BD-0053-1309-2652-42AA48D9E29E}"/>
                </a:ext>
              </a:extLst>
            </p:cNvPr>
            <p:cNvSpPr/>
            <p:nvPr/>
          </p:nvSpPr>
          <p:spPr>
            <a:xfrm rot="10800000">
              <a:off x="1926182" y="4336732"/>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8636D7E6-687F-7C01-5E77-7DD51A436D16}"/>
              </a:ext>
            </a:extLst>
          </p:cNvPr>
          <p:cNvGrpSpPr/>
          <p:nvPr/>
        </p:nvGrpSpPr>
        <p:grpSpPr>
          <a:xfrm>
            <a:off x="1332924" y="3370913"/>
            <a:ext cx="247135" cy="2405573"/>
            <a:chOff x="1332924" y="3370913"/>
            <a:chExt cx="247135" cy="2405573"/>
          </a:xfrm>
        </p:grpSpPr>
        <p:cxnSp>
          <p:nvCxnSpPr>
            <p:cNvPr id="79" name="Straight Connector 78">
              <a:extLst>
                <a:ext uri="{FF2B5EF4-FFF2-40B4-BE49-F238E27FC236}">
                  <a16:creationId xmlns:a16="http://schemas.microsoft.com/office/drawing/2014/main" id="{B977F11A-3B14-08D3-8C3E-1AEDA1D65E59}"/>
                </a:ext>
              </a:extLst>
            </p:cNvPr>
            <p:cNvCxnSpPr>
              <a:cxnSpLocks/>
            </p:cNvCxnSpPr>
            <p:nvPr/>
          </p:nvCxnSpPr>
          <p:spPr>
            <a:xfrm>
              <a:off x="1456491" y="3370913"/>
              <a:ext cx="0" cy="2198562"/>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0E80F12-B575-6850-E9A9-0FF6A08C4975}"/>
                </a:ext>
              </a:extLst>
            </p:cNvPr>
            <p:cNvSpPr/>
            <p:nvPr/>
          </p:nvSpPr>
          <p:spPr>
            <a:xfrm rot="10800000">
              <a:off x="1332924" y="5529351"/>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3AA6258A-3C68-B0E6-C5FA-219FB064921E}"/>
              </a:ext>
            </a:extLst>
          </p:cNvPr>
          <p:cNvGrpSpPr/>
          <p:nvPr/>
        </p:nvGrpSpPr>
        <p:grpSpPr>
          <a:xfrm>
            <a:off x="3978619" y="3370913"/>
            <a:ext cx="247135" cy="2405573"/>
            <a:chOff x="1332924" y="3370913"/>
            <a:chExt cx="247135" cy="2405573"/>
          </a:xfrm>
        </p:grpSpPr>
        <p:cxnSp>
          <p:nvCxnSpPr>
            <p:cNvPr id="88" name="Straight Connector 87">
              <a:extLst>
                <a:ext uri="{FF2B5EF4-FFF2-40B4-BE49-F238E27FC236}">
                  <a16:creationId xmlns:a16="http://schemas.microsoft.com/office/drawing/2014/main" id="{D0F6460A-5A26-B899-CF85-CFED9F40D1FB}"/>
                </a:ext>
              </a:extLst>
            </p:cNvPr>
            <p:cNvCxnSpPr>
              <a:cxnSpLocks/>
            </p:cNvCxnSpPr>
            <p:nvPr/>
          </p:nvCxnSpPr>
          <p:spPr>
            <a:xfrm>
              <a:off x="1456491" y="3370913"/>
              <a:ext cx="0" cy="2198562"/>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FD5F8959-2F33-14BF-4441-C44914E35BBF}"/>
                </a:ext>
              </a:extLst>
            </p:cNvPr>
            <p:cNvSpPr/>
            <p:nvPr/>
          </p:nvSpPr>
          <p:spPr>
            <a:xfrm rot="10800000">
              <a:off x="1332924" y="5529351"/>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FA60144C-EA76-AC9D-D9FE-CE02CB741398}"/>
              </a:ext>
            </a:extLst>
          </p:cNvPr>
          <p:cNvGrpSpPr/>
          <p:nvPr/>
        </p:nvGrpSpPr>
        <p:grpSpPr>
          <a:xfrm>
            <a:off x="4422787" y="2999655"/>
            <a:ext cx="247135" cy="1212954"/>
            <a:chOff x="1926182" y="3370913"/>
            <a:chExt cx="247135" cy="1212954"/>
          </a:xfrm>
        </p:grpSpPr>
        <p:cxnSp>
          <p:nvCxnSpPr>
            <p:cNvPr id="92" name="Straight Connector 91">
              <a:extLst>
                <a:ext uri="{FF2B5EF4-FFF2-40B4-BE49-F238E27FC236}">
                  <a16:creationId xmlns:a16="http://schemas.microsoft.com/office/drawing/2014/main" id="{FD5EE59E-C02A-A7D7-70FE-4495526A1920}"/>
                </a:ext>
              </a:extLst>
            </p:cNvPr>
            <p:cNvCxnSpPr>
              <a:cxnSpLocks/>
            </p:cNvCxnSpPr>
            <p:nvPr/>
          </p:nvCxnSpPr>
          <p:spPr>
            <a:xfrm>
              <a:off x="2049749" y="3370913"/>
              <a:ext cx="0" cy="1005943"/>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E9F613DA-3D49-60DC-1F06-E5F3B7CC894B}"/>
                </a:ext>
              </a:extLst>
            </p:cNvPr>
            <p:cNvSpPr/>
            <p:nvPr/>
          </p:nvSpPr>
          <p:spPr>
            <a:xfrm rot="10800000">
              <a:off x="1926182" y="4336732"/>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Rounded Corners 145">
            <a:extLst>
              <a:ext uri="{FF2B5EF4-FFF2-40B4-BE49-F238E27FC236}">
                <a16:creationId xmlns:a16="http://schemas.microsoft.com/office/drawing/2014/main" id="{951397FE-2E0E-216D-2B50-467E91D70C92}"/>
              </a:ext>
            </a:extLst>
          </p:cNvPr>
          <p:cNvSpPr/>
          <p:nvPr/>
        </p:nvSpPr>
        <p:spPr>
          <a:xfrm>
            <a:off x="1691334" y="5526779"/>
            <a:ext cx="2104406" cy="228180"/>
          </a:xfrm>
          <a:prstGeom prst="roundRect">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Reviews</a:t>
            </a:r>
          </a:p>
        </p:txBody>
      </p:sp>
      <p:sp>
        <p:nvSpPr>
          <p:cNvPr id="3" name="TextBox 2">
            <a:extLst>
              <a:ext uri="{FF2B5EF4-FFF2-40B4-BE49-F238E27FC236}">
                <a16:creationId xmlns:a16="http://schemas.microsoft.com/office/drawing/2014/main" id="{66610E10-9437-7C18-31DA-4E6F85A4F6CA}"/>
              </a:ext>
            </a:extLst>
          </p:cNvPr>
          <p:cNvSpPr txBox="1"/>
          <p:nvPr/>
        </p:nvSpPr>
        <p:spPr>
          <a:xfrm>
            <a:off x="1609926" y="4212609"/>
            <a:ext cx="1538062" cy="1200329"/>
          </a:xfrm>
          <a:prstGeom prst="rect">
            <a:avLst/>
          </a:prstGeom>
          <a:noFill/>
        </p:spPr>
        <p:txBody>
          <a:bodyPr wrap="square" rtlCol="0">
            <a:spAutoFit/>
          </a:bodyPr>
          <a:lstStyle/>
          <a:p>
            <a:pPr algn="ctr"/>
            <a:r>
              <a:rPr lang="en-US"/>
              <a:t>Technical Working Group </a:t>
            </a:r>
          </a:p>
          <a:p>
            <a:pPr algn="ctr"/>
            <a:r>
              <a:rPr lang="en-US"/>
              <a:t>kickoff</a:t>
            </a:r>
          </a:p>
        </p:txBody>
      </p:sp>
    </p:spTree>
    <p:extLst>
      <p:ext uri="{BB962C8B-B14F-4D97-AF65-F5344CB8AC3E}">
        <p14:creationId xmlns:p14="http://schemas.microsoft.com/office/powerpoint/2010/main" val="3442598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AF8-AD8B-84FC-3885-AB0336EB892C}"/>
              </a:ext>
            </a:extLst>
          </p:cNvPr>
          <p:cNvSpPr>
            <a:spLocks noGrp="1"/>
          </p:cNvSpPr>
          <p:nvPr>
            <p:ph type="title" idx="4294967295"/>
          </p:nvPr>
        </p:nvSpPr>
        <p:spPr>
          <a:xfrm>
            <a:off x="1884419" y="2213981"/>
            <a:ext cx="8291051" cy="1404951"/>
          </a:xfrm>
        </p:spPr>
        <p:txBody>
          <a:bodyPr>
            <a:normAutofit/>
          </a:bodyPr>
          <a:lstStyle/>
          <a:p>
            <a:pPr algn="ctr"/>
            <a:r>
              <a:rPr lang="en-US" b="1">
                <a:solidFill>
                  <a:schemeClr val="accent1">
                    <a:lumMod val="50000"/>
                  </a:schemeClr>
                </a:solidFill>
                <a:latin typeface="+mn-lt"/>
              </a:rPr>
              <a:t>Thank you!  </a:t>
            </a:r>
          </a:p>
        </p:txBody>
      </p:sp>
      <p:sp>
        <p:nvSpPr>
          <p:cNvPr id="3" name="Content Placeholder 2">
            <a:extLst>
              <a:ext uri="{FF2B5EF4-FFF2-40B4-BE49-F238E27FC236}">
                <a16:creationId xmlns:a16="http://schemas.microsoft.com/office/drawing/2014/main" id="{9B193D2D-657A-B877-1F6B-0A0F841636AD}"/>
              </a:ext>
            </a:extLst>
          </p:cNvPr>
          <p:cNvSpPr>
            <a:spLocks noGrp="1"/>
          </p:cNvSpPr>
          <p:nvPr>
            <p:ph idx="4294967295"/>
          </p:nvPr>
        </p:nvSpPr>
        <p:spPr>
          <a:xfrm>
            <a:off x="590845" y="3919617"/>
            <a:ext cx="10515600" cy="472851"/>
          </a:xfrm>
        </p:spPr>
        <p:txBody>
          <a:bodyPr>
            <a:normAutofit/>
          </a:bodyPr>
          <a:lstStyle/>
          <a:p>
            <a:pPr marL="0" indent="0" algn="ctr">
              <a:buNone/>
            </a:pPr>
            <a:r>
              <a:rPr lang="en-US" b="1">
                <a:hlinkClick r:id="rId3"/>
              </a:rPr>
              <a:t>washmonitoring@who.int</a:t>
            </a:r>
            <a:r>
              <a:rPr lang="en-US" b="1"/>
              <a:t> </a:t>
            </a:r>
          </a:p>
        </p:txBody>
      </p:sp>
      <p:pic>
        <p:nvPicPr>
          <p:cNvPr id="7" name="Picture 6">
            <a:extLst>
              <a:ext uri="{FF2B5EF4-FFF2-40B4-BE49-F238E27FC236}">
                <a16:creationId xmlns:a16="http://schemas.microsoft.com/office/drawing/2014/main" id="{B2A237D3-B544-6E1F-290F-0BB7D09D5E64}"/>
              </a:ext>
            </a:extLst>
          </p:cNvPr>
          <p:cNvPicPr>
            <a:picLocks noChangeAspect="1"/>
          </p:cNvPicPr>
          <p:nvPr/>
        </p:nvPicPr>
        <p:blipFill>
          <a:blip r:embed="rId4"/>
          <a:stretch>
            <a:fillRect/>
          </a:stretch>
        </p:blipFill>
        <p:spPr>
          <a:xfrm>
            <a:off x="1085555" y="4283125"/>
            <a:ext cx="10256863" cy="2031062"/>
          </a:xfrm>
          <a:prstGeom prst="rect">
            <a:avLst/>
          </a:prstGeom>
        </p:spPr>
      </p:pic>
      <p:pic>
        <p:nvPicPr>
          <p:cNvPr id="5" name="Picture 4">
            <a:extLst>
              <a:ext uri="{FF2B5EF4-FFF2-40B4-BE49-F238E27FC236}">
                <a16:creationId xmlns:a16="http://schemas.microsoft.com/office/drawing/2014/main" id="{9D971BA6-E673-001E-413A-CC59B3178F92}"/>
              </a:ext>
            </a:extLst>
          </p:cNvPr>
          <p:cNvPicPr>
            <a:picLocks noChangeAspect="1"/>
          </p:cNvPicPr>
          <p:nvPr/>
        </p:nvPicPr>
        <p:blipFill>
          <a:blip r:embed="rId5"/>
          <a:stretch>
            <a:fillRect/>
          </a:stretch>
        </p:blipFill>
        <p:spPr>
          <a:xfrm>
            <a:off x="317542" y="237506"/>
            <a:ext cx="2616654" cy="2616654"/>
          </a:xfrm>
          <a:prstGeom prst="rect">
            <a:avLst/>
          </a:prstGeom>
        </p:spPr>
      </p:pic>
      <p:sp>
        <p:nvSpPr>
          <p:cNvPr id="8" name="TextBox 7">
            <a:extLst>
              <a:ext uri="{FF2B5EF4-FFF2-40B4-BE49-F238E27FC236}">
                <a16:creationId xmlns:a16="http://schemas.microsoft.com/office/drawing/2014/main" id="{CB42CCDE-E012-EDCB-65DE-AA6DADADC792}"/>
              </a:ext>
            </a:extLst>
          </p:cNvPr>
          <p:cNvSpPr txBox="1"/>
          <p:nvPr/>
        </p:nvSpPr>
        <p:spPr>
          <a:xfrm>
            <a:off x="816477" y="2728981"/>
            <a:ext cx="2211732" cy="369332"/>
          </a:xfrm>
          <a:prstGeom prst="rect">
            <a:avLst/>
          </a:prstGeom>
          <a:noFill/>
        </p:spPr>
        <p:txBody>
          <a:bodyPr wrap="square" rtlCol="0">
            <a:spAutoFit/>
          </a:bodyPr>
          <a:lstStyle/>
          <a:p>
            <a:r>
              <a:rPr lang="en-US" b="1"/>
              <a:t>Project website</a:t>
            </a:r>
          </a:p>
        </p:txBody>
      </p:sp>
      <p:sp>
        <p:nvSpPr>
          <p:cNvPr id="4" name="TextBox 3">
            <a:extLst>
              <a:ext uri="{FF2B5EF4-FFF2-40B4-BE49-F238E27FC236}">
                <a16:creationId xmlns:a16="http://schemas.microsoft.com/office/drawing/2014/main" id="{3397ADE6-5D23-F9B6-FA04-86A66AB453E1}"/>
              </a:ext>
            </a:extLst>
          </p:cNvPr>
          <p:cNvSpPr txBox="1"/>
          <p:nvPr/>
        </p:nvSpPr>
        <p:spPr>
          <a:xfrm>
            <a:off x="3160323" y="439951"/>
            <a:ext cx="5857998" cy="2308324"/>
          </a:xfrm>
          <a:prstGeom prst="rect">
            <a:avLst/>
          </a:prstGeom>
          <a:solidFill>
            <a:srgbClr val="000000">
              <a:alpha val="34118"/>
            </a:srgbClr>
          </a:solidFill>
        </p:spPr>
        <p:txBody>
          <a:bodyPr wrap="square" rtlCol="0">
            <a:spAutoFit/>
          </a:bodyPr>
          <a:lstStyle/>
          <a:p>
            <a:pPr algn="ctr"/>
            <a:r>
              <a:rPr lang="en-US" sz="2400">
                <a:solidFill>
                  <a:schemeClr val="bg1"/>
                </a:solidFill>
              </a:rPr>
              <a:t>UNICEF and WHO gratefully acknowledge the financial support provided by the Directorate-General for International Cooperation (Kingdom of the Netherlands) and the Foreign, Commonwealth &amp; Development Office (United Kingdom).</a:t>
            </a:r>
          </a:p>
        </p:txBody>
      </p:sp>
      <p:pic>
        <p:nvPicPr>
          <p:cNvPr id="10" name="Picture 9">
            <a:extLst>
              <a:ext uri="{FF2B5EF4-FFF2-40B4-BE49-F238E27FC236}">
                <a16:creationId xmlns:a16="http://schemas.microsoft.com/office/drawing/2014/main" id="{1EFE691F-3E5D-64EA-5FD5-4C13A4D238A1}"/>
              </a:ext>
            </a:extLst>
          </p:cNvPr>
          <p:cNvPicPr>
            <a:picLocks noChangeAspect="1"/>
          </p:cNvPicPr>
          <p:nvPr/>
        </p:nvPicPr>
        <p:blipFill>
          <a:blip r:embed="rId6"/>
          <a:stretch>
            <a:fillRect/>
          </a:stretch>
        </p:blipFill>
        <p:spPr>
          <a:xfrm>
            <a:off x="9125692" y="237506"/>
            <a:ext cx="2706416" cy="2706416"/>
          </a:xfrm>
          <a:prstGeom prst="rect">
            <a:avLst/>
          </a:prstGeom>
        </p:spPr>
      </p:pic>
      <p:sp>
        <p:nvSpPr>
          <p:cNvPr id="11" name="TextBox 10">
            <a:extLst>
              <a:ext uri="{FF2B5EF4-FFF2-40B4-BE49-F238E27FC236}">
                <a16:creationId xmlns:a16="http://schemas.microsoft.com/office/drawing/2014/main" id="{BF27C54A-BE32-7F3C-D135-962B9337C6CE}"/>
              </a:ext>
            </a:extLst>
          </p:cNvPr>
          <p:cNvSpPr txBox="1"/>
          <p:nvPr/>
        </p:nvSpPr>
        <p:spPr>
          <a:xfrm>
            <a:off x="9543972" y="2730580"/>
            <a:ext cx="2211732" cy="646331"/>
          </a:xfrm>
          <a:prstGeom prst="rect">
            <a:avLst/>
          </a:prstGeom>
          <a:noFill/>
        </p:spPr>
        <p:txBody>
          <a:bodyPr wrap="square" rtlCol="0">
            <a:spAutoFit/>
          </a:bodyPr>
          <a:lstStyle/>
          <a:p>
            <a:r>
              <a:rPr lang="en-US" b="1"/>
              <a:t>Sign up here to receive updates!</a:t>
            </a:r>
          </a:p>
        </p:txBody>
      </p:sp>
    </p:spTree>
    <p:extLst>
      <p:ext uri="{BB962C8B-B14F-4D97-AF65-F5344CB8AC3E}">
        <p14:creationId xmlns:p14="http://schemas.microsoft.com/office/powerpoint/2010/main" val="73727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82773CC5-47AC-44D6-163D-FC88CAE4479C}"/>
              </a:ext>
            </a:extLst>
          </p:cNvPr>
          <p:cNvGrpSpPr/>
          <p:nvPr/>
        </p:nvGrpSpPr>
        <p:grpSpPr>
          <a:xfrm>
            <a:off x="8612452" y="3370913"/>
            <a:ext cx="247135" cy="2405573"/>
            <a:chOff x="1332924" y="3370913"/>
            <a:chExt cx="247135" cy="2405573"/>
          </a:xfrm>
          <a:solidFill>
            <a:srgbClr val="333F50"/>
          </a:solidFill>
        </p:grpSpPr>
        <p:cxnSp>
          <p:nvCxnSpPr>
            <p:cNvPr id="109" name="Straight Connector 108">
              <a:extLst>
                <a:ext uri="{FF2B5EF4-FFF2-40B4-BE49-F238E27FC236}">
                  <a16:creationId xmlns:a16="http://schemas.microsoft.com/office/drawing/2014/main" id="{3247EE75-FFA1-E231-F057-0B051E7B7CFA}"/>
                </a:ext>
              </a:extLst>
            </p:cNvPr>
            <p:cNvCxnSpPr>
              <a:cxnSpLocks/>
            </p:cNvCxnSpPr>
            <p:nvPr/>
          </p:nvCxnSpPr>
          <p:spPr>
            <a:xfrm>
              <a:off x="1456491" y="3370913"/>
              <a:ext cx="0" cy="2198562"/>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EBC47340-1463-81E9-E5A4-4B7B7ECBC038}"/>
                </a:ext>
              </a:extLst>
            </p:cNvPr>
            <p:cNvSpPr/>
            <p:nvPr/>
          </p:nvSpPr>
          <p:spPr>
            <a:xfrm rot="10800000">
              <a:off x="1332924" y="5529351"/>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7170845-840E-9EC3-F361-99FFD503A312}"/>
              </a:ext>
            </a:extLst>
          </p:cNvPr>
          <p:cNvSpPr>
            <a:spLocks noGrp="1"/>
          </p:cNvSpPr>
          <p:nvPr>
            <p:ph type="title"/>
          </p:nvPr>
        </p:nvSpPr>
        <p:spPr/>
        <p:txBody>
          <a:bodyPr/>
          <a:lstStyle/>
          <a:p>
            <a:r>
              <a:rPr lang="en-US"/>
              <a:t>Timeline and milestones</a:t>
            </a:r>
          </a:p>
        </p:txBody>
      </p:sp>
      <p:sp>
        <p:nvSpPr>
          <p:cNvPr id="7" name="Arrow: Right 6">
            <a:extLst>
              <a:ext uri="{FF2B5EF4-FFF2-40B4-BE49-F238E27FC236}">
                <a16:creationId xmlns:a16="http://schemas.microsoft.com/office/drawing/2014/main" id="{59BD3320-CFB5-0C0D-3F6B-A2363F6F3600}"/>
              </a:ext>
            </a:extLst>
          </p:cNvPr>
          <p:cNvSpPr/>
          <p:nvPr/>
        </p:nvSpPr>
        <p:spPr>
          <a:xfrm>
            <a:off x="609600" y="2666310"/>
            <a:ext cx="4635500" cy="952500"/>
          </a:xfrm>
          <a:prstGeom prst="right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rPr>
              <a:t>2024</a:t>
            </a:r>
          </a:p>
        </p:txBody>
      </p:sp>
      <p:sp>
        <p:nvSpPr>
          <p:cNvPr id="10" name="TextBox 9">
            <a:extLst>
              <a:ext uri="{FF2B5EF4-FFF2-40B4-BE49-F238E27FC236}">
                <a16:creationId xmlns:a16="http://schemas.microsoft.com/office/drawing/2014/main" id="{D9FAB767-3F8C-B695-BC06-C56E3FC87A9A}"/>
              </a:ext>
            </a:extLst>
          </p:cNvPr>
          <p:cNvSpPr txBox="1"/>
          <p:nvPr/>
        </p:nvSpPr>
        <p:spPr>
          <a:xfrm>
            <a:off x="579220" y="5754959"/>
            <a:ext cx="1738177" cy="646331"/>
          </a:xfrm>
          <a:prstGeom prst="rect">
            <a:avLst/>
          </a:prstGeom>
          <a:noFill/>
        </p:spPr>
        <p:txBody>
          <a:bodyPr wrap="square" rtlCol="0">
            <a:spAutoFit/>
          </a:bodyPr>
          <a:lstStyle/>
          <a:p>
            <a:pPr algn="ctr"/>
            <a:r>
              <a:rPr lang="en-US"/>
              <a:t>Consortium engaged</a:t>
            </a:r>
          </a:p>
        </p:txBody>
      </p:sp>
      <p:grpSp>
        <p:nvGrpSpPr>
          <p:cNvPr id="94" name="Group 93">
            <a:extLst>
              <a:ext uri="{FF2B5EF4-FFF2-40B4-BE49-F238E27FC236}">
                <a16:creationId xmlns:a16="http://schemas.microsoft.com/office/drawing/2014/main" id="{618A311C-E92E-44E9-BE16-B5F29FEE6796}"/>
              </a:ext>
            </a:extLst>
          </p:cNvPr>
          <p:cNvGrpSpPr/>
          <p:nvPr/>
        </p:nvGrpSpPr>
        <p:grpSpPr>
          <a:xfrm>
            <a:off x="2902638" y="2212165"/>
            <a:ext cx="247135" cy="738565"/>
            <a:chOff x="2902638" y="2212165"/>
            <a:chExt cx="247135" cy="738565"/>
          </a:xfrm>
        </p:grpSpPr>
        <p:cxnSp>
          <p:nvCxnSpPr>
            <p:cNvPr id="17" name="Straight Connector 16">
              <a:extLst>
                <a:ext uri="{FF2B5EF4-FFF2-40B4-BE49-F238E27FC236}">
                  <a16:creationId xmlns:a16="http://schemas.microsoft.com/office/drawing/2014/main" id="{6674CD2A-1187-701A-0A68-412904DD1F9C}"/>
                </a:ext>
              </a:extLst>
            </p:cNvPr>
            <p:cNvCxnSpPr>
              <a:cxnSpLocks/>
            </p:cNvCxnSpPr>
            <p:nvPr/>
          </p:nvCxnSpPr>
          <p:spPr>
            <a:xfrm flipV="1">
              <a:off x="3026206" y="2419175"/>
              <a:ext cx="0" cy="531555"/>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6D9F6C0-2875-0524-347F-29BC2D042541}"/>
                </a:ext>
              </a:extLst>
            </p:cNvPr>
            <p:cNvSpPr/>
            <p:nvPr/>
          </p:nvSpPr>
          <p:spPr>
            <a:xfrm>
              <a:off x="2902638" y="2212165"/>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230285A5-258C-4A3C-FC06-F2D8D1A2CBD8}"/>
              </a:ext>
            </a:extLst>
          </p:cNvPr>
          <p:cNvSpPr txBox="1"/>
          <p:nvPr/>
        </p:nvSpPr>
        <p:spPr>
          <a:xfrm>
            <a:off x="2530733" y="1262470"/>
            <a:ext cx="990944" cy="923330"/>
          </a:xfrm>
          <a:prstGeom prst="rect">
            <a:avLst/>
          </a:prstGeom>
          <a:noFill/>
        </p:spPr>
        <p:txBody>
          <a:bodyPr wrap="square" rtlCol="0">
            <a:spAutoFit/>
          </a:bodyPr>
          <a:lstStyle/>
          <a:p>
            <a:pPr algn="ctr"/>
            <a:r>
              <a:rPr lang="en-US"/>
              <a:t>Public </a:t>
            </a:r>
          </a:p>
          <a:p>
            <a:pPr algn="ctr"/>
            <a:r>
              <a:rPr lang="en-US"/>
              <a:t>webinar</a:t>
            </a:r>
          </a:p>
          <a:p>
            <a:pPr algn="ctr"/>
            <a:r>
              <a:rPr lang="en-US"/>
              <a:t>#1</a:t>
            </a:r>
          </a:p>
        </p:txBody>
      </p:sp>
      <p:sp>
        <p:nvSpPr>
          <p:cNvPr id="27" name="TextBox 26">
            <a:extLst>
              <a:ext uri="{FF2B5EF4-FFF2-40B4-BE49-F238E27FC236}">
                <a16:creationId xmlns:a16="http://schemas.microsoft.com/office/drawing/2014/main" id="{7C953719-5E45-A968-F9C1-18AEF1B7B626}"/>
              </a:ext>
            </a:extLst>
          </p:cNvPr>
          <p:cNvSpPr txBox="1"/>
          <p:nvPr/>
        </p:nvSpPr>
        <p:spPr>
          <a:xfrm>
            <a:off x="3273332" y="5826225"/>
            <a:ext cx="1738177" cy="923330"/>
          </a:xfrm>
          <a:prstGeom prst="rect">
            <a:avLst/>
          </a:prstGeom>
          <a:noFill/>
        </p:spPr>
        <p:txBody>
          <a:bodyPr wrap="square" rtlCol="0">
            <a:spAutoFit/>
          </a:bodyPr>
          <a:lstStyle/>
          <a:p>
            <a:pPr algn="ctr"/>
            <a:r>
              <a:rPr lang="en-US"/>
              <a:t>Reviews completed, discussion paper</a:t>
            </a:r>
          </a:p>
        </p:txBody>
      </p:sp>
      <p:sp>
        <p:nvSpPr>
          <p:cNvPr id="32" name="TextBox 31">
            <a:extLst>
              <a:ext uri="{FF2B5EF4-FFF2-40B4-BE49-F238E27FC236}">
                <a16:creationId xmlns:a16="http://schemas.microsoft.com/office/drawing/2014/main" id="{1409EC3E-D68A-90AB-D97F-334E91DFE2D3}"/>
              </a:ext>
            </a:extLst>
          </p:cNvPr>
          <p:cNvSpPr txBox="1"/>
          <p:nvPr/>
        </p:nvSpPr>
        <p:spPr>
          <a:xfrm>
            <a:off x="3972258"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#1</a:t>
            </a:r>
          </a:p>
        </p:txBody>
      </p:sp>
      <p:sp>
        <p:nvSpPr>
          <p:cNvPr id="40" name="TextBox 39">
            <a:extLst>
              <a:ext uri="{FF2B5EF4-FFF2-40B4-BE49-F238E27FC236}">
                <a16:creationId xmlns:a16="http://schemas.microsoft.com/office/drawing/2014/main" id="{2B336EB2-9B09-1FAC-5B46-5CA215C15E7A}"/>
              </a:ext>
            </a:extLst>
          </p:cNvPr>
          <p:cNvSpPr txBox="1"/>
          <p:nvPr/>
        </p:nvSpPr>
        <p:spPr>
          <a:xfrm>
            <a:off x="4962774" y="5826225"/>
            <a:ext cx="1738177" cy="923330"/>
          </a:xfrm>
          <a:prstGeom prst="rect">
            <a:avLst/>
          </a:prstGeom>
          <a:noFill/>
        </p:spPr>
        <p:txBody>
          <a:bodyPr wrap="square" rtlCol="0">
            <a:spAutoFit/>
          </a:bodyPr>
          <a:lstStyle/>
          <a:p>
            <a:pPr algn="ctr"/>
            <a:r>
              <a:rPr lang="en-US"/>
              <a:t>Long list </a:t>
            </a:r>
            <a:br>
              <a:rPr lang="en-US"/>
            </a:br>
            <a:r>
              <a:rPr lang="en-US"/>
              <a:t>of indicators (1.0)</a:t>
            </a:r>
          </a:p>
        </p:txBody>
      </p:sp>
      <p:sp>
        <p:nvSpPr>
          <p:cNvPr id="50" name="TextBox 49">
            <a:extLst>
              <a:ext uri="{FF2B5EF4-FFF2-40B4-BE49-F238E27FC236}">
                <a16:creationId xmlns:a16="http://schemas.microsoft.com/office/drawing/2014/main" id="{FEEC406A-5E05-6933-D325-6011C612A963}"/>
              </a:ext>
            </a:extLst>
          </p:cNvPr>
          <p:cNvSpPr txBox="1"/>
          <p:nvPr/>
        </p:nvSpPr>
        <p:spPr>
          <a:xfrm>
            <a:off x="5082621" y="1262470"/>
            <a:ext cx="953444" cy="923330"/>
          </a:xfrm>
          <a:prstGeom prst="rect">
            <a:avLst/>
          </a:prstGeom>
          <a:noFill/>
        </p:spPr>
        <p:txBody>
          <a:bodyPr wrap="square" rtlCol="0">
            <a:spAutoFit/>
          </a:bodyPr>
          <a:lstStyle/>
          <a:p>
            <a:pPr algn="ctr"/>
            <a:r>
              <a:rPr lang="en-US"/>
              <a:t>Public </a:t>
            </a:r>
          </a:p>
          <a:p>
            <a:pPr algn="ctr"/>
            <a:r>
              <a:rPr lang="en-US"/>
              <a:t>webinar</a:t>
            </a:r>
          </a:p>
          <a:p>
            <a:pPr algn="ctr"/>
            <a:r>
              <a:rPr lang="en-US"/>
              <a:t>#2</a:t>
            </a:r>
          </a:p>
        </p:txBody>
      </p:sp>
      <p:sp>
        <p:nvSpPr>
          <p:cNvPr id="57" name="TextBox 56">
            <a:extLst>
              <a:ext uri="{FF2B5EF4-FFF2-40B4-BE49-F238E27FC236}">
                <a16:creationId xmlns:a16="http://schemas.microsoft.com/office/drawing/2014/main" id="{6504D3A6-344C-F454-0810-079A1D83DBBE}"/>
              </a:ext>
            </a:extLst>
          </p:cNvPr>
          <p:cNvSpPr txBox="1"/>
          <p:nvPr/>
        </p:nvSpPr>
        <p:spPr>
          <a:xfrm>
            <a:off x="6216044" y="1262470"/>
            <a:ext cx="1007350" cy="923330"/>
          </a:xfrm>
          <a:prstGeom prst="rect">
            <a:avLst/>
          </a:prstGeom>
          <a:noFill/>
        </p:spPr>
        <p:txBody>
          <a:bodyPr wrap="square" rtlCol="0">
            <a:spAutoFit/>
          </a:bodyPr>
          <a:lstStyle/>
          <a:p>
            <a:pPr algn="ctr"/>
            <a:r>
              <a:rPr lang="en-US"/>
              <a:t>Public </a:t>
            </a:r>
          </a:p>
          <a:p>
            <a:pPr algn="ctr"/>
            <a:r>
              <a:rPr lang="en-US"/>
              <a:t>webinar</a:t>
            </a:r>
          </a:p>
          <a:p>
            <a:pPr algn="ctr"/>
            <a:r>
              <a:rPr lang="en-US"/>
              <a:t>#3</a:t>
            </a:r>
          </a:p>
        </p:txBody>
      </p:sp>
      <p:sp>
        <p:nvSpPr>
          <p:cNvPr id="69" name="TextBox 68">
            <a:extLst>
              <a:ext uri="{FF2B5EF4-FFF2-40B4-BE49-F238E27FC236}">
                <a16:creationId xmlns:a16="http://schemas.microsoft.com/office/drawing/2014/main" id="{6AF0EA5E-FE4B-CACC-38DC-E0B09E88988F}"/>
              </a:ext>
            </a:extLst>
          </p:cNvPr>
          <p:cNvSpPr txBox="1"/>
          <p:nvPr/>
        </p:nvSpPr>
        <p:spPr>
          <a:xfrm>
            <a:off x="8369750" y="1262470"/>
            <a:ext cx="974270" cy="923330"/>
          </a:xfrm>
          <a:prstGeom prst="rect">
            <a:avLst/>
          </a:prstGeom>
          <a:noFill/>
        </p:spPr>
        <p:txBody>
          <a:bodyPr wrap="square" rtlCol="0">
            <a:spAutoFit/>
          </a:bodyPr>
          <a:lstStyle/>
          <a:p>
            <a:pPr algn="ctr"/>
            <a:r>
              <a:rPr lang="en-US"/>
              <a:t>Public </a:t>
            </a:r>
          </a:p>
          <a:p>
            <a:pPr algn="ctr"/>
            <a:r>
              <a:rPr lang="en-US"/>
              <a:t>webinar</a:t>
            </a:r>
          </a:p>
          <a:p>
            <a:pPr algn="ctr"/>
            <a:r>
              <a:rPr lang="en-US"/>
              <a:t>#4</a:t>
            </a:r>
          </a:p>
        </p:txBody>
      </p:sp>
      <p:grpSp>
        <p:nvGrpSpPr>
          <p:cNvPr id="90" name="Group 89">
            <a:extLst>
              <a:ext uri="{FF2B5EF4-FFF2-40B4-BE49-F238E27FC236}">
                <a16:creationId xmlns:a16="http://schemas.microsoft.com/office/drawing/2014/main" id="{1FEA65A5-083B-7EE5-8802-7D57C6164EB0}"/>
              </a:ext>
            </a:extLst>
          </p:cNvPr>
          <p:cNvGrpSpPr/>
          <p:nvPr/>
        </p:nvGrpSpPr>
        <p:grpSpPr>
          <a:xfrm>
            <a:off x="2246877" y="2999655"/>
            <a:ext cx="247135" cy="1212954"/>
            <a:chOff x="1926182" y="3370913"/>
            <a:chExt cx="247135" cy="1212954"/>
          </a:xfrm>
        </p:grpSpPr>
        <p:cxnSp>
          <p:nvCxnSpPr>
            <p:cNvPr id="76" name="Straight Connector 75">
              <a:extLst>
                <a:ext uri="{FF2B5EF4-FFF2-40B4-BE49-F238E27FC236}">
                  <a16:creationId xmlns:a16="http://schemas.microsoft.com/office/drawing/2014/main" id="{9B4C1AF4-496C-66D6-423A-C6633E5E0591}"/>
                </a:ext>
              </a:extLst>
            </p:cNvPr>
            <p:cNvCxnSpPr>
              <a:cxnSpLocks/>
            </p:cNvCxnSpPr>
            <p:nvPr/>
          </p:nvCxnSpPr>
          <p:spPr>
            <a:xfrm>
              <a:off x="2049749" y="3370913"/>
              <a:ext cx="0" cy="1005943"/>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3875B3BD-0053-1309-2652-42AA48D9E29E}"/>
                </a:ext>
              </a:extLst>
            </p:cNvPr>
            <p:cNvSpPr/>
            <p:nvPr/>
          </p:nvSpPr>
          <p:spPr>
            <a:xfrm rot="10800000">
              <a:off x="1926182" y="4336732"/>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8636D7E6-687F-7C01-5E77-7DD51A436D16}"/>
              </a:ext>
            </a:extLst>
          </p:cNvPr>
          <p:cNvGrpSpPr/>
          <p:nvPr/>
        </p:nvGrpSpPr>
        <p:grpSpPr>
          <a:xfrm>
            <a:off x="1332924" y="3370913"/>
            <a:ext cx="247135" cy="2405573"/>
            <a:chOff x="1332924" y="3370913"/>
            <a:chExt cx="247135" cy="2405573"/>
          </a:xfrm>
        </p:grpSpPr>
        <p:cxnSp>
          <p:nvCxnSpPr>
            <p:cNvPr id="79" name="Straight Connector 78">
              <a:extLst>
                <a:ext uri="{FF2B5EF4-FFF2-40B4-BE49-F238E27FC236}">
                  <a16:creationId xmlns:a16="http://schemas.microsoft.com/office/drawing/2014/main" id="{B977F11A-3B14-08D3-8C3E-1AEDA1D65E59}"/>
                </a:ext>
              </a:extLst>
            </p:cNvPr>
            <p:cNvCxnSpPr>
              <a:cxnSpLocks/>
            </p:cNvCxnSpPr>
            <p:nvPr/>
          </p:nvCxnSpPr>
          <p:spPr>
            <a:xfrm>
              <a:off x="1456491" y="3370913"/>
              <a:ext cx="0" cy="2198562"/>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0E80F12-B575-6850-E9A9-0FF6A08C4975}"/>
                </a:ext>
              </a:extLst>
            </p:cNvPr>
            <p:cNvSpPr/>
            <p:nvPr/>
          </p:nvSpPr>
          <p:spPr>
            <a:xfrm rot="10800000">
              <a:off x="1332924" y="5529351"/>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a:extLst>
              <a:ext uri="{FF2B5EF4-FFF2-40B4-BE49-F238E27FC236}">
                <a16:creationId xmlns:a16="http://schemas.microsoft.com/office/drawing/2014/main" id="{6AD10254-A25F-DBED-39AB-66CACFEBA3E4}"/>
              </a:ext>
            </a:extLst>
          </p:cNvPr>
          <p:cNvSpPr txBox="1"/>
          <p:nvPr/>
        </p:nvSpPr>
        <p:spPr>
          <a:xfrm>
            <a:off x="1609926" y="4212609"/>
            <a:ext cx="1538062" cy="1200329"/>
          </a:xfrm>
          <a:prstGeom prst="rect">
            <a:avLst/>
          </a:prstGeom>
          <a:noFill/>
        </p:spPr>
        <p:txBody>
          <a:bodyPr wrap="square" rtlCol="0">
            <a:spAutoFit/>
          </a:bodyPr>
          <a:lstStyle/>
          <a:p>
            <a:pPr algn="ctr"/>
            <a:r>
              <a:rPr lang="en-US"/>
              <a:t>Technical Working Group </a:t>
            </a:r>
          </a:p>
          <a:p>
            <a:pPr algn="ctr"/>
            <a:r>
              <a:rPr lang="en-US"/>
              <a:t>kickoff</a:t>
            </a:r>
          </a:p>
        </p:txBody>
      </p:sp>
      <p:grpSp>
        <p:nvGrpSpPr>
          <p:cNvPr id="87" name="Group 86">
            <a:extLst>
              <a:ext uri="{FF2B5EF4-FFF2-40B4-BE49-F238E27FC236}">
                <a16:creationId xmlns:a16="http://schemas.microsoft.com/office/drawing/2014/main" id="{3AA6258A-3C68-B0E6-C5FA-219FB064921E}"/>
              </a:ext>
            </a:extLst>
          </p:cNvPr>
          <p:cNvGrpSpPr/>
          <p:nvPr/>
        </p:nvGrpSpPr>
        <p:grpSpPr>
          <a:xfrm>
            <a:off x="3978619" y="3370913"/>
            <a:ext cx="247135" cy="2405573"/>
            <a:chOff x="1332924" y="3370913"/>
            <a:chExt cx="247135" cy="2405573"/>
          </a:xfrm>
        </p:grpSpPr>
        <p:cxnSp>
          <p:nvCxnSpPr>
            <p:cNvPr id="88" name="Straight Connector 87">
              <a:extLst>
                <a:ext uri="{FF2B5EF4-FFF2-40B4-BE49-F238E27FC236}">
                  <a16:creationId xmlns:a16="http://schemas.microsoft.com/office/drawing/2014/main" id="{D0F6460A-5A26-B899-CF85-CFED9F40D1FB}"/>
                </a:ext>
              </a:extLst>
            </p:cNvPr>
            <p:cNvCxnSpPr>
              <a:cxnSpLocks/>
            </p:cNvCxnSpPr>
            <p:nvPr/>
          </p:nvCxnSpPr>
          <p:spPr>
            <a:xfrm>
              <a:off x="1456491" y="3370913"/>
              <a:ext cx="0" cy="2198562"/>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FD5F8959-2F33-14BF-4441-C44914E35BBF}"/>
                </a:ext>
              </a:extLst>
            </p:cNvPr>
            <p:cNvSpPr/>
            <p:nvPr/>
          </p:nvSpPr>
          <p:spPr>
            <a:xfrm rot="10800000">
              <a:off x="1332924" y="5529351"/>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FA60144C-EA76-AC9D-D9FE-CE02CB741398}"/>
              </a:ext>
            </a:extLst>
          </p:cNvPr>
          <p:cNvGrpSpPr/>
          <p:nvPr/>
        </p:nvGrpSpPr>
        <p:grpSpPr>
          <a:xfrm>
            <a:off x="4422787" y="2999655"/>
            <a:ext cx="247135" cy="1212954"/>
            <a:chOff x="1926182" y="3370913"/>
            <a:chExt cx="247135" cy="1212954"/>
          </a:xfrm>
        </p:grpSpPr>
        <p:cxnSp>
          <p:nvCxnSpPr>
            <p:cNvPr id="92" name="Straight Connector 91">
              <a:extLst>
                <a:ext uri="{FF2B5EF4-FFF2-40B4-BE49-F238E27FC236}">
                  <a16:creationId xmlns:a16="http://schemas.microsoft.com/office/drawing/2014/main" id="{FD5EE59E-C02A-A7D7-70FE-4495526A1920}"/>
                </a:ext>
              </a:extLst>
            </p:cNvPr>
            <p:cNvCxnSpPr>
              <a:cxnSpLocks/>
            </p:cNvCxnSpPr>
            <p:nvPr/>
          </p:nvCxnSpPr>
          <p:spPr>
            <a:xfrm>
              <a:off x="2049749" y="3370913"/>
              <a:ext cx="0" cy="1005943"/>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E9F613DA-3D49-60DC-1F06-E5F3B7CC894B}"/>
                </a:ext>
              </a:extLst>
            </p:cNvPr>
            <p:cNvSpPr/>
            <p:nvPr/>
          </p:nvSpPr>
          <p:spPr>
            <a:xfrm rot="10800000">
              <a:off x="1926182" y="4336732"/>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4FDA1A13-3194-16C2-5355-C534AB8C971E}"/>
              </a:ext>
            </a:extLst>
          </p:cNvPr>
          <p:cNvGrpSpPr/>
          <p:nvPr/>
        </p:nvGrpSpPr>
        <p:grpSpPr>
          <a:xfrm>
            <a:off x="5435776" y="2212165"/>
            <a:ext cx="247135" cy="738565"/>
            <a:chOff x="2902638" y="2212165"/>
            <a:chExt cx="247135" cy="738565"/>
          </a:xfrm>
          <a:solidFill>
            <a:srgbClr val="333F50"/>
          </a:solidFill>
        </p:grpSpPr>
        <p:cxnSp>
          <p:nvCxnSpPr>
            <p:cNvPr id="96" name="Straight Connector 95">
              <a:extLst>
                <a:ext uri="{FF2B5EF4-FFF2-40B4-BE49-F238E27FC236}">
                  <a16:creationId xmlns:a16="http://schemas.microsoft.com/office/drawing/2014/main" id="{AAECC156-D102-F5D7-33CF-1DEA243B03B4}"/>
                </a:ext>
              </a:extLst>
            </p:cNvPr>
            <p:cNvCxnSpPr>
              <a:cxnSpLocks/>
            </p:cNvCxnSpPr>
            <p:nvPr/>
          </p:nvCxnSpPr>
          <p:spPr>
            <a:xfrm flipV="1">
              <a:off x="3026206" y="2419175"/>
              <a:ext cx="0" cy="531555"/>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2EC240B-794B-0677-8BD2-62CAEB9300EB}"/>
                </a:ext>
              </a:extLst>
            </p:cNvPr>
            <p:cNvSpPr/>
            <p:nvPr/>
          </p:nvSpPr>
          <p:spPr>
            <a:xfrm>
              <a:off x="2902638" y="2212165"/>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66AF0C09-04A7-034B-F329-960884376436}"/>
              </a:ext>
            </a:extLst>
          </p:cNvPr>
          <p:cNvGrpSpPr/>
          <p:nvPr/>
        </p:nvGrpSpPr>
        <p:grpSpPr>
          <a:xfrm>
            <a:off x="5681362" y="3370913"/>
            <a:ext cx="247135" cy="2405573"/>
            <a:chOff x="1332924" y="3370913"/>
            <a:chExt cx="247135" cy="2405573"/>
          </a:xfrm>
          <a:solidFill>
            <a:srgbClr val="333F50"/>
          </a:solidFill>
        </p:grpSpPr>
        <p:cxnSp>
          <p:nvCxnSpPr>
            <p:cNvPr id="99" name="Straight Connector 98">
              <a:extLst>
                <a:ext uri="{FF2B5EF4-FFF2-40B4-BE49-F238E27FC236}">
                  <a16:creationId xmlns:a16="http://schemas.microsoft.com/office/drawing/2014/main" id="{5FD7AACF-1C62-76AB-16B7-1753F91CBACA}"/>
                </a:ext>
              </a:extLst>
            </p:cNvPr>
            <p:cNvCxnSpPr>
              <a:cxnSpLocks/>
            </p:cNvCxnSpPr>
            <p:nvPr/>
          </p:nvCxnSpPr>
          <p:spPr>
            <a:xfrm>
              <a:off x="1456491" y="3370913"/>
              <a:ext cx="0" cy="2198562"/>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9B3F9364-7E48-C3BE-BC6D-01D5EE47840A}"/>
                </a:ext>
              </a:extLst>
            </p:cNvPr>
            <p:cNvSpPr/>
            <p:nvPr/>
          </p:nvSpPr>
          <p:spPr>
            <a:xfrm rot="10800000">
              <a:off x="1332924" y="5529351"/>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0C2F2E8-DB1C-4D08-B237-F6AD25A7629A}"/>
              </a:ext>
            </a:extLst>
          </p:cNvPr>
          <p:cNvGrpSpPr/>
          <p:nvPr/>
        </p:nvGrpSpPr>
        <p:grpSpPr>
          <a:xfrm>
            <a:off x="6596152" y="2212165"/>
            <a:ext cx="247135" cy="738565"/>
            <a:chOff x="2902638" y="2212165"/>
            <a:chExt cx="247135" cy="738565"/>
          </a:xfrm>
          <a:solidFill>
            <a:srgbClr val="333F50"/>
          </a:solidFill>
        </p:grpSpPr>
        <p:cxnSp>
          <p:nvCxnSpPr>
            <p:cNvPr id="102" name="Straight Connector 101">
              <a:extLst>
                <a:ext uri="{FF2B5EF4-FFF2-40B4-BE49-F238E27FC236}">
                  <a16:creationId xmlns:a16="http://schemas.microsoft.com/office/drawing/2014/main" id="{1C28CEF4-4C75-6C0B-311F-51C3D3862FAE}"/>
                </a:ext>
              </a:extLst>
            </p:cNvPr>
            <p:cNvCxnSpPr>
              <a:cxnSpLocks/>
            </p:cNvCxnSpPr>
            <p:nvPr/>
          </p:nvCxnSpPr>
          <p:spPr>
            <a:xfrm flipV="1">
              <a:off x="3026206" y="2419175"/>
              <a:ext cx="0" cy="531555"/>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9562AC36-5DFA-0C76-8418-8B7FC8C19220}"/>
                </a:ext>
              </a:extLst>
            </p:cNvPr>
            <p:cNvSpPr/>
            <p:nvPr/>
          </p:nvSpPr>
          <p:spPr>
            <a:xfrm>
              <a:off x="2902638" y="2212165"/>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a:extLst>
              <a:ext uri="{FF2B5EF4-FFF2-40B4-BE49-F238E27FC236}">
                <a16:creationId xmlns:a16="http://schemas.microsoft.com/office/drawing/2014/main" id="{379B5535-CDFF-1EB4-3FF0-8E001FB93166}"/>
              </a:ext>
            </a:extLst>
          </p:cNvPr>
          <p:cNvSpPr txBox="1"/>
          <p:nvPr/>
        </p:nvSpPr>
        <p:spPr>
          <a:xfrm>
            <a:off x="5775132"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#2</a:t>
            </a:r>
          </a:p>
        </p:txBody>
      </p:sp>
      <p:grpSp>
        <p:nvGrpSpPr>
          <p:cNvPr id="105" name="Group 104">
            <a:extLst>
              <a:ext uri="{FF2B5EF4-FFF2-40B4-BE49-F238E27FC236}">
                <a16:creationId xmlns:a16="http://schemas.microsoft.com/office/drawing/2014/main" id="{B6B6C66B-C97F-22F2-52B7-DD1CE378C326}"/>
              </a:ext>
            </a:extLst>
          </p:cNvPr>
          <p:cNvGrpSpPr/>
          <p:nvPr/>
        </p:nvGrpSpPr>
        <p:grpSpPr>
          <a:xfrm>
            <a:off x="6239346" y="2999655"/>
            <a:ext cx="247135" cy="1212954"/>
            <a:chOff x="1926182" y="3370913"/>
            <a:chExt cx="247135" cy="1212954"/>
          </a:xfrm>
          <a:solidFill>
            <a:srgbClr val="333F50"/>
          </a:solidFill>
        </p:grpSpPr>
        <p:cxnSp>
          <p:nvCxnSpPr>
            <p:cNvPr id="106" name="Straight Connector 105">
              <a:extLst>
                <a:ext uri="{FF2B5EF4-FFF2-40B4-BE49-F238E27FC236}">
                  <a16:creationId xmlns:a16="http://schemas.microsoft.com/office/drawing/2014/main" id="{C0272CF4-5A0E-E6BB-E810-A6FC546AEBA2}"/>
                </a:ext>
              </a:extLst>
            </p:cNvPr>
            <p:cNvCxnSpPr>
              <a:cxnSpLocks/>
            </p:cNvCxnSpPr>
            <p:nvPr/>
          </p:nvCxnSpPr>
          <p:spPr>
            <a:xfrm>
              <a:off x="2049749" y="3370913"/>
              <a:ext cx="0" cy="1005943"/>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D1ABDFF5-4EA1-D3A7-89FD-B9A0C8DFFB09}"/>
                </a:ext>
              </a:extLst>
            </p:cNvPr>
            <p:cNvSpPr/>
            <p:nvPr/>
          </p:nvSpPr>
          <p:spPr>
            <a:xfrm rot="10800000">
              <a:off x="1926182" y="4336732"/>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a:extLst>
              <a:ext uri="{FF2B5EF4-FFF2-40B4-BE49-F238E27FC236}">
                <a16:creationId xmlns:a16="http://schemas.microsoft.com/office/drawing/2014/main" id="{3FFCD64E-75D2-9F79-5154-4536733FFE58}"/>
              </a:ext>
            </a:extLst>
          </p:cNvPr>
          <p:cNvSpPr txBox="1"/>
          <p:nvPr/>
        </p:nvSpPr>
        <p:spPr>
          <a:xfrm>
            <a:off x="7866930" y="5826225"/>
            <a:ext cx="1738177" cy="923330"/>
          </a:xfrm>
          <a:prstGeom prst="rect">
            <a:avLst/>
          </a:prstGeom>
          <a:noFill/>
        </p:spPr>
        <p:txBody>
          <a:bodyPr wrap="square" rtlCol="0">
            <a:spAutoFit/>
          </a:bodyPr>
          <a:lstStyle/>
          <a:p>
            <a:pPr algn="ctr"/>
            <a:r>
              <a:rPr lang="en-US"/>
              <a:t>Short list </a:t>
            </a:r>
            <a:br>
              <a:rPr lang="en-US"/>
            </a:br>
            <a:r>
              <a:rPr lang="en-US"/>
              <a:t>of indicators (5.2)</a:t>
            </a:r>
          </a:p>
        </p:txBody>
      </p:sp>
      <p:sp>
        <p:nvSpPr>
          <p:cNvPr id="112" name="TextBox 111">
            <a:extLst>
              <a:ext uri="{FF2B5EF4-FFF2-40B4-BE49-F238E27FC236}">
                <a16:creationId xmlns:a16="http://schemas.microsoft.com/office/drawing/2014/main" id="{8775FE0B-5871-E027-D92B-3B06996D59D1}"/>
              </a:ext>
            </a:extLst>
          </p:cNvPr>
          <p:cNvSpPr txBox="1"/>
          <p:nvPr/>
        </p:nvSpPr>
        <p:spPr>
          <a:xfrm>
            <a:off x="7576347"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#3</a:t>
            </a:r>
          </a:p>
        </p:txBody>
      </p:sp>
      <p:grpSp>
        <p:nvGrpSpPr>
          <p:cNvPr id="113" name="Group 112">
            <a:extLst>
              <a:ext uri="{FF2B5EF4-FFF2-40B4-BE49-F238E27FC236}">
                <a16:creationId xmlns:a16="http://schemas.microsoft.com/office/drawing/2014/main" id="{7AF40EE2-387F-B6D0-D009-DB0F25BF235C}"/>
              </a:ext>
            </a:extLst>
          </p:cNvPr>
          <p:cNvGrpSpPr/>
          <p:nvPr/>
        </p:nvGrpSpPr>
        <p:grpSpPr>
          <a:xfrm>
            <a:off x="8080470" y="2999655"/>
            <a:ext cx="247135" cy="1212954"/>
            <a:chOff x="1926182" y="3370913"/>
            <a:chExt cx="247135" cy="1212954"/>
          </a:xfrm>
          <a:solidFill>
            <a:srgbClr val="333F50"/>
          </a:solidFill>
        </p:grpSpPr>
        <p:cxnSp>
          <p:nvCxnSpPr>
            <p:cNvPr id="114" name="Straight Connector 113">
              <a:extLst>
                <a:ext uri="{FF2B5EF4-FFF2-40B4-BE49-F238E27FC236}">
                  <a16:creationId xmlns:a16="http://schemas.microsoft.com/office/drawing/2014/main" id="{DAE7BD2E-62DE-2CEE-B8D1-642BF499003A}"/>
                </a:ext>
              </a:extLst>
            </p:cNvPr>
            <p:cNvCxnSpPr>
              <a:cxnSpLocks/>
            </p:cNvCxnSpPr>
            <p:nvPr/>
          </p:nvCxnSpPr>
          <p:spPr>
            <a:xfrm>
              <a:off x="2049749" y="3370913"/>
              <a:ext cx="0" cy="1005943"/>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46DA3725-4526-D00D-4F63-DFDA963CFE30}"/>
                </a:ext>
              </a:extLst>
            </p:cNvPr>
            <p:cNvSpPr/>
            <p:nvPr/>
          </p:nvSpPr>
          <p:spPr>
            <a:xfrm rot="10800000">
              <a:off x="1926182" y="4336732"/>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41564111-CBF4-C137-1E0E-A8164CCDD41F}"/>
              </a:ext>
            </a:extLst>
          </p:cNvPr>
          <p:cNvGrpSpPr/>
          <p:nvPr/>
        </p:nvGrpSpPr>
        <p:grpSpPr>
          <a:xfrm>
            <a:off x="8783037" y="2212165"/>
            <a:ext cx="247135" cy="738565"/>
            <a:chOff x="2902638" y="2212165"/>
            <a:chExt cx="247135" cy="738565"/>
          </a:xfrm>
          <a:solidFill>
            <a:srgbClr val="FF0000"/>
          </a:solidFill>
        </p:grpSpPr>
        <p:cxnSp>
          <p:nvCxnSpPr>
            <p:cNvPr id="117" name="Straight Connector 116">
              <a:extLst>
                <a:ext uri="{FF2B5EF4-FFF2-40B4-BE49-F238E27FC236}">
                  <a16:creationId xmlns:a16="http://schemas.microsoft.com/office/drawing/2014/main" id="{65739A5F-E390-CACA-5DE4-0D5948031CA2}"/>
                </a:ext>
              </a:extLst>
            </p:cNvPr>
            <p:cNvCxnSpPr>
              <a:cxnSpLocks/>
            </p:cNvCxnSpPr>
            <p:nvPr/>
          </p:nvCxnSpPr>
          <p:spPr>
            <a:xfrm flipV="1">
              <a:off x="3026206" y="2419175"/>
              <a:ext cx="0" cy="53155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3B74D853-2B44-A53F-149C-F983C4E5D33D}"/>
                </a:ext>
              </a:extLst>
            </p:cNvPr>
            <p:cNvSpPr/>
            <p:nvPr/>
          </p:nvSpPr>
          <p:spPr>
            <a:xfrm>
              <a:off x="2902638" y="2212165"/>
              <a:ext cx="247135" cy="247135"/>
            </a:xfrm>
            <a:prstGeom prst="ellipse">
              <a:avLst/>
            </a:prstGeom>
            <a:grp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Rounded Corners 140">
            <a:extLst>
              <a:ext uri="{FF2B5EF4-FFF2-40B4-BE49-F238E27FC236}">
                <a16:creationId xmlns:a16="http://schemas.microsoft.com/office/drawing/2014/main" id="{FF39DC4C-D71D-5799-9CA6-98F2C63DD8C9}"/>
              </a:ext>
            </a:extLst>
          </p:cNvPr>
          <p:cNvSpPr/>
          <p:nvPr/>
        </p:nvSpPr>
        <p:spPr>
          <a:xfrm>
            <a:off x="6027476" y="5526779"/>
            <a:ext cx="2461407" cy="228180"/>
          </a:xfrm>
          <a:prstGeom prst="roundRect">
            <a:avLst/>
          </a:prstGeom>
          <a:solidFill>
            <a:srgbClr val="333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Indicator prioritization</a:t>
            </a:r>
          </a:p>
        </p:txBody>
      </p:sp>
      <p:sp>
        <p:nvSpPr>
          <p:cNvPr id="143" name="Rectangle: Rounded Corners 142">
            <a:extLst>
              <a:ext uri="{FF2B5EF4-FFF2-40B4-BE49-F238E27FC236}">
                <a16:creationId xmlns:a16="http://schemas.microsoft.com/office/drawing/2014/main" id="{F0D10BBD-B3D0-840D-31DF-DFB5DD4E6A8C}"/>
              </a:ext>
            </a:extLst>
          </p:cNvPr>
          <p:cNvSpPr/>
          <p:nvPr/>
        </p:nvSpPr>
        <p:spPr>
          <a:xfrm>
            <a:off x="8921750" y="2537222"/>
            <a:ext cx="290986" cy="28820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1" name="Arrow: Right 10">
            <a:extLst>
              <a:ext uri="{FF2B5EF4-FFF2-40B4-BE49-F238E27FC236}">
                <a16:creationId xmlns:a16="http://schemas.microsoft.com/office/drawing/2014/main" id="{CDC20F7A-39A4-77ED-809C-B7934811B8A9}"/>
              </a:ext>
            </a:extLst>
          </p:cNvPr>
          <p:cNvSpPr/>
          <p:nvPr/>
        </p:nvSpPr>
        <p:spPr>
          <a:xfrm>
            <a:off x="5245100" y="2693930"/>
            <a:ext cx="4635500" cy="952500"/>
          </a:xfrm>
          <a:prstGeom prst="rightArrow">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rPr>
              <a:t>2025</a:t>
            </a:r>
          </a:p>
        </p:txBody>
      </p:sp>
      <p:sp>
        <p:nvSpPr>
          <p:cNvPr id="145" name="Rectangle: Rounded Corners 144">
            <a:extLst>
              <a:ext uri="{FF2B5EF4-FFF2-40B4-BE49-F238E27FC236}">
                <a16:creationId xmlns:a16="http://schemas.microsoft.com/office/drawing/2014/main" id="{247C380C-7756-AAFC-2E26-8032D7A4D928}"/>
              </a:ext>
            </a:extLst>
          </p:cNvPr>
          <p:cNvSpPr/>
          <p:nvPr/>
        </p:nvSpPr>
        <p:spPr>
          <a:xfrm>
            <a:off x="6719818" y="2537222"/>
            <a:ext cx="290986" cy="288204"/>
          </a:xfrm>
          <a:prstGeom prst="roundRect">
            <a:avLst/>
          </a:prstGeom>
          <a:solidFill>
            <a:srgbClr val="333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46" name="Rectangle: Rounded Corners 145">
            <a:extLst>
              <a:ext uri="{FF2B5EF4-FFF2-40B4-BE49-F238E27FC236}">
                <a16:creationId xmlns:a16="http://schemas.microsoft.com/office/drawing/2014/main" id="{951397FE-2E0E-216D-2B50-467E91D70C92}"/>
              </a:ext>
            </a:extLst>
          </p:cNvPr>
          <p:cNvSpPr/>
          <p:nvPr/>
        </p:nvSpPr>
        <p:spPr>
          <a:xfrm>
            <a:off x="1691334" y="5526779"/>
            <a:ext cx="2104406" cy="228180"/>
          </a:xfrm>
          <a:prstGeom prst="roundRect">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Reviews</a:t>
            </a:r>
          </a:p>
        </p:txBody>
      </p:sp>
    </p:spTree>
    <p:extLst>
      <p:ext uri="{BB962C8B-B14F-4D97-AF65-F5344CB8AC3E}">
        <p14:creationId xmlns:p14="http://schemas.microsoft.com/office/powerpoint/2010/main" val="44996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82773CC5-47AC-44D6-163D-FC88CAE4479C}"/>
              </a:ext>
            </a:extLst>
          </p:cNvPr>
          <p:cNvGrpSpPr/>
          <p:nvPr/>
        </p:nvGrpSpPr>
        <p:grpSpPr>
          <a:xfrm>
            <a:off x="8612452" y="3370913"/>
            <a:ext cx="247135" cy="2405573"/>
            <a:chOff x="1332924" y="3370913"/>
            <a:chExt cx="247135" cy="2405573"/>
          </a:xfrm>
          <a:solidFill>
            <a:srgbClr val="333F50"/>
          </a:solidFill>
        </p:grpSpPr>
        <p:cxnSp>
          <p:nvCxnSpPr>
            <p:cNvPr id="109" name="Straight Connector 108">
              <a:extLst>
                <a:ext uri="{FF2B5EF4-FFF2-40B4-BE49-F238E27FC236}">
                  <a16:creationId xmlns:a16="http://schemas.microsoft.com/office/drawing/2014/main" id="{3247EE75-FFA1-E231-F057-0B051E7B7CFA}"/>
                </a:ext>
              </a:extLst>
            </p:cNvPr>
            <p:cNvCxnSpPr>
              <a:cxnSpLocks/>
            </p:cNvCxnSpPr>
            <p:nvPr/>
          </p:nvCxnSpPr>
          <p:spPr>
            <a:xfrm>
              <a:off x="1456491" y="3370913"/>
              <a:ext cx="0" cy="2198562"/>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EBC47340-1463-81E9-E5A4-4B7B7ECBC038}"/>
                </a:ext>
              </a:extLst>
            </p:cNvPr>
            <p:cNvSpPr/>
            <p:nvPr/>
          </p:nvSpPr>
          <p:spPr>
            <a:xfrm rot="10800000">
              <a:off x="1332924" y="5529351"/>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7170845-840E-9EC3-F361-99FFD503A312}"/>
              </a:ext>
            </a:extLst>
          </p:cNvPr>
          <p:cNvSpPr>
            <a:spLocks noGrp="1"/>
          </p:cNvSpPr>
          <p:nvPr>
            <p:ph type="title"/>
          </p:nvPr>
        </p:nvSpPr>
        <p:spPr/>
        <p:txBody>
          <a:bodyPr/>
          <a:lstStyle/>
          <a:p>
            <a:r>
              <a:rPr lang="en-US"/>
              <a:t>Timeline and milestones</a:t>
            </a:r>
          </a:p>
        </p:txBody>
      </p:sp>
      <p:sp>
        <p:nvSpPr>
          <p:cNvPr id="7" name="Arrow: Right 6">
            <a:extLst>
              <a:ext uri="{FF2B5EF4-FFF2-40B4-BE49-F238E27FC236}">
                <a16:creationId xmlns:a16="http://schemas.microsoft.com/office/drawing/2014/main" id="{59BD3320-CFB5-0C0D-3F6B-A2363F6F3600}"/>
              </a:ext>
            </a:extLst>
          </p:cNvPr>
          <p:cNvSpPr/>
          <p:nvPr/>
        </p:nvSpPr>
        <p:spPr>
          <a:xfrm>
            <a:off x="609600" y="2666310"/>
            <a:ext cx="4635500" cy="952500"/>
          </a:xfrm>
          <a:prstGeom prst="right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rPr>
              <a:t>2024</a:t>
            </a:r>
          </a:p>
        </p:txBody>
      </p:sp>
      <p:sp>
        <p:nvSpPr>
          <p:cNvPr id="12" name="Arrow: Right 11">
            <a:extLst>
              <a:ext uri="{FF2B5EF4-FFF2-40B4-BE49-F238E27FC236}">
                <a16:creationId xmlns:a16="http://schemas.microsoft.com/office/drawing/2014/main" id="{7AAA6F9E-A177-47DE-A2DD-C38CAA70BFCB}"/>
              </a:ext>
            </a:extLst>
          </p:cNvPr>
          <p:cNvSpPr/>
          <p:nvPr/>
        </p:nvSpPr>
        <p:spPr>
          <a:xfrm>
            <a:off x="9880599" y="2725644"/>
            <a:ext cx="2009277" cy="952500"/>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rPr>
              <a:t>2026/27</a:t>
            </a:r>
          </a:p>
        </p:txBody>
      </p:sp>
      <p:sp>
        <p:nvSpPr>
          <p:cNvPr id="10" name="TextBox 9">
            <a:extLst>
              <a:ext uri="{FF2B5EF4-FFF2-40B4-BE49-F238E27FC236}">
                <a16:creationId xmlns:a16="http://schemas.microsoft.com/office/drawing/2014/main" id="{D9FAB767-3F8C-B695-BC06-C56E3FC87A9A}"/>
              </a:ext>
            </a:extLst>
          </p:cNvPr>
          <p:cNvSpPr txBox="1"/>
          <p:nvPr/>
        </p:nvSpPr>
        <p:spPr>
          <a:xfrm>
            <a:off x="579220" y="5754959"/>
            <a:ext cx="1738177" cy="646331"/>
          </a:xfrm>
          <a:prstGeom prst="rect">
            <a:avLst/>
          </a:prstGeom>
          <a:noFill/>
        </p:spPr>
        <p:txBody>
          <a:bodyPr wrap="square" rtlCol="0">
            <a:spAutoFit/>
          </a:bodyPr>
          <a:lstStyle/>
          <a:p>
            <a:pPr algn="ctr"/>
            <a:r>
              <a:rPr lang="en-US"/>
              <a:t>Consortium engaged</a:t>
            </a:r>
          </a:p>
        </p:txBody>
      </p:sp>
      <p:grpSp>
        <p:nvGrpSpPr>
          <p:cNvPr id="94" name="Group 93">
            <a:extLst>
              <a:ext uri="{FF2B5EF4-FFF2-40B4-BE49-F238E27FC236}">
                <a16:creationId xmlns:a16="http://schemas.microsoft.com/office/drawing/2014/main" id="{618A311C-E92E-44E9-BE16-B5F29FEE6796}"/>
              </a:ext>
            </a:extLst>
          </p:cNvPr>
          <p:cNvGrpSpPr/>
          <p:nvPr/>
        </p:nvGrpSpPr>
        <p:grpSpPr>
          <a:xfrm>
            <a:off x="2902638" y="2212165"/>
            <a:ext cx="247135" cy="738565"/>
            <a:chOff x="2902638" y="2212165"/>
            <a:chExt cx="247135" cy="738565"/>
          </a:xfrm>
        </p:grpSpPr>
        <p:cxnSp>
          <p:nvCxnSpPr>
            <p:cNvPr id="17" name="Straight Connector 16">
              <a:extLst>
                <a:ext uri="{FF2B5EF4-FFF2-40B4-BE49-F238E27FC236}">
                  <a16:creationId xmlns:a16="http://schemas.microsoft.com/office/drawing/2014/main" id="{6674CD2A-1187-701A-0A68-412904DD1F9C}"/>
                </a:ext>
              </a:extLst>
            </p:cNvPr>
            <p:cNvCxnSpPr>
              <a:cxnSpLocks/>
            </p:cNvCxnSpPr>
            <p:nvPr/>
          </p:nvCxnSpPr>
          <p:spPr>
            <a:xfrm flipV="1">
              <a:off x="3026206" y="2419175"/>
              <a:ext cx="0" cy="531555"/>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6D9F6C0-2875-0524-347F-29BC2D042541}"/>
                </a:ext>
              </a:extLst>
            </p:cNvPr>
            <p:cNvSpPr/>
            <p:nvPr/>
          </p:nvSpPr>
          <p:spPr>
            <a:xfrm>
              <a:off x="2902638" y="2212165"/>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230285A5-258C-4A3C-FC06-F2D8D1A2CBD8}"/>
              </a:ext>
            </a:extLst>
          </p:cNvPr>
          <p:cNvSpPr txBox="1"/>
          <p:nvPr/>
        </p:nvSpPr>
        <p:spPr>
          <a:xfrm>
            <a:off x="2530733" y="1262470"/>
            <a:ext cx="990944" cy="923330"/>
          </a:xfrm>
          <a:prstGeom prst="rect">
            <a:avLst/>
          </a:prstGeom>
          <a:noFill/>
        </p:spPr>
        <p:txBody>
          <a:bodyPr wrap="square" rtlCol="0">
            <a:spAutoFit/>
          </a:bodyPr>
          <a:lstStyle/>
          <a:p>
            <a:pPr algn="ctr"/>
            <a:r>
              <a:rPr lang="en-US"/>
              <a:t>Public </a:t>
            </a:r>
          </a:p>
          <a:p>
            <a:pPr algn="ctr"/>
            <a:r>
              <a:rPr lang="en-US"/>
              <a:t>webinar</a:t>
            </a:r>
          </a:p>
          <a:p>
            <a:pPr algn="ctr"/>
            <a:r>
              <a:rPr lang="en-US"/>
              <a:t>#1</a:t>
            </a:r>
          </a:p>
        </p:txBody>
      </p:sp>
      <p:sp>
        <p:nvSpPr>
          <p:cNvPr id="27" name="TextBox 26">
            <a:extLst>
              <a:ext uri="{FF2B5EF4-FFF2-40B4-BE49-F238E27FC236}">
                <a16:creationId xmlns:a16="http://schemas.microsoft.com/office/drawing/2014/main" id="{7C953719-5E45-A968-F9C1-18AEF1B7B626}"/>
              </a:ext>
            </a:extLst>
          </p:cNvPr>
          <p:cNvSpPr txBox="1"/>
          <p:nvPr/>
        </p:nvSpPr>
        <p:spPr>
          <a:xfrm>
            <a:off x="3273332" y="5826225"/>
            <a:ext cx="1738177" cy="923330"/>
          </a:xfrm>
          <a:prstGeom prst="rect">
            <a:avLst/>
          </a:prstGeom>
          <a:noFill/>
        </p:spPr>
        <p:txBody>
          <a:bodyPr wrap="square" rtlCol="0">
            <a:spAutoFit/>
          </a:bodyPr>
          <a:lstStyle/>
          <a:p>
            <a:pPr algn="ctr"/>
            <a:r>
              <a:rPr lang="en-US"/>
              <a:t>Reviews completed, discussion paper</a:t>
            </a:r>
          </a:p>
        </p:txBody>
      </p:sp>
      <p:sp>
        <p:nvSpPr>
          <p:cNvPr id="32" name="TextBox 31">
            <a:extLst>
              <a:ext uri="{FF2B5EF4-FFF2-40B4-BE49-F238E27FC236}">
                <a16:creationId xmlns:a16="http://schemas.microsoft.com/office/drawing/2014/main" id="{1409EC3E-D68A-90AB-D97F-334E91DFE2D3}"/>
              </a:ext>
            </a:extLst>
          </p:cNvPr>
          <p:cNvSpPr txBox="1"/>
          <p:nvPr/>
        </p:nvSpPr>
        <p:spPr>
          <a:xfrm>
            <a:off x="3972258"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#1</a:t>
            </a:r>
          </a:p>
        </p:txBody>
      </p:sp>
      <p:sp>
        <p:nvSpPr>
          <p:cNvPr id="40" name="TextBox 39">
            <a:extLst>
              <a:ext uri="{FF2B5EF4-FFF2-40B4-BE49-F238E27FC236}">
                <a16:creationId xmlns:a16="http://schemas.microsoft.com/office/drawing/2014/main" id="{2B336EB2-9B09-1FAC-5B46-5CA215C15E7A}"/>
              </a:ext>
            </a:extLst>
          </p:cNvPr>
          <p:cNvSpPr txBox="1"/>
          <p:nvPr/>
        </p:nvSpPr>
        <p:spPr>
          <a:xfrm>
            <a:off x="4962774" y="5826225"/>
            <a:ext cx="1738177" cy="923330"/>
          </a:xfrm>
          <a:prstGeom prst="rect">
            <a:avLst/>
          </a:prstGeom>
          <a:noFill/>
        </p:spPr>
        <p:txBody>
          <a:bodyPr wrap="square" rtlCol="0">
            <a:spAutoFit/>
          </a:bodyPr>
          <a:lstStyle/>
          <a:p>
            <a:pPr algn="ctr"/>
            <a:r>
              <a:rPr lang="en-US"/>
              <a:t>Long list </a:t>
            </a:r>
            <a:br>
              <a:rPr lang="en-US"/>
            </a:br>
            <a:r>
              <a:rPr lang="en-US"/>
              <a:t>of indicators (1.0)</a:t>
            </a:r>
          </a:p>
        </p:txBody>
      </p:sp>
      <p:sp>
        <p:nvSpPr>
          <p:cNvPr id="50" name="TextBox 49">
            <a:extLst>
              <a:ext uri="{FF2B5EF4-FFF2-40B4-BE49-F238E27FC236}">
                <a16:creationId xmlns:a16="http://schemas.microsoft.com/office/drawing/2014/main" id="{FEEC406A-5E05-6933-D325-6011C612A963}"/>
              </a:ext>
            </a:extLst>
          </p:cNvPr>
          <p:cNvSpPr txBox="1"/>
          <p:nvPr/>
        </p:nvSpPr>
        <p:spPr>
          <a:xfrm>
            <a:off x="5082621" y="1262470"/>
            <a:ext cx="953444" cy="923330"/>
          </a:xfrm>
          <a:prstGeom prst="rect">
            <a:avLst/>
          </a:prstGeom>
          <a:noFill/>
        </p:spPr>
        <p:txBody>
          <a:bodyPr wrap="square" rtlCol="0">
            <a:spAutoFit/>
          </a:bodyPr>
          <a:lstStyle/>
          <a:p>
            <a:pPr algn="ctr"/>
            <a:r>
              <a:rPr lang="en-US"/>
              <a:t>Public </a:t>
            </a:r>
          </a:p>
          <a:p>
            <a:pPr algn="ctr"/>
            <a:r>
              <a:rPr lang="en-US"/>
              <a:t>webinar</a:t>
            </a:r>
          </a:p>
          <a:p>
            <a:pPr algn="ctr"/>
            <a:r>
              <a:rPr lang="en-US"/>
              <a:t>#2</a:t>
            </a:r>
          </a:p>
        </p:txBody>
      </p:sp>
      <p:sp>
        <p:nvSpPr>
          <p:cNvPr id="57" name="TextBox 56">
            <a:extLst>
              <a:ext uri="{FF2B5EF4-FFF2-40B4-BE49-F238E27FC236}">
                <a16:creationId xmlns:a16="http://schemas.microsoft.com/office/drawing/2014/main" id="{6504D3A6-344C-F454-0810-079A1D83DBBE}"/>
              </a:ext>
            </a:extLst>
          </p:cNvPr>
          <p:cNvSpPr txBox="1"/>
          <p:nvPr/>
        </p:nvSpPr>
        <p:spPr>
          <a:xfrm>
            <a:off x="6216044" y="1262470"/>
            <a:ext cx="1007350" cy="923330"/>
          </a:xfrm>
          <a:prstGeom prst="rect">
            <a:avLst/>
          </a:prstGeom>
          <a:noFill/>
        </p:spPr>
        <p:txBody>
          <a:bodyPr wrap="square" rtlCol="0">
            <a:spAutoFit/>
          </a:bodyPr>
          <a:lstStyle/>
          <a:p>
            <a:pPr algn="ctr"/>
            <a:r>
              <a:rPr lang="en-US"/>
              <a:t>Public </a:t>
            </a:r>
          </a:p>
          <a:p>
            <a:pPr algn="ctr"/>
            <a:r>
              <a:rPr lang="en-US"/>
              <a:t>webinar</a:t>
            </a:r>
          </a:p>
          <a:p>
            <a:pPr algn="ctr"/>
            <a:r>
              <a:rPr lang="en-US"/>
              <a:t>#3</a:t>
            </a:r>
          </a:p>
        </p:txBody>
      </p:sp>
      <p:sp>
        <p:nvSpPr>
          <p:cNvPr id="69" name="TextBox 68">
            <a:extLst>
              <a:ext uri="{FF2B5EF4-FFF2-40B4-BE49-F238E27FC236}">
                <a16:creationId xmlns:a16="http://schemas.microsoft.com/office/drawing/2014/main" id="{6AF0EA5E-FE4B-CACC-38DC-E0B09E88988F}"/>
              </a:ext>
            </a:extLst>
          </p:cNvPr>
          <p:cNvSpPr txBox="1"/>
          <p:nvPr/>
        </p:nvSpPr>
        <p:spPr>
          <a:xfrm>
            <a:off x="8369750" y="1262470"/>
            <a:ext cx="974270" cy="923330"/>
          </a:xfrm>
          <a:prstGeom prst="rect">
            <a:avLst/>
          </a:prstGeom>
          <a:noFill/>
        </p:spPr>
        <p:txBody>
          <a:bodyPr wrap="square" rtlCol="0">
            <a:spAutoFit/>
          </a:bodyPr>
          <a:lstStyle/>
          <a:p>
            <a:pPr algn="ctr"/>
            <a:r>
              <a:rPr lang="en-US"/>
              <a:t>Public </a:t>
            </a:r>
          </a:p>
          <a:p>
            <a:pPr algn="ctr"/>
            <a:r>
              <a:rPr lang="en-US"/>
              <a:t>webinar</a:t>
            </a:r>
          </a:p>
          <a:p>
            <a:pPr algn="ctr"/>
            <a:r>
              <a:rPr lang="en-US"/>
              <a:t>#4</a:t>
            </a:r>
          </a:p>
        </p:txBody>
      </p:sp>
      <p:grpSp>
        <p:nvGrpSpPr>
          <p:cNvPr id="90" name="Group 89">
            <a:extLst>
              <a:ext uri="{FF2B5EF4-FFF2-40B4-BE49-F238E27FC236}">
                <a16:creationId xmlns:a16="http://schemas.microsoft.com/office/drawing/2014/main" id="{1FEA65A5-083B-7EE5-8802-7D57C6164EB0}"/>
              </a:ext>
            </a:extLst>
          </p:cNvPr>
          <p:cNvGrpSpPr/>
          <p:nvPr/>
        </p:nvGrpSpPr>
        <p:grpSpPr>
          <a:xfrm>
            <a:off x="2246877" y="2999655"/>
            <a:ext cx="247135" cy="1212954"/>
            <a:chOff x="1926182" y="3370913"/>
            <a:chExt cx="247135" cy="1212954"/>
          </a:xfrm>
        </p:grpSpPr>
        <p:cxnSp>
          <p:nvCxnSpPr>
            <p:cNvPr id="76" name="Straight Connector 75">
              <a:extLst>
                <a:ext uri="{FF2B5EF4-FFF2-40B4-BE49-F238E27FC236}">
                  <a16:creationId xmlns:a16="http://schemas.microsoft.com/office/drawing/2014/main" id="{9B4C1AF4-496C-66D6-423A-C6633E5E0591}"/>
                </a:ext>
              </a:extLst>
            </p:cNvPr>
            <p:cNvCxnSpPr>
              <a:cxnSpLocks/>
            </p:cNvCxnSpPr>
            <p:nvPr/>
          </p:nvCxnSpPr>
          <p:spPr>
            <a:xfrm>
              <a:off x="2049749" y="3370913"/>
              <a:ext cx="0" cy="1005943"/>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3875B3BD-0053-1309-2652-42AA48D9E29E}"/>
                </a:ext>
              </a:extLst>
            </p:cNvPr>
            <p:cNvSpPr/>
            <p:nvPr/>
          </p:nvSpPr>
          <p:spPr>
            <a:xfrm rot="10800000">
              <a:off x="1926182" y="4336732"/>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8636D7E6-687F-7C01-5E77-7DD51A436D16}"/>
              </a:ext>
            </a:extLst>
          </p:cNvPr>
          <p:cNvGrpSpPr/>
          <p:nvPr/>
        </p:nvGrpSpPr>
        <p:grpSpPr>
          <a:xfrm>
            <a:off x="1332924" y="3370913"/>
            <a:ext cx="247135" cy="2405573"/>
            <a:chOff x="1332924" y="3370913"/>
            <a:chExt cx="247135" cy="2405573"/>
          </a:xfrm>
        </p:grpSpPr>
        <p:cxnSp>
          <p:nvCxnSpPr>
            <p:cNvPr id="79" name="Straight Connector 78">
              <a:extLst>
                <a:ext uri="{FF2B5EF4-FFF2-40B4-BE49-F238E27FC236}">
                  <a16:creationId xmlns:a16="http://schemas.microsoft.com/office/drawing/2014/main" id="{B977F11A-3B14-08D3-8C3E-1AEDA1D65E59}"/>
                </a:ext>
              </a:extLst>
            </p:cNvPr>
            <p:cNvCxnSpPr>
              <a:cxnSpLocks/>
            </p:cNvCxnSpPr>
            <p:nvPr/>
          </p:nvCxnSpPr>
          <p:spPr>
            <a:xfrm>
              <a:off x="1456491" y="3370913"/>
              <a:ext cx="0" cy="2198562"/>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0E80F12-B575-6850-E9A9-0FF6A08C4975}"/>
                </a:ext>
              </a:extLst>
            </p:cNvPr>
            <p:cNvSpPr/>
            <p:nvPr/>
          </p:nvSpPr>
          <p:spPr>
            <a:xfrm rot="10800000">
              <a:off x="1332924" y="5529351"/>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a:extLst>
              <a:ext uri="{FF2B5EF4-FFF2-40B4-BE49-F238E27FC236}">
                <a16:creationId xmlns:a16="http://schemas.microsoft.com/office/drawing/2014/main" id="{6AD10254-A25F-DBED-39AB-66CACFEBA3E4}"/>
              </a:ext>
            </a:extLst>
          </p:cNvPr>
          <p:cNvSpPr txBox="1"/>
          <p:nvPr/>
        </p:nvSpPr>
        <p:spPr>
          <a:xfrm>
            <a:off x="1609926" y="4212609"/>
            <a:ext cx="1538062" cy="1200329"/>
          </a:xfrm>
          <a:prstGeom prst="rect">
            <a:avLst/>
          </a:prstGeom>
          <a:noFill/>
        </p:spPr>
        <p:txBody>
          <a:bodyPr wrap="square" rtlCol="0">
            <a:spAutoFit/>
          </a:bodyPr>
          <a:lstStyle/>
          <a:p>
            <a:pPr algn="ctr"/>
            <a:r>
              <a:rPr lang="en-US"/>
              <a:t>Technical Working Group </a:t>
            </a:r>
          </a:p>
          <a:p>
            <a:pPr algn="ctr"/>
            <a:r>
              <a:rPr lang="en-US"/>
              <a:t>kickoff</a:t>
            </a:r>
          </a:p>
        </p:txBody>
      </p:sp>
      <p:grpSp>
        <p:nvGrpSpPr>
          <p:cNvPr id="87" name="Group 86">
            <a:extLst>
              <a:ext uri="{FF2B5EF4-FFF2-40B4-BE49-F238E27FC236}">
                <a16:creationId xmlns:a16="http://schemas.microsoft.com/office/drawing/2014/main" id="{3AA6258A-3C68-B0E6-C5FA-219FB064921E}"/>
              </a:ext>
            </a:extLst>
          </p:cNvPr>
          <p:cNvGrpSpPr/>
          <p:nvPr/>
        </p:nvGrpSpPr>
        <p:grpSpPr>
          <a:xfrm>
            <a:off x="3978619" y="3370913"/>
            <a:ext cx="247135" cy="2405573"/>
            <a:chOff x="1332924" y="3370913"/>
            <a:chExt cx="247135" cy="2405573"/>
          </a:xfrm>
        </p:grpSpPr>
        <p:cxnSp>
          <p:nvCxnSpPr>
            <p:cNvPr id="88" name="Straight Connector 87">
              <a:extLst>
                <a:ext uri="{FF2B5EF4-FFF2-40B4-BE49-F238E27FC236}">
                  <a16:creationId xmlns:a16="http://schemas.microsoft.com/office/drawing/2014/main" id="{D0F6460A-5A26-B899-CF85-CFED9F40D1FB}"/>
                </a:ext>
              </a:extLst>
            </p:cNvPr>
            <p:cNvCxnSpPr>
              <a:cxnSpLocks/>
            </p:cNvCxnSpPr>
            <p:nvPr/>
          </p:nvCxnSpPr>
          <p:spPr>
            <a:xfrm>
              <a:off x="1456491" y="3370913"/>
              <a:ext cx="0" cy="2198562"/>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FD5F8959-2F33-14BF-4441-C44914E35BBF}"/>
                </a:ext>
              </a:extLst>
            </p:cNvPr>
            <p:cNvSpPr/>
            <p:nvPr/>
          </p:nvSpPr>
          <p:spPr>
            <a:xfrm rot="10800000">
              <a:off x="1332924" y="5529351"/>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FA60144C-EA76-AC9D-D9FE-CE02CB741398}"/>
              </a:ext>
            </a:extLst>
          </p:cNvPr>
          <p:cNvGrpSpPr/>
          <p:nvPr/>
        </p:nvGrpSpPr>
        <p:grpSpPr>
          <a:xfrm>
            <a:off x="4422787" y="2999655"/>
            <a:ext cx="247135" cy="1212954"/>
            <a:chOff x="1926182" y="3370913"/>
            <a:chExt cx="247135" cy="1212954"/>
          </a:xfrm>
        </p:grpSpPr>
        <p:cxnSp>
          <p:nvCxnSpPr>
            <p:cNvPr id="92" name="Straight Connector 91">
              <a:extLst>
                <a:ext uri="{FF2B5EF4-FFF2-40B4-BE49-F238E27FC236}">
                  <a16:creationId xmlns:a16="http://schemas.microsoft.com/office/drawing/2014/main" id="{FD5EE59E-C02A-A7D7-70FE-4495526A1920}"/>
                </a:ext>
              </a:extLst>
            </p:cNvPr>
            <p:cNvCxnSpPr>
              <a:cxnSpLocks/>
            </p:cNvCxnSpPr>
            <p:nvPr/>
          </p:nvCxnSpPr>
          <p:spPr>
            <a:xfrm>
              <a:off x="2049749" y="3370913"/>
              <a:ext cx="0" cy="1005943"/>
            </a:xfrm>
            <a:prstGeom prst="line">
              <a:avLst/>
            </a:prstGeom>
            <a:solidFill>
              <a:srgbClr val="8497B0"/>
            </a:solidFill>
            <a:ln w="57150">
              <a:solidFill>
                <a:srgbClr val="8497B0"/>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E9F613DA-3D49-60DC-1F06-E5F3B7CC894B}"/>
                </a:ext>
              </a:extLst>
            </p:cNvPr>
            <p:cNvSpPr/>
            <p:nvPr/>
          </p:nvSpPr>
          <p:spPr>
            <a:xfrm rot="10800000">
              <a:off x="1926182" y="4336732"/>
              <a:ext cx="247135" cy="247135"/>
            </a:xfrm>
            <a:prstGeom prst="ellipse">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4FDA1A13-3194-16C2-5355-C534AB8C971E}"/>
              </a:ext>
            </a:extLst>
          </p:cNvPr>
          <p:cNvGrpSpPr/>
          <p:nvPr/>
        </p:nvGrpSpPr>
        <p:grpSpPr>
          <a:xfrm>
            <a:off x="5435776" y="2212165"/>
            <a:ext cx="247135" cy="738565"/>
            <a:chOff x="2902638" y="2212165"/>
            <a:chExt cx="247135" cy="738565"/>
          </a:xfrm>
          <a:solidFill>
            <a:srgbClr val="333F50"/>
          </a:solidFill>
        </p:grpSpPr>
        <p:cxnSp>
          <p:nvCxnSpPr>
            <p:cNvPr id="96" name="Straight Connector 95">
              <a:extLst>
                <a:ext uri="{FF2B5EF4-FFF2-40B4-BE49-F238E27FC236}">
                  <a16:creationId xmlns:a16="http://schemas.microsoft.com/office/drawing/2014/main" id="{AAECC156-D102-F5D7-33CF-1DEA243B03B4}"/>
                </a:ext>
              </a:extLst>
            </p:cNvPr>
            <p:cNvCxnSpPr>
              <a:cxnSpLocks/>
            </p:cNvCxnSpPr>
            <p:nvPr/>
          </p:nvCxnSpPr>
          <p:spPr>
            <a:xfrm flipV="1">
              <a:off x="3026206" y="2419175"/>
              <a:ext cx="0" cy="531555"/>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2EC240B-794B-0677-8BD2-62CAEB9300EB}"/>
                </a:ext>
              </a:extLst>
            </p:cNvPr>
            <p:cNvSpPr/>
            <p:nvPr/>
          </p:nvSpPr>
          <p:spPr>
            <a:xfrm>
              <a:off x="2902638" y="2212165"/>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66AF0C09-04A7-034B-F329-960884376436}"/>
              </a:ext>
            </a:extLst>
          </p:cNvPr>
          <p:cNvGrpSpPr/>
          <p:nvPr/>
        </p:nvGrpSpPr>
        <p:grpSpPr>
          <a:xfrm>
            <a:off x="5681362" y="3370913"/>
            <a:ext cx="247135" cy="2405573"/>
            <a:chOff x="1332924" y="3370913"/>
            <a:chExt cx="247135" cy="2405573"/>
          </a:xfrm>
          <a:solidFill>
            <a:srgbClr val="333F50"/>
          </a:solidFill>
        </p:grpSpPr>
        <p:cxnSp>
          <p:nvCxnSpPr>
            <p:cNvPr id="99" name="Straight Connector 98">
              <a:extLst>
                <a:ext uri="{FF2B5EF4-FFF2-40B4-BE49-F238E27FC236}">
                  <a16:creationId xmlns:a16="http://schemas.microsoft.com/office/drawing/2014/main" id="{5FD7AACF-1C62-76AB-16B7-1753F91CBACA}"/>
                </a:ext>
              </a:extLst>
            </p:cNvPr>
            <p:cNvCxnSpPr>
              <a:cxnSpLocks/>
            </p:cNvCxnSpPr>
            <p:nvPr/>
          </p:nvCxnSpPr>
          <p:spPr>
            <a:xfrm>
              <a:off x="1456491" y="3370913"/>
              <a:ext cx="0" cy="2198562"/>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9B3F9364-7E48-C3BE-BC6D-01D5EE47840A}"/>
                </a:ext>
              </a:extLst>
            </p:cNvPr>
            <p:cNvSpPr/>
            <p:nvPr/>
          </p:nvSpPr>
          <p:spPr>
            <a:xfrm rot="10800000">
              <a:off x="1332924" y="5529351"/>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0C2F2E8-DB1C-4D08-B237-F6AD25A7629A}"/>
              </a:ext>
            </a:extLst>
          </p:cNvPr>
          <p:cNvGrpSpPr/>
          <p:nvPr/>
        </p:nvGrpSpPr>
        <p:grpSpPr>
          <a:xfrm>
            <a:off x="6596152" y="2212165"/>
            <a:ext cx="247135" cy="738565"/>
            <a:chOff x="2902638" y="2212165"/>
            <a:chExt cx="247135" cy="738565"/>
          </a:xfrm>
          <a:solidFill>
            <a:srgbClr val="333F50"/>
          </a:solidFill>
        </p:grpSpPr>
        <p:cxnSp>
          <p:nvCxnSpPr>
            <p:cNvPr id="102" name="Straight Connector 101">
              <a:extLst>
                <a:ext uri="{FF2B5EF4-FFF2-40B4-BE49-F238E27FC236}">
                  <a16:creationId xmlns:a16="http://schemas.microsoft.com/office/drawing/2014/main" id="{1C28CEF4-4C75-6C0B-311F-51C3D3862FAE}"/>
                </a:ext>
              </a:extLst>
            </p:cNvPr>
            <p:cNvCxnSpPr>
              <a:cxnSpLocks/>
            </p:cNvCxnSpPr>
            <p:nvPr/>
          </p:nvCxnSpPr>
          <p:spPr>
            <a:xfrm flipV="1">
              <a:off x="3026206" y="2419175"/>
              <a:ext cx="0" cy="531555"/>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9562AC36-5DFA-0C76-8418-8B7FC8C19220}"/>
                </a:ext>
              </a:extLst>
            </p:cNvPr>
            <p:cNvSpPr/>
            <p:nvPr/>
          </p:nvSpPr>
          <p:spPr>
            <a:xfrm>
              <a:off x="2902638" y="2212165"/>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a:extLst>
              <a:ext uri="{FF2B5EF4-FFF2-40B4-BE49-F238E27FC236}">
                <a16:creationId xmlns:a16="http://schemas.microsoft.com/office/drawing/2014/main" id="{379B5535-CDFF-1EB4-3FF0-8E001FB93166}"/>
              </a:ext>
            </a:extLst>
          </p:cNvPr>
          <p:cNvSpPr txBox="1"/>
          <p:nvPr/>
        </p:nvSpPr>
        <p:spPr>
          <a:xfrm>
            <a:off x="5775132"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#2</a:t>
            </a:r>
          </a:p>
        </p:txBody>
      </p:sp>
      <p:grpSp>
        <p:nvGrpSpPr>
          <p:cNvPr id="105" name="Group 104">
            <a:extLst>
              <a:ext uri="{FF2B5EF4-FFF2-40B4-BE49-F238E27FC236}">
                <a16:creationId xmlns:a16="http://schemas.microsoft.com/office/drawing/2014/main" id="{B6B6C66B-C97F-22F2-52B7-DD1CE378C326}"/>
              </a:ext>
            </a:extLst>
          </p:cNvPr>
          <p:cNvGrpSpPr/>
          <p:nvPr/>
        </p:nvGrpSpPr>
        <p:grpSpPr>
          <a:xfrm>
            <a:off x="6239346" y="2999655"/>
            <a:ext cx="247135" cy="1212954"/>
            <a:chOff x="1926182" y="3370913"/>
            <a:chExt cx="247135" cy="1212954"/>
          </a:xfrm>
          <a:solidFill>
            <a:srgbClr val="333F50"/>
          </a:solidFill>
        </p:grpSpPr>
        <p:cxnSp>
          <p:nvCxnSpPr>
            <p:cNvPr id="106" name="Straight Connector 105">
              <a:extLst>
                <a:ext uri="{FF2B5EF4-FFF2-40B4-BE49-F238E27FC236}">
                  <a16:creationId xmlns:a16="http://schemas.microsoft.com/office/drawing/2014/main" id="{C0272CF4-5A0E-E6BB-E810-A6FC546AEBA2}"/>
                </a:ext>
              </a:extLst>
            </p:cNvPr>
            <p:cNvCxnSpPr>
              <a:cxnSpLocks/>
            </p:cNvCxnSpPr>
            <p:nvPr/>
          </p:nvCxnSpPr>
          <p:spPr>
            <a:xfrm>
              <a:off x="2049749" y="3370913"/>
              <a:ext cx="0" cy="1005943"/>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D1ABDFF5-4EA1-D3A7-89FD-B9A0C8DFFB09}"/>
                </a:ext>
              </a:extLst>
            </p:cNvPr>
            <p:cNvSpPr/>
            <p:nvPr/>
          </p:nvSpPr>
          <p:spPr>
            <a:xfrm rot="10800000">
              <a:off x="1926182" y="4336732"/>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a:extLst>
              <a:ext uri="{FF2B5EF4-FFF2-40B4-BE49-F238E27FC236}">
                <a16:creationId xmlns:a16="http://schemas.microsoft.com/office/drawing/2014/main" id="{3FFCD64E-75D2-9F79-5154-4536733FFE58}"/>
              </a:ext>
            </a:extLst>
          </p:cNvPr>
          <p:cNvSpPr txBox="1"/>
          <p:nvPr/>
        </p:nvSpPr>
        <p:spPr>
          <a:xfrm>
            <a:off x="7866930" y="5826225"/>
            <a:ext cx="1738177" cy="923330"/>
          </a:xfrm>
          <a:prstGeom prst="rect">
            <a:avLst/>
          </a:prstGeom>
          <a:noFill/>
        </p:spPr>
        <p:txBody>
          <a:bodyPr wrap="square" rtlCol="0">
            <a:spAutoFit/>
          </a:bodyPr>
          <a:lstStyle/>
          <a:p>
            <a:pPr algn="ctr"/>
            <a:r>
              <a:rPr lang="en-US"/>
              <a:t>Short list </a:t>
            </a:r>
            <a:br>
              <a:rPr lang="en-US"/>
            </a:br>
            <a:r>
              <a:rPr lang="en-US"/>
              <a:t>of indicators (5.2)</a:t>
            </a:r>
          </a:p>
        </p:txBody>
      </p:sp>
      <p:sp>
        <p:nvSpPr>
          <p:cNvPr id="112" name="TextBox 111">
            <a:extLst>
              <a:ext uri="{FF2B5EF4-FFF2-40B4-BE49-F238E27FC236}">
                <a16:creationId xmlns:a16="http://schemas.microsoft.com/office/drawing/2014/main" id="{8775FE0B-5871-E027-D92B-3B06996D59D1}"/>
              </a:ext>
            </a:extLst>
          </p:cNvPr>
          <p:cNvSpPr txBox="1"/>
          <p:nvPr/>
        </p:nvSpPr>
        <p:spPr>
          <a:xfrm>
            <a:off x="7576347"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#3</a:t>
            </a:r>
          </a:p>
        </p:txBody>
      </p:sp>
      <p:grpSp>
        <p:nvGrpSpPr>
          <p:cNvPr id="113" name="Group 112">
            <a:extLst>
              <a:ext uri="{FF2B5EF4-FFF2-40B4-BE49-F238E27FC236}">
                <a16:creationId xmlns:a16="http://schemas.microsoft.com/office/drawing/2014/main" id="{7AF40EE2-387F-B6D0-D009-DB0F25BF235C}"/>
              </a:ext>
            </a:extLst>
          </p:cNvPr>
          <p:cNvGrpSpPr/>
          <p:nvPr/>
        </p:nvGrpSpPr>
        <p:grpSpPr>
          <a:xfrm>
            <a:off x="8080470" y="2999655"/>
            <a:ext cx="247135" cy="1212954"/>
            <a:chOff x="1926182" y="3370913"/>
            <a:chExt cx="247135" cy="1212954"/>
          </a:xfrm>
          <a:solidFill>
            <a:srgbClr val="333F50"/>
          </a:solidFill>
        </p:grpSpPr>
        <p:cxnSp>
          <p:nvCxnSpPr>
            <p:cNvPr id="114" name="Straight Connector 113">
              <a:extLst>
                <a:ext uri="{FF2B5EF4-FFF2-40B4-BE49-F238E27FC236}">
                  <a16:creationId xmlns:a16="http://schemas.microsoft.com/office/drawing/2014/main" id="{DAE7BD2E-62DE-2CEE-B8D1-642BF499003A}"/>
                </a:ext>
              </a:extLst>
            </p:cNvPr>
            <p:cNvCxnSpPr>
              <a:cxnSpLocks/>
            </p:cNvCxnSpPr>
            <p:nvPr/>
          </p:nvCxnSpPr>
          <p:spPr>
            <a:xfrm>
              <a:off x="2049749" y="3370913"/>
              <a:ext cx="0" cy="1005943"/>
            </a:xfrm>
            <a:prstGeom prst="line">
              <a:avLst/>
            </a:prstGeom>
            <a:grpFill/>
            <a:ln w="57150">
              <a:solidFill>
                <a:srgbClr val="333F50"/>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46DA3725-4526-D00D-4F63-DFDA963CFE30}"/>
                </a:ext>
              </a:extLst>
            </p:cNvPr>
            <p:cNvSpPr/>
            <p:nvPr/>
          </p:nvSpPr>
          <p:spPr>
            <a:xfrm rot="10800000">
              <a:off x="1926182" y="4336732"/>
              <a:ext cx="247135" cy="247135"/>
            </a:xfrm>
            <a:prstGeom prst="ellipse">
              <a:avLst/>
            </a:prstGeom>
            <a:grpFill/>
            <a:ln>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41564111-CBF4-C137-1E0E-A8164CCDD41F}"/>
              </a:ext>
            </a:extLst>
          </p:cNvPr>
          <p:cNvGrpSpPr/>
          <p:nvPr/>
        </p:nvGrpSpPr>
        <p:grpSpPr>
          <a:xfrm>
            <a:off x="8783037" y="2212165"/>
            <a:ext cx="247135" cy="738565"/>
            <a:chOff x="2902638" y="2212165"/>
            <a:chExt cx="247135" cy="738565"/>
          </a:xfrm>
          <a:solidFill>
            <a:srgbClr val="FF0000"/>
          </a:solidFill>
        </p:grpSpPr>
        <p:cxnSp>
          <p:nvCxnSpPr>
            <p:cNvPr id="117" name="Straight Connector 116">
              <a:extLst>
                <a:ext uri="{FF2B5EF4-FFF2-40B4-BE49-F238E27FC236}">
                  <a16:creationId xmlns:a16="http://schemas.microsoft.com/office/drawing/2014/main" id="{65739A5F-E390-CACA-5DE4-0D5948031CA2}"/>
                </a:ext>
              </a:extLst>
            </p:cNvPr>
            <p:cNvCxnSpPr>
              <a:cxnSpLocks/>
            </p:cNvCxnSpPr>
            <p:nvPr/>
          </p:nvCxnSpPr>
          <p:spPr>
            <a:xfrm flipV="1">
              <a:off x="3026206" y="2419175"/>
              <a:ext cx="0" cy="53155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3B74D853-2B44-A53F-149C-F983C4E5D33D}"/>
                </a:ext>
              </a:extLst>
            </p:cNvPr>
            <p:cNvSpPr/>
            <p:nvPr/>
          </p:nvSpPr>
          <p:spPr>
            <a:xfrm>
              <a:off x="2902638" y="2212165"/>
              <a:ext cx="247135" cy="247135"/>
            </a:xfrm>
            <a:prstGeom prst="ellipse">
              <a:avLst/>
            </a:prstGeom>
            <a:grp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Rounded Corners 118">
            <a:extLst>
              <a:ext uri="{FF2B5EF4-FFF2-40B4-BE49-F238E27FC236}">
                <a16:creationId xmlns:a16="http://schemas.microsoft.com/office/drawing/2014/main" id="{EEF2D903-F69B-6154-8B1B-48263C45C840}"/>
              </a:ext>
            </a:extLst>
          </p:cNvPr>
          <p:cNvSpPr/>
          <p:nvPr/>
        </p:nvSpPr>
        <p:spPr>
          <a:xfrm>
            <a:off x="9873585" y="3542244"/>
            <a:ext cx="1261542" cy="57290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country pilots</a:t>
            </a:r>
          </a:p>
        </p:txBody>
      </p:sp>
      <p:grpSp>
        <p:nvGrpSpPr>
          <p:cNvPr id="121" name="Group 120">
            <a:extLst>
              <a:ext uri="{FF2B5EF4-FFF2-40B4-BE49-F238E27FC236}">
                <a16:creationId xmlns:a16="http://schemas.microsoft.com/office/drawing/2014/main" id="{E47CB6FD-B370-7BFC-8964-1EDFBCFD95C5}"/>
              </a:ext>
            </a:extLst>
          </p:cNvPr>
          <p:cNvGrpSpPr/>
          <p:nvPr/>
        </p:nvGrpSpPr>
        <p:grpSpPr>
          <a:xfrm>
            <a:off x="11209025" y="2999655"/>
            <a:ext cx="247135" cy="1212954"/>
            <a:chOff x="1926182" y="3370913"/>
            <a:chExt cx="247135" cy="1212954"/>
          </a:xfrm>
          <a:solidFill>
            <a:schemeClr val="bg1">
              <a:lumMod val="75000"/>
            </a:schemeClr>
          </a:solidFill>
        </p:grpSpPr>
        <p:cxnSp>
          <p:nvCxnSpPr>
            <p:cNvPr id="122" name="Straight Connector 121">
              <a:extLst>
                <a:ext uri="{FF2B5EF4-FFF2-40B4-BE49-F238E27FC236}">
                  <a16:creationId xmlns:a16="http://schemas.microsoft.com/office/drawing/2014/main" id="{FF387B1B-9195-3F1F-A873-B788E0E0E2D1}"/>
                </a:ext>
              </a:extLst>
            </p:cNvPr>
            <p:cNvCxnSpPr>
              <a:cxnSpLocks/>
            </p:cNvCxnSpPr>
            <p:nvPr/>
          </p:nvCxnSpPr>
          <p:spPr>
            <a:xfrm>
              <a:off x="2049749" y="3370913"/>
              <a:ext cx="0" cy="1005943"/>
            </a:xfrm>
            <a:prstGeom prst="line">
              <a:avLst/>
            </a:prstGeom>
            <a:grpFill/>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594722EE-3E0B-A46C-FB77-4097086A3556}"/>
                </a:ext>
              </a:extLst>
            </p:cNvPr>
            <p:cNvSpPr/>
            <p:nvPr/>
          </p:nvSpPr>
          <p:spPr>
            <a:xfrm rot="10800000">
              <a:off x="1926182" y="4336732"/>
              <a:ext cx="247135" cy="247135"/>
            </a:xfrm>
            <a:prstGeom prst="ellipse">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D7E645F4-F342-D2BD-8A4B-6A704434BF3E}"/>
              </a:ext>
            </a:extLst>
          </p:cNvPr>
          <p:cNvSpPr txBox="1"/>
          <p:nvPr/>
        </p:nvSpPr>
        <p:spPr>
          <a:xfrm>
            <a:off x="10745210" y="4212609"/>
            <a:ext cx="1174764" cy="923330"/>
          </a:xfrm>
          <a:prstGeom prst="rect">
            <a:avLst/>
          </a:prstGeom>
          <a:noFill/>
        </p:spPr>
        <p:txBody>
          <a:bodyPr wrap="square" rtlCol="0">
            <a:spAutoFit/>
          </a:bodyPr>
          <a:lstStyle/>
          <a:p>
            <a:pPr algn="ctr"/>
            <a:r>
              <a:rPr lang="en-US"/>
              <a:t>TWG </a:t>
            </a:r>
          </a:p>
          <a:p>
            <a:pPr algn="ctr"/>
            <a:r>
              <a:rPr lang="en-US"/>
              <a:t>meeting</a:t>
            </a:r>
          </a:p>
          <a:p>
            <a:pPr algn="ctr"/>
            <a:r>
              <a:rPr lang="en-US"/>
              <a:t>#4</a:t>
            </a:r>
          </a:p>
        </p:txBody>
      </p:sp>
      <p:sp>
        <p:nvSpPr>
          <p:cNvPr id="141" name="Rectangle: Rounded Corners 140">
            <a:extLst>
              <a:ext uri="{FF2B5EF4-FFF2-40B4-BE49-F238E27FC236}">
                <a16:creationId xmlns:a16="http://schemas.microsoft.com/office/drawing/2014/main" id="{FF39DC4C-D71D-5799-9CA6-98F2C63DD8C9}"/>
              </a:ext>
            </a:extLst>
          </p:cNvPr>
          <p:cNvSpPr/>
          <p:nvPr/>
        </p:nvSpPr>
        <p:spPr>
          <a:xfrm>
            <a:off x="6027476" y="5526779"/>
            <a:ext cx="2461407" cy="228180"/>
          </a:xfrm>
          <a:prstGeom prst="roundRect">
            <a:avLst/>
          </a:prstGeom>
          <a:solidFill>
            <a:srgbClr val="333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Indicator prioritization</a:t>
            </a:r>
          </a:p>
        </p:txBody>
      </p:sp>
      <p:sp>
        <p:nvSpPr>
          <p:cNvPr id="143" name="Rectangle: Rounded Corners 142">
            <a:extLst>
              <a:ext uri="{FF2B5EF4-FFF2-40B4-BE49-F238E27FC236}">
                <a16:creationId xmlns:a16="http://schemas.microsoft.com/office/drawing/2014/main" id="{F0D10BBD-B3D0-840D-31DF-DFB5DD4E6A8C}"/>
              </a:ext>
            </a:extLst>
          </p:cNvPr>
          <p:cNvSpPr/>
          <p:nvPr/>
        </p:nvSpPr>
        <p:spPr>
          <a:xfrm>
            <a:off x="8921750" y="2537222"/>
            <a:ext cx="290986" cy="28820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1" name="Arrow: Right 10">
            <a:extLst>
              <a:ext uri="{FF2B5EF4-FFF2-40B4-BE49-F238E27FC236}">
                <a16:creationId xmlns:a16="http://schemas.microsoft.com/office/drawing/2014/main" id="{CDC20F7A-39A4-77ED-809C-B7934811B8A9}"/>
              </a:ext>
            </a:extLst>
          </p:cNvPr>
          <p:cNvSpPr/>
          <p:nvPr/>
        </p:nvSpPr>
        <p:spPr>
          <a:xfrm>
            <a:off x="5245100" y="2693930"/>
            <a:ext cx="4635500" cy="952500"/>
          </a:xfrm>
          <a:prstGeom prst="rightArrow">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rPr>
              <a:t>2025</a:t>
            </a:r>
          </a:p>
        </p:txBody>
      </p:sp>
      <p:sp>
        <p:nvSpPr>
          <p:cNvPr id="145" name="Rectangle: Rounded Corners 144">
            <a:extLst>
              <a:ext uri="{FF2B5EF4-FFF2-40B4-BE49-F238E27FC236}">
                <a16:creationId xmlns:a16="http://schemas.microsoft.com/office/drawing/2014/main" id="{247C380C-7756-AAFC-2E26-8032D7A4D928}"/>
              </a:ext>
            </a:extLst>
          </p:cNvPr>
          <p:cNvSpPr/>
          <p:nvPr/>
        </p:nvSpPr>
        <p:spPr>
          <a:xfrm>
            <a:off x="6719818" y="2537222"/>
            <a:ext cx="290986" cy="288204"/>
          </a:xfrm>
          <a:prstGeom prst="roundRect">
            <a:avLst/>
          </a:prstGeom>
          <a:solidFill>
            <a:srgbClr val="333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46" name="Rectangle: Rounded Corners 145">
            <a:extLst>
              <a:ext uri="{FF2B5EF4-FFF2-40B4-BE49-F238E27FC236}">
                <a16:creationId xmlns:a16="http://schemas.microsoft.com/office/drawing/2014/main" id="{951397FE-2E0E-216D-2B50-467E91D70C92}"/>
              </a:ext>
            </a:extLst>
          </p:cNvPr>
          <p:cNvSpPr/>
          <p:nvPr/>
        </p:nvSpPr>
        <p:spPr>
          <a:xfrm>
            <a:off x="1691334" y="5526779"/>
            <a:ext cx="2104406" cy="228180"/>
          </a:xfrm>
          <a:prstGeom prst="roundRect">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Reviews</a:t>
            </a:r>
          </a:p>
        </p:txBody>
      </p:sp>
    </p:spTree>
    <p:extLst>
      <p:ext uri="{BB962C8B-B14F-4D97-AF65-F5344CB8AC3E}">
        <p14:creationId xmlns:p14="http://schemas.microsoft.com/office/powerpoint/2010/main" val="3268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56B10-1576-A634-8E13-73FE20F418D1}"/>
              </a:ext>
            </a:extLst>
          </p:cNvPr>
          <p:cNvSpPr>
            <a:spLocks noGrp="1"/>
          </p:cNvSpPr>
          <p:nvPr>
            <p:ph type="title"/>
          </p:nvPr>
        </p:nvSpPr>
        <p:spPr/>
        <p:txBody>
          <a:bodyPr/>
          <a:lstStyle/>
          <a:p>
            <a:r>
              <a:rPr lang="en-US"/>
              <a:t>Reviews and conceptual framework</a:t>
            </a:r>
          </a:p>
        </p:txBody>
      </p:sp>
      <p:sp>
        <p:nvSpPr>
          <p:cNvPr id="5" name="Text Placeholder 4">
            <a:extLst>
              <a:ext uri="{FF2B5EF4-FFF2-40B4-BE49-F238E27FC236}">
                <a16:creationId xmlns:a16="http://schemas.microsoft.com/office/drawing/2014/main" id="{9028B9DC-1D91-92C2-4B29-ABD85DC9EE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180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academic support team</a:t>
            </a:r>
          </a:p>
        </p:txBody>
      </p:sp>
      <p:sp>
        <p:nvSpPr>
          <p:cNvPr id="4" name="Slide Number Placeholder 3">
            <a:extLst>
              <a:ext uri="{FF2B5EF4-FFF2-40B4-BE49-F238E27FC236}">
                <a16:creationId xmlns:a16="http://schemas.microsoft.com/office/drawing/2014/main" id="{D6D5ADBF-EEB9-8F73-F2A0-7BC7FB67F92E}"/>
              </a:ext>
            </a:extLst>
          </p:cNvPr>
          <p:cNvSpPr>
            <a:spLocks noGrp="1"/>
          </p:cNvSpPr>
          <p:nvPr>
            <p:ph type="sldNum" sz="quarter" idx="12"/>
          </p:nvPr>
        </p:nvSpPr>
        <p:spPr/>
        <p:txBody>
          <a:bodyPr/>
          <a:lstStyle/>
          <a:p>
            <a:endParaRPr lang="en-US"/>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6230" y="1796496"/>
            <a:ext cx="1432642" cy="1432642"/>
          </a:xfrm>
          <a:prstGeom prst="rect">
            <a:avLst/>
          </a:prstGeom>
          <a:effectLst>
            <a:softEdge rad="63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842" y="1751197"/>
            <a:ext cx="1284316" cy="1712422"/>
          </a:xfrm>
          <a:prstGeom prst="rect">
            <a:avLst/>
          </a:prstGeom>
          <a:effectLst>
            <a:softEdge rad="165100"/>
          </a:effectLst>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8158" y="2850611"/>
            <a:ext cx="1480111" cy="1395007"/>
          </a:xfrm>
          <a:prstGeom prst="rect">
            <a:avLst/>
          </a:prstGeom>
          <a:effectLst>
            <a:softEdge rad="88900"/>
          </a:effectLst>
        </p:spPr>
      </p:pic>
      <p:pic>
        <p:nvPicPr>
          <p:cNvPr id="8" name="Pictur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32733" y="4783191"/>
            <a:ext cx="1382043" cy="1382043"/>
          </a:xfrm>
          <a:prstGeom prst="rect">
            <a:avLst/>
          </a:prstGeom>
          <a:effectLst>
            <a:softEdge rad="889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1715" y="1856096"/>
            <a:ext cx="1547461" cy="1427893"/>
          </a:xfrm>
          <a:prstGeom prst="rect">
            <a:avLst/>
          </a:prstGeom>
          <a:effectLst>
            <a:softEdge rad="76200"/>
          </a:effectLst>
        </p:spPr>
      </p:pic>
      <p:pic>
        <p:nvPicPr>
          <p:cNvPr id="10" name="Picture 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63554" y="4563351"/>
            <a:ext cx="1584431" cy="1347830"/>
          </a:xfrm>
          <a:prstGeom prst="rect">
            <a:avLst/>
          </a:prstGeom>
          <a:effectLst>
            <a:softEdge rad="63500"/>
          </a:effectLst>
        </p:spPr>
      </p:pic>
      <p:pic>
        <p:nvPicPr>
          <p:cNvPr id="11" name="Picture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33207" y="1782628"/>
            <a:ext cx="1268707" cy="1731065"/>
          </a:xfrm>
          <a:prstGeom prst="rect">
            <a:avLst/>
          </a:prstGeom>
          <a:effectLst>
            <a:softEdge rad="114300"/>
          </a:effectLst>
        </p:spPr>
      </p:pic>
      <p:pic>
        <p:nvPicPr>
          <p:cNvPr id="13" name="Picture 12"/>
          <p:cNvPicPr>
            <a:picLocks noChangeAspect="1"/>
          </p:cNvPicPr>
          <p:nvPr/>
        </p:nvPicPr>
        <p:blipFill>
          <a:blip r:embed="rId10"/>
          <a:stretch>
            <a:fillRect/>
          </a:stretch>
        </p:blipFill>
        <p:spPr>
          <a:xfrm>
            <a:off x="10247645" y="2596652"/>
            <a:ext cx="1714500" cy="1714500"/>
          </a:xfrm>
          <a:prstGeom prst="rect">
            <a:avLst/>
          </a:prstGeom>
          <a:effectLst>
            <a:softEdge rad="139700"/>
          </a:effectLst>
        </p:spPr>
      </p:pic>
      <p:pic>
        <p:nvPicPr>
          <p:cNvPr id="14" name="Picture 13"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5" y="3813820"/>
            <a:ext cx="1308167" cy="1225613"/>
          </a:xfrm>
          <a:prstGeom prst="rect">
            <a:avLst/>
          </a:prstGeom>
          <a:effectLst>
            <a:softEdge rad="165100"/>
          </a:effectLst>
        </p:spPr>
      </p:pic>
      <p:pic>
        <p:nvPicPr>
          <p:cNvPr id="15" name="Picture 14"/>
          <p:cNvPicPr>
            <a:picLocks noChangeAspect="1"/>
          </p:cNvPicPr>
          <p:nvPr/>
        </p:nvPicPr>
        <p:blipFill>
          <a:blip r:embed="rId12"/>
          <a:stretch>
            <a:fillRect/>
          </a:stretch>
        </p:blipFill>
        <p:spPr>
          <a:xfrm>
            <a:off x="3622962" y="3538816"/>
            <a:ext cx="1426707" cy="1628229"/>
          </a:xfrm>
          <a:prstGeom prst="rect">
            <a:avLst/>
          </a:prstGeom>
          <a:effectLst>
            <a:softEdge rad="139700"/>
          </a:effectLst>
        </p:spPr>
      </p:pic>
      <p:pic>
        <p:nvPicPr>
          <p:cNvPr id="16" name="Picture 15" descr="A black and white logo&#10;&#10;Description automatically generated">
            <a:extLst>
              <a:ext uri="{FF2B5EF4-FFF2-40B4-BE49-F238E27FC236}">
                <a16:creationId xmlns:a16="http://schemas.microsoft.com/office/drawing/2014/main" id="{696B8AC8-FF08-989C-CD44-B0438B92C6A8}"/>
              </a:ext>
            </a:extLst>
          </p:cNvPr>
          <p:cNvPicPr>
            <a:picLocks noChangeAspect="1"/>
          </p:cNvPicPr>
          <p:nvPr/>
        </p:nvPicPr>
        <p:blipFill>
          <a:blip r:embed="rId13"/>
          <a:stretch>
            <a:fillRect/>
          </a:stretch>
        </p:blipFill>
        <p:spPr>
          <a:xfrm>
            <a:off x="9385445" y="3618944"/>
            <a:ext cx="604096" cy="548980"/>
          </a:xfrm>
          <a:prstGeom prst="rect">
            <a:avLst/>
          </a:prstGeom>
        </p:spPr>
      </p:pic>
      <p:pic>
        <p:nvPicPr>
          <p:cNvPr id="17" name="Picture 16"/>
          <p:cNvPicPr>
            <a:picLocks noChangeAspect="1"/>
          </p:cNvPicPr>
          <p:nvPr/>
        </p:nvPicPr>
        <p:blipFill>
          <a:blip r:embed="rId14"/>
          <a:stretch>
            <a:fillRect/>
          </a:stretch>
        </p:blipFill>
        <p:spPr>
          <a:xfrm>
            <a:off x="1789850" y="3785675"/>
            <a:ext cx="1439666" cy="458628"/>
          </a:xfrm>
          <a:prstGeom prst="rect">
            <a:avLst/>
          </a:prstGeom>
        </p:spPr>
      </p:pic>
      <p:pic>
        <p:nvPicPr>
          <p:cNvPr id="18" name="Picture 17" descr="A blue and white logo&#10;&#10;Description automatically generated">
            <a:extLst>
              <a:ext uri="{FF2B5EF4-FFF2-40B4-BE49-F238E27FC236}">
                <a16:creationId xmlns:a16="http://schemas.microsoft.com/office/drawing/2014/main" id="{A7F3FA78-6E70-DC1C-0E6F-266E3AF61F8D}"/>
              </a:ext>
            </a:extLst>
          </p:cNvPr>
          <p:cNvPicPr>
            <a:picLocks noChangeAspect="1"/>
          </p:cNvPicPr>
          <p:nvPr/>
        </p:nvPicPr>
        <p:blipFill>
          <a:blip r:embed="rId15"/>
          <a:stretch>
            <a:fillRect/>
          </a:stretch>
        </p:blipFill>
        <p:spPr>
          <a:xfrm>
            <a:off x="7190370" y="5219516"/>
            <a:ext cx="545948" cy="500431"/>
          </a:xfrm>
          <a:prstGeom prst="rect">
            <a:avLst/>
          </a:prstGeom>
        </p:spPr>
      </p:pic>
      <p:pic>
        <p:nvPicPr>
          <p:cNvPr id="19" name="Picture 18" descr="A black text on a white background&#10;&#10;Description automatically generated">
            <a:extLst>
              <a:ext uri="{FF2B5EF4-FFF2-40B4-BE49-F238E27FC236}">
                <a16:creationId xmlns:a16="http://schemas.microsoft.com/office/drawing/2014/main" id="{45DB321C-0360-268C-121E-70C2EC97E5BC}"/>
              </a:ext>
            </a:extLst>
          </p:cNvPr>
          <p:cNvPicPr>
            <a:picLocks noChangeAspect="1"/>
          </p:cNvPicPr>
          <p:nvPr/>
        </p:nvPicPr>
        <p:blipFill>
          <a:blip r:embed="rId16"/>
          <a:stretch>
            <a:fillRect/>
          </a:stretch>
        </p:blipFill>
        <p:spPr>
          <a:xfrm>
            <a:off x="6806992" y="2056313"/>
            <a:ext cx="1301550" cy="478120"/>
          </a:xfrm>
          <a:prstGeom prst="rect">
            <a:avLst/>
          </a:prstGeom>
        </p:spPr>
      </p:pic>
      <p:sp>
        <p:nvSpPr>
          <p:cNvPr id="21" name="TextBox 20"/>
          <p:cNvSpPr txBox="1"/>
          <p:nvPr/>
        </p:nvSpPr>
        <p:spPr>
          <a:xfrm>
            <a:off x="2538699" y="6306447"/>
            <a:ext cx="1378924" cy="261610"/>
          </a:xfrm>
          <a:prstGeom prst="rect">
            <a:avLst/>
          </a:prstGeom>
          <a:noFill/>
        </p:spPr>
        <p:txBody>
          <a:bodyPr wrap="square" rtlCol="0">
            <a:spAutoFit/>
          </a:bodyPr>
          <a:lstStyle/>
          <a:p>
            <a:pPr algn="ctr"/>
            <a:r>
              <a:rPr lang="en-GB" sz="1050"/>
              <a:t>James Wallace</a:t>
            </a:r>
          </a:p>
        </p:txBody>
      </p:sp>
      <p:sp>
        <p:nvSpPr>
          <p:cNvPr id="22" name="TextBox 21"/>
          <p:cNvSpPr txBox="1"/>
          <p:nvPr/>
        </p:nvSpPr>
        <p:spPr>
          <a:xfrm>
            <a:off x="510782" y="3453902"/>
            <a:ext cx="1378924" cy="261610"/>
          </a:xfrm>
          <a:prstGeom prst="rect">
            <a:avLst/>
          </a:prstGeom>
          <a:noFill/>
        </p:spPr>
        <p:txBody>
          <a:bodyPr wrap="square" rtlCol="0">
            <a:spAutoFit/>
          </a:bodyPr>
          <a:lstStyle/>
          <a:p>
            <a:pPr algn="ctr"/>
            <a:r>
              <a:rPr lang="en-GB" sz="1050"/>
              <a:t>Prof Barbara Evans</a:t>
            </a:r>
          </a:p>
        </p:txBody>
      </p:sp>
      <p:sp>
        <p:nvSpPr>
          <p:cNvPr id="23" name="TextBox 22"/>
          <p:cNvSpPr txBox="1"/>
          <p:nvPr/>
        </p:nvSpPr>
        <p:spPr>
          <a:xfrm>
            <a:off x="2484178" y="3256793"/>
            <a:ext cx="1378924" cy="415498"/>
          </a:xfrm>
          <a:prstGeom prst="rect">
            <a:avLst/>
          </a:prstGeom>
          <a:noFill/>
        </p:spPr>
        <p:txBody>
          <a:bodyPr wrap="square" rtlCol="0">
            <a:spAutoFit/>
          </a:bodyPr>
          <a:lstStyle/>
          <a:p>
            <a:pPr algn="ctr"/>
            <a:r>
              <a:rPr lang="en-GB" sz="1050"/>
              <a:t>Dr Miller Alonso Camargo-Valero</a:t>
            </a:r>
          </a:p>
        </p:txBody>
      </p:sp>
      <p:sp>
        <p:nvSpPr>
          <p:cNvPr id="24" name="TextBox 23"/>
          <p:cNvSpPr txBox="1"/>
          <p:nvPr/>
        </p:nvSpPr>
        <p:spPr>
          <a:xfrm>
            <a:off x="3646853" y="5170581"/>
            <a:ext cx="1378924" cy="261610"/>
          </a:xfrm>
          <a:prstGeom prst="rect">
            <a:avLst/>
          </a:prstGeom>
          <a:noFill/>
        </p:spPr>
        <p:txBody>
          <a:bodyPr wrap="square" rtlCol="0">
            <a:spAutoFit/>
          </a:bodyPr>
          <a:lstStyle/>
          <a:p>
            <a:pPr algn="ctr"/>
            <a:r>
              <a:rPr lang="en-GB" sz="1050"/>
              <a:t>Kelly Moon</a:t>
            </a:r>
          </a:p>
        </p:txBody>
      </p:sp>
      <p:sp>
        <p:nvSpPr>
          <p:cNvPr id="25" name="TextBox 24"/>
          <p:cNvSpPr txBox="1"/>
          <p:nvPr/>
        </p:nvSpPr>
        <p:spPr>
          <a:xfrm>
            <a:off x="11378" y="5156553"/>
            <a:ext cx="1378924" cy="415498"/>
          </a:xfrm>
          <a:prstGeom prst="rect">
            <a:avLst/>
          </a:prstGeom>
          <a:noFill/>
        </p:spPr>
        <p:txBody>
          <a:bodyPr wrap="square" rtlCol="0">
            <a:spAutoFit/>
          </a:bodyPr>
          <a:lstStyle/>
          <a:p>
            <a:pPr algn="ctr"/>
            <a:r>
              <a:rPr lang="en-GB" sz="1050"/>
              <a:t>Prof Evangelos Pournaras</a:t>
            </a:r>
          </a:p>
        </p:txBody>
      </p:sp>
      <p:sp>
        <p:nvSpPr>
          <p:cNvPr id="26" name="TextBox 25"/>
          <p:cNvSpPr txBox="1"/>
          <p:nvPr/>
        </p:nvSpPr>
        <p:spPr>
          <a:xfrm>
            <a:off x="5369050" y="3466681"/>
            <a:ext cx="1378924" cy="261610"/>
          </a:xfrm>
          <a:prstGeom prst="rect">
            <a:avLst/>
          </a:prstGeom>
          <a:noFill/>
        </p:spPr>
        <p:txBody>
          <a:bodyPr wrap="square" rtlCol="0">
            <a:spAutoFit/>
          </a:bodyPr>
          <a:lstStyle/>
          <a:p>
            <a:pPr algn="ctr"/>
            <a:r>
              <a:rPr lang="en-GB" sz="1050"/>
              <a:t>Dr Anisha Nijhawan</a:t>
            </a:r>
          </a:p>
        </p:txBody>
      </p:sp>
      <p:sp>
        <p:nvSpPr>
          <p:cNvPr id="27" name="TextBox 26"/>
          <p:cNvSpPr txBox="1"/>
          <p:nvPr/>
        </p:nvSpPr>
        <p:spPr>
          <a:xfrm>
            <a:off x="6733873" y="4230859"/>
            <a:ext cx="1378924" cy="261610"/>
          </a:xfrm>
          <a:prstGeom prst="rect">
            <a:avLst/>
          </a:prstGeom>
          <a:noFill/>
        </p:spPr>
        <p:txBody>
          <a:bodyPr wrap="square" rtlCol="0">
            <a:spAutoFit/>
          </a:bodyPr>
          <a:lstStyle/>
          <a:p>
            <a:pPr algn="ctr"/>
            <a:r>
              <a:rPr lang="en-GB" sz="1050"/>
              <a:t>Prof Guy Howard</a:t>
            </a:r>
          </a:p>
        </p:txBody>
      </p:sp>
      <p:sp>
        <p:nvSpPr>
          <p:cNvPr id="28" name="TextBox 27"/>
          <p:cNvSpPr txBox="1"/>
          <p:nvPr/>
        </p:nvSpPr>
        <p:spPr>
          <a:xfrm>
            <a:off x="5718231" y="5915068"/>
            <a:ext cx="1378924" cy="261610"/>
          </a:xfrm>
          <a:prstGeom prst="rect">
            <a:avLst/>
          </a:prstGeom>
          <a:noFill/>
        </p:spPr>
        <p:txBody>
          <a:bodyPr wrap="square" rtlCol="0">
            <a:spAutoFit/>
          </a:bodyPr>
          <a:lstStyle/>
          <a:p>
            <a:pPr algn="ctr"/>
            <a:r>
              <a:rPr lang="en-GB" sz="1050"/>
              <a:t>Prof Katrina Charles</a:t>
            </a:r>
          </a:p>
        </p:txBody>
      </p:sp>
      <p:sp>
        <p:nvSpPr>
          <p:cNvPr id="29" name="TextBox 28"/>
          <p:cNvSpPr txBox="1"/>
          <p:nvPr/>
        </p:nvSpPr>
        <p:spPr>
          <a:xfrm>
            <a:off x="8695983" y="3261268"/>
            <a:ext cx="1378924" cy="261610"/>
          </a:xfrm>
          <a:prstGeom prst="rect">
            <a:avLst/>
          </a:prstGeom>
          <a:noFill/>
        </p:spPr>
        <p:txBody>
          <a:bodyPr wrap="square" rtlCol="0">
            <a:spAutoFit/>
          </a:bodyPr>
          <a:lstStyle/>
          <a:p>
            <a:pPr algn="ctr"/>
            <a:r>
              <a:rPr lang="en-GB" sz="1050"/>
              <a:t>Prof Juliet Willetts</a:t>
            </a:r>
          </a:p>
        </p:txBody>
      </p:sp>
      <p:sp>
        <p:nvSpPr>
          <p:cNvPr id="30" name="TextBox 29"/>
          <p:cNvSpPr txBox="1"/>
          <p:nvPr/>
        </p:nvSpPr>
        <p:spPr>
          <a:xfrm>
            <a:off x="10415433" y="4301741"/>
            <a:ext cx="1378924" cy="261610"/>
          </a:xfrm>
          <a:prstGeom prst="rect">
            <a:avLst/>
          </a:prstGeom>
          <a:noFill/>
        </p:spPr>
        <p:txBody>
          <a:bodyPr wrap="square" rtlCol="0">
            <a:spAutoFit/>
          </a:bodyPr>
          <a:lstStyle/>
          <a:p>
            <a:pPr algn="ctr"/>
            <a:r>
              <a:rPr lang="en-GB" sz="1050"/>
              <a:t>Dr Jeremy Kohlitz</a:t>
            </a:r>
          </a:p>
        </p:txBody>
      </p:sp>
      <p:sp>
        <p:nvSpPr>
          <p:cNvPr id="31" name="TextBox 30"/>
          <p:cNvSpPr txBox="1"/>
          <p:nvPr/>
        </p:nvSpPr>
        <p:spPr>
          <a:xfrm>
            <a:off x="9001188" y="5647703"/>
            <a:ext cx="1378924" cy="261610"/>
          </a:xfrm>
          <a:prstGeom prst="rect">
            <a:avLst/>
          </a:prstGeom>
          <a:noFill/>
        </p:spPr>
        <p:txBody>
          <a:bodyPr wrap="square" rtlCol="0">
            <a:spAutoFit/>
          </a:bodyPr>
          <a:lstStyle/>
          <a:p>
            <a:pPr algn="ctr"/>
            <a:r>
              <a:rPr lang="en-GB" sz="1050"/>
              <a:t>Freya Mills</a:t>
            </a:r>
          </a:p>
        </p:txBody>
      </p:sp>
      <p:pic>
        <p:nvPicPr>
          <p:cNvPr id="12" name="Picture 11" descr="A person smiling at the camera&#10;&#10;Description automatically generated">
            <a:extLst>
              <a:ext uri="{FF2B5EF4-FFF2-40B4-BE49-F238E27FC236}">
                <a16:creationId xmlns:a16="http://schemas.microsoft.com/office/drawing/2014/main" id="{F1AD1C7A-E2FB-6C32-F47D-8B3C6C8B6C64}"/>
              </a:ext>
            </a:extLst>
          </p:cNvPr>
          <p:cNvPicPr>
            <a:picLocks noChangeAspect="1"/>
          </p:cNvPicPr>
          <p:nvPr/>
        </p:nvPicPr>
        <p:blipFill>
          <a:blip r:embed="rId17"/>
          <a:stretch>
            <a:fillRect/>
          </a:stretch>
        </p:blipFill>
        <p:spPr>
          <a:xfrm>
            <a:off x="8867952" y="4234804"/>
            <a:ext cx="1549281" cy="1426986"/>
          </a:xfrm>
          <a:prstGeom prst="rect">
            <a:avLst/>
          </a:prstGeom>
          <a:ln>
            <a:noFill/>
          </a:ln>
          <a:effectLst>
            <a:softEdge rad="112500"/>
          </a:effectLst>
        </p:spPr>
      </p:pic>
      <p:sp>
        <p:nvSpPr>
          <p:cNvPr id="33" name="TextBox 32">
            <a:extLst>
              <a:ext uri="{FF2B5EF4-FFF2-40B4-BE49-F238E27FC236}">
                <a16:creationId xmlns:a16="http://schemas.microsoft.com/office/drawing/2014/main" id="{C14E7B35-7BC3-A0F3-6821-3766C8A8AE4A}"/>
              </a:ext>
            </a:extLst>
          </p:cNvPr>
          <p:cNvSpPr txBox="1"/>
          <p:nvPr/>
        </p:nvSpPr>
        <p:spPr>
          <a:xfrm>
            <a:off x="657287" y="6314453"/>
            <a:ext cx="1378924" cy="261610"/>
          </a:xfrm>
          <a:prstGeom prst="rect">
            <a:avLst/>
          </a:prstGeom>
          <a:noFill/>
        </p:spPr>
        <p:txBody>
          <a:bodyPr wrap="square" lIns="91440" tIns="45720" rIns="91440" bIns="45720" rtlCol="0" anchor="t">
            <a:spAutoFit/>
          </a:bodyPr>
          <a:lstStyle/>
          <a:p>
            <a:pPr algn="ctr"/>
            <a:r>
              <a:rPr lang="en-GB" sz="1050"/>
              <a:t>Lily King</a:t>
            </a:r>
            <a:endParaRPr lang="en-US"/>
          </a:p>
        </p:txBody>
      </p:sp>
    </p:spTree>
    <p:extLst>
      <p:ext uri="{BB962C8B-B14F-4D97-AF65-F5344CB8AC3E}">
        <p14:creationId xmlns:p14="http://schemas.microsoft.com/office/powerpoint/2010/main" val="82823750"/>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22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ustom 6">
      <a:dk1>
        <a:sysClr val="windowText" lastClr="000000"/>
      </a:dk1>
      <a:lt1>
        <a:sysClr val="window" lastClr="FFFFFF"/>
      </a:lt1>
      <a:dk2>
        <a:srgbClr val="1F497D"/>
      </a:dk2>
      <a:lt2>
        <a:srgbClr val="EEECE1"/>
      </a:lt2>
      <a:accent1>
        <a:srgbClr val="29B6F6"/>
      </a:accent1>
      <a:accent2>
        <a:srgbClr val="66BB6A"/>
      </a:accent2>
      <a:accent3>
        <a:srgbClr val="AB47BC"/>
      </a:accent3>
      <a:accent4>
        <a:srgbClr val="FFF176"/>
      </a:accent4>
      <a:accent5>
        <a:srgbClr val="FFCA28"/>
      </a:accent5>
      <a:accent6>
        <a:srgbClr val="1EBDC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13ac37-8257-473f-b6e9-9c0e0e7439dc">
      <Terms xmlns="http://schemas.microsoft.com/office/infopath/2007/PartnerControls"/>
    </lcf76f155ced4ddcb4097134ff3c332f>
    <TaxCatchAll xmlns="9b000ef3-866a-4acc-9b11-a395372314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123160DAA90748B06976BDDDF5E94D" ma:contentTypeVersion="15" ma:contentTypeDescription="Create a new document." ma:contentTypeScope="" ma:versionID="26a6f30684bccedd0a467b23ecffb8ea">
  <xsd:schema xmlns:xsd="http://www.w3.org/2001/XMLSchema" xmlns:xs="http://www.w3.org/2001/XMLSchema" xmlns:p="http://schemas.microsoft.com/office/2006/metadata/properties" xmlns:ns2="f413ac37-8257-473f-b6e9-9c0e0e7439dc" xmlns:ns3="9b000ef3-866a-4acc-9b11-a395372314b8" targetNamespace="http://schemas.microsoft.com/office/2006/metadata/properties" ma:root="true" ma:fieldsID="92f441f9d2574e09ed1e83623c1e2e8e" ns2:_="" ns3:_="">
    <xsd:import namespace="f413ac37-8257-473f-b6e9-9c0e0e7439dc"/>
    <xsd:import namespace="9b000ef3-866a-4acc-9b11-a395372314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3ac37-8257-473f-b6e9-9c0e0e743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000ef3-866a-4acc-9b11-a395372314b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5a657ef-c1b8-4ab3-9d37-9c036c30c7d4}" ma:internalName="TaxCatchAll" ma:showField="CatchAllData" ma:web="9b000ef3-866a-4acc-9b11-a395372314b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D5FE5E-37CC-4CE9-96F5-D43556D39C96}">
  <ds:schemaRefs>
    <ds:schemaRef ds:uri="9b000ef3-866a-4acc-9b11-a395372314b8"/>
    <ds:schemaRef ds:uri="f413ac37-8257-473f-b6e9-9c0e0e743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C1D145-AB89-4E39-A96A-07C8D887EF0C}">
  <ds:schemaRefs>
    <ds:schemaRef ds:uri="9b000ef3-866a-4acc-9b11-a395372314b8"/>
    <ds:schemaRef ds:uri="f413ac37-8257-473f-b6e9-9c0e0e743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0DB8DF-40A9-4A6A-BD04-7F2BC63AF9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50</Slides>
  <Notes>50</Notes>
  <HiddenSlides>0</HiddenSlide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GLAAS Main Template</vt:lpstr>
      <vt:lpstr>GLAAS 2022 Report template</vt:lpstr>
      <vt:lpstr>3_Office Theme</vt:lpstr>
      <vt:lpstr>1_Custom Design</vt:lpstr>
      <vt:lpstr>GLAAS Main Template</vt:lpstr>
      <vt:lpstr>1_Office Theme</vt:lpstr>
      <vt:lpstr>Monitoring Climate-Resilient WASH JMP/GLAAS   Wednesday 5 November 09:00-10:00 CET 16:00-17:00 CET  </vt:lpstr>
      <vt:lpstr>PowerPoint Presentation</vt:lpstr>
      <vt:lpstr>Introduction to WHO/UNICEF JMP/GLAAS Secretariat</vt:lpstr>
      <vt:lpstr>Review process: monitoring climate resilience and WASH </vt:lpstr>
      <vt:lpstr>Timeline and milestones</vt:lpstr>
      <vt:lpstr>Timeline and milestones</vt:lpstr>
      <vt:lpstr>Timeline and milestones</vt:lpstr>
      <vt:lpstr>Reviews and conceptual framework</vt:lpstr>
      <vt:lpstr>The academic support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did the list of candidate indicators come from? </vt:lpstr>
      <vt:lpstr>Where did the list of candidate indicators come from? </vt:lpstr>
      <vt:lpstr>Where did the list of candidate indicators come from? </vt:lpstr>
      <vt:lpstr>Where did the list of candidate indicators come from? </vt:lpstr>
      <vt:lpstr>Towards a short(er) list</vt:lpstr>
      <vt:lpstr>Proposed shortlist of indicators to develop for global monitoring by JMP and GLAAS teams</vt:lpstr>
      <vt:lpstr>Policy: 1 and 2 (of 5)</vt:lpstr>
      <vt:lpstr>Policy: 3 and 4 (of 5)</vt:lpstr>
      <vt:lpstr>Policy: 5 (of 5)</vt:lpstr>
      <vt:lpstr>Institutions:  1 (of 3)</vt:lpstr>
      <vt:lpstr>Institutions:  2 and 3 (of 3)</vt:lpstr>
      <vt:lpstr>Regulation:  (3)</vt:lpstr>
      <vt:lpstr>Finance: (2)</vt:lpstr>
      <vt:lpstr>Adaptation actions by hygiene promoters &amp; supply chain actors (1)</vt:lpstr>
      <vt:lpstr>Adaptation actions by service providers:  1 and 2 (of 4)</vt:lpstr>
      <vt:lpstr>Adaptation actions by service providers  3 and 4 (of 4)</vt:lpstr>
      <vt:lpstr>Coordination with  Water Resources Management (2)</vt:lpstr>
      <vt:lpstr>Coordination with  Drainage and Solid Waste Management (1)</vt:lpstr>
      <vt:lpstr>Attributes of water resources for  water supply and receiving waters (3)</vt:lpstr>
      <vt:lpstr>Attributes of infrastructure: 1 and 2 (of 4)</vt:lpstr>
      <vt:lpstr>Attributes of infrastructure: 3 and 4 (of 4)</vt:lpstr>
      <vt:lpstr>Service functioning: 1 and 2 (of 8)</vt:lpstr>
      <vt:lpstr>Service functioning: 3 (of 8)</vt:lpstr>
      <vt:lpstr>Service functioning: 4 and 5 (of 8)</vt:lpstr>
      <vt:lpstr>Service functioning: 6, 7 and 8 (of 8)</vt:lpstr>
      <vt:lpstr>User experiences: 1 and 2 (of 8)</vt:lpstr>
      <vt:lpstr>User experiences: 3 and 4 (of 8)</vt:lpstr>
      <vt:lpstr>User experiences: 5 and 6 (of 8)</vt:lpstr>
      <vt:lpstr>User experiences: 7 and 8 (of 8)</vt:lpstr>
      <vt:lpstr>PowerPoint Presentation</vt:lpstr>
      <vt:lpstr>Consultation objectives and timeline</vt:lpstr>
      <vt:lpstr>Q &amp; 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revision>1</cp:revision>
  <dcterms:created xsi:type="dcterms:W3CDTF">2019-09-12T12:12:51Z</dcterms:created>
  <dcterms:modified xsi:type="dcterms:W3CDTF">2025-11-05T15:04:38Z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0x01010009123160DAA90748B06976BDDDF5E94D</vt:lpwstr>
  </property>
  <property fmtid="{D5CDD505-2E9C-101B-9397-08002B2CF9AE}" pid="3" name="MediaServiceImageTags">
    <vt:lpwstr/>
  </property>
</Properties>
</file>