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67" r:id="rId5"/>
    <p:sldMasterId id="2147483758" r:id="rId6"/>
    <p:sldMasterId id="2147483775" r:id="rId7"/>
    <p:sldMasterId id="2147483661" r:id="rId8"/>
  </p:sldMasterIdLst>
  <p:notesMasterIdLst>
    <p:notesMasterId r:id="rId54"/>
  </p:notesMasterIdLst>
  <p:handoutMasterIdLst>
    <p:handoutMasterId r:id="rId55"/>
  </p:handoutMasterIdLst>
  <p:sldIdLst>
    <p:sldId id="2147475172" r:id="rId9"/>
    <p:sldId id="2147475196" r:id="rId10"/>
    <p:sldId id="2147475197" r:id="rId11"/>
    <p:sldId id="2147471145" r:id="rId12"/>
    <p:sldId id="2147471146" r:id="rId13"/>
    <p:sldId id="2147475252" r:id="rId14"/>
    <p:sldId id="2147475198" r:id="rId15"/>
    <p:sldId id="2147475221" r:id="rId16"/>
    <p:sldId id="2147475174" r:id="rId17"/>
    <p:sldId id="2147475220" r:id="rId18"/>
    <p:sldId id="2147475200" r:id="rId19"/>
    <p:sldId id="2147475254" r:id="rId20"/>
    <p:sldId id="2147475203" r:id="rId21"/>
    <p:sldId id="2147475224" r:id="rId22"/>
    <p:sldId id="2147475226" r:id="rId23"/>
    <p:sldId id="2147475228" r:id="rId24"/>
    <p:sldId id="2147475229" r:id="rId25"/>
    <p:sldId id="2147475230" r:id="rId26"/>
    <p:sldId id="2147475231" r:id="rId27"/>
    <p:sldId id="2147475232" r:id="rId28"/>
    <p:sldId id="2147475233" r:id="rId29"/>
    <p:sldId id="2147475234" r:id="rId30"/>
    <p:sldId id="2147475235" r:id="rId31"/>
    <p:sldId id="2147475236" r:id="rId32"/>
    <p:sldId id="2147475237" r:id="rId33"/>
    <p:sldId id="2147475238" r:id="rId34"/>
    <p:sldId id="2147475239" r:id="rId35"/>
    <p:sldId id="2147475240" r:id="rId36"/>
    <p:sldId id="2147475243" r:id="rId37"/>
    <p:sldId id="2147475245" r:id="rId38"/>
    <p:sldId id="2147475241" r:id="rId39"/>
    <p:sldId id="2147475244" r:id="rId40"/>
    <p:sldId id="2147475248" r:id="rId41"/>
    <p:sldId id="2147475249" r:id="rId42"/>
    <p:sldId id="2147475246" r:id="rId43"/>
    <p:sldId id="2147475247" r:id="rId44"/>
    <p:sldId id="2147475250" r:id="rId45"/>
    <p:sldId id="2147475201" r:id="rId46"/>
    <p:sldId id="2147475202" r:id="rId47"/>
    <p:sldId id="2147475251" r:id="rId48"/>
    <p:sldId id="2147475199" r:id="rId49"/>
    <p:sldId id="2147475256" r:id="rId50"/>
    <p:sldId id="2147475187" r:id="rId51"/>
    <p:sldId id="2147471166" r:id="rId52"/>
    <p:sldId id="214747518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D78F00-FF3F-4957-BCD1-0645DE35F87A}">
          <p14:sldIdLst>
            <p14:sldId id="2147475172"/>
            <p14:sldId id="2147475196"/>
            <p14:sldId id="2147475197"/>
            <p14:sldId id="2147471145"/>
            <p14:sldId id="2147471146"/>
            <p14:sldId id="2147475252"/>
            <p14:sldId id="2147475198"/>
            <p14:sldId id="2147475221"/>
            <p14:sldId id="2147475174"/>
            <p14:sldId id="2147475220"/>
            <p14:sldId id="2147475200"/>
            <p14:sldId id="2147475254"/>
            <p14:sldId id="2147475203"/>
            <p14:sldId id="2147475224"/>
            <p14:sldId id="2147475226"/>
            <p14:sldId id="2147475228"/>
            <p14:sldId id="2147475229"/>
            <p14:sldId id="2147475230"/>
            <p14:sldId id="2147475231"/>
            <p14:sldId id="2147475232"/>
            <p14:sldId id="2147475233"/>
            <p14:sldId id="2147475234"/>
            <p14:sldId id="2147475235"/>
            <p14:sldId id="2147475236"/>
            <p14:sldId id="2147475237"/>
            <p14:sldId id="2147475238"/>
            <p14:sldId id="2147475239"/>
            <p14:sldId id="2147475240"/>
            <p14:sldId id="2147475243"/>
            <p14:sldId id="2147475245"/>
            <p14:sldId id="2147475241"/>
            <p14:sldId id="2147475244"/>
            <p14:sldId id="2147475248"/>
            <p14:sldId id="2147475249"/>
            <p14:sldId id="2147475246"/>
            <p14:sldId id="2147475247"/>
            <p14:sldId id="2147475250"/>
            <p14:sldId id="2147475201"/>
            <p14:sldId id="2147475202"/>
            <p14:sldId id="2147475251"/>
            <p14:sldId id="2147475199"/>
            <p14:sldId id="2147475256"/>
            <p14:sldId id="2147475187"/>
            <p14:sldId id="2147471166"/>
            <p14:sldId id="21474751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926287-3076-50EA-A243-435638BCBB9B}" name="Sofia Jenny Juliette" initials="SJJ" userId="S::murads@who.int::609d3eb8-04db-4da7-84a5-b39f1996835f" providerId="AD"/>
  <p188:author id="{5CA46EDE-4F5C-45F8-DF1F-4B06DB701E81}" name="LARREA, Christian" initials="LC" userId="S::larreac@who.int::1cbcec65-4ef2-4c9d-8acd-f62e48665bf7" providerId="AD"/>
  <p188:author id="{A73CFEE0-E6D2-2B1B-C8E7-3B407D312D87}" name="GORE, Fiona Margaret" initials="GFM" userId="S::goref@who.int::8990c2d0-068d-4ea4-a7b0-fc9e7bcf8844" providerId="AD"/>
  <p188:author id="{729ACBFA-FDC7-BA5B-B8E4-B00B5A38B2BF}" name="TAKANE, Marina" initials="TM" userId="S::takanem@who.int::0c62abb9-5f1e-4540-b5da-327c100061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11" clrIdx="1">
    <p:extLst>
      <p:ext uri="{19B8F6BF-5375-455C-9EA6-DF929625EA0E}">
        <p15:presenceInfo xmlns:p15="http://schemas.microsoft.com/office/powerpoint/2012/main" userId="MURAD, Sofia Jenny Juliette" providerId="None"/>
      </p:ext>
    </p:extLst>
  </p:cmAuthor>
  <p:cmAuthor id="3" name="Elizabeth ENGEBRETSON" initials="EE" lastIdx="15" clrIdx="2">
    <p:extLst>
      <p:ext uri="{19B8F6BF-5375-455C-9EA6-DF929625EA0E}">
        <p15:presenceInfo xmlns:p15="http://schemas.microsoft.com/office/powerpoint/2012/main" userId="S::engebretsone@who.int::3432f663-7c0c-4f2e-b85b-b6f4c97bdf77" providerId="AD"/>
      </p:ext>
    </p:extLst>
  </p:cmAuthor>
  <p:cmAuthor id="4" name="TIFFAY, Kathleen" initials="TK" lastIdx="3" clrIdx="3">
    <p:extLst>
      <p:ext uri="{19B8F6BF-5375-455C-9EA6-DF929625EA0E}">
        <p15:presenceInfo xmlns:p15="http://schemas.microsoft.com/office/powerpoint/2012/main" userId="TIFFAY, Kath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203864"/>
    <a:srgbClr val="D60A87"/>
    <a:srgbClr val="FFFF00"/>
    <a:srgbClr val="4793C1"/>
    <a:srgbClr val="634A94"/>
    <a:srgbClr val="00AAAF"/>
    <a:srgbClr val="00A5AD"/>
    <a:srgbClr val="644A95"/>
    <a:srgbClr val="5056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D0020-D453-4F17-875C-C9003A63D6C4}" v="9855" dt="2025-10-30T02:15:45.222"/>
    <p1510:client id="{44A64B18-C105-AED6-6854-849FE84CFBD5}" v="2" dt="2025-10-29T15:07:18.901"/>
    <p1510:client id="{74FBD64A-155E-40D3-A93B-B68CB78B576D}" v="4458" dt="2025-10-30T01:27:17.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69" autoAdjust="0"/>
  </p:normalViewPr>
  <p:slideViewPr>
    <p:cSldViewPr snapToGrid="0">
      <p:cViewPr varScale="1">
        <p:scale>
          <a:sx n="62" d="100"/>
          <a:sy n="62" d="100"/>
        </p:scale>
        <p:origin x="1382" y="62"/>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Richard Paul" userId="eb825de2-c751-4cf2-83de-63b56d9d731c" providerId="ADAL" clId="{416D0020-D453-4F17-875C-C9003A63D6C4}"/>
    <pc:docChg chg="undo redo custSel addSld delSld modSld sldOrd delMainMaster modSection">
      <pc:chgData name="JOHNSTON, Richard Paul" userId="eb825de2-c751-4cf2-83de-63b56d9d731c" providerId="ADAL" clId="{416D0020-D453-4F17-875C-C9003A63D6C4}" dt="2025-10-30T12:05:27.729" v="14260" actId="20577"/>
      <pc:docMkLst>
        <pc:docMk/>
      </pc:docMkLst>
      <pc:sldChg chg="del">
        <pc:chgData name="JOHNSTON, Richard Paul" userId="eb825de2-c751-4cf2-83de-63b56d9d731c" providerId="ADAL" clId="{416D0020-D453-4F17-875C-C9003A63D6C4}" dt="2025-10-24T21:38:19.128" v="387" actId="47"/>
        <pc:sldMkLst>
          <pc:docMk/>
          <pc:sldMk cId="2127867563" sldId="276"/>
        </pc:sldMkLst>
      </pc:sldChg>
      <pc:sldChg chg="del">
        <pc:chgData name="JOHNSTON, Richard Paul" userId="eb825de2-c751-4cf2-83de-63b56d9d731c" providerId="ADAL" clId="{416D0020-D453-4F17-875C-C9003A63D6C4}" dt="2025-10-24T21:35:37.739" v="250" actId="47"/>
        <pc:sldMkLst>
          <pc:docMk/>
          <pc:sldMk cId="3055187518" sldId="294"/>
        </pc:sldMkLst>
      </pc:sldChg>
      <pc:sldChg chg="del">
        <pc:chgData name="JOHNSTON, Richard Paul" userId="eb825de2-c751-4cf2-83de-63b56d9d731c" providerId="ADAL" clId="{416D0020-D453-4F17-875C-C9003A63D6C4}" dt="2025-10-24T21:38:19.128" v="387" actId="47"/>
        <pc:sldMkLst>
          <pc:docMk/>
          <pc:sldMk cId="4137819908" sldId="2146846778"/>
        </pc:sldMkLst>
      </pc:sldChg>
      <pc:sldChg chg="del">
        <pc:chgData name="JOHNSTON, Richard Paul" userId="eb825de2-c751-4cf2-83de-63b56d9d731c" providerId="ADAL" clId="{416D0020-D453-4F17-875C-C9003A63D6C4}" dt="2025-10-24T21:38:19.128" v="387" actId="47"/>
        <pc:sldMkLst>
          <pc:docMk/>
          <pc:sldMk cId="3760134740" sldId="2146846817"/>
        </pc:sldMkLst>
      </pc:sldChg>
      <pc:sldChg chg="modSp mod ord">
        <pc:chgData name="JOHNSTON, Richard Paul" userId="eb825de2-c751-4cf2-83de-63b56d9d731c" providerId="ADAL" clId="{416D0020-D453-4F17-875C-C9003A63D6C4}" dt="2025-10-30T01:04:13.338" v="6046" actId="20577"/>
        <pc:sldMkLst>
          <pc:docMk/>
          <pc:sldMk cId="3731770439" sldId="2147471145"/>
        </pc:sldMkLst>
        <pc:spChg chg="mod">
          <ac:chgData name="JOHNSTON, Richard Paul" userId="eb825de2-c751-4cf2-83de-63b56d9d731c" providerId="ADAL" clId="{416D0020-D453-4F17-875C-C9003A63D6C4}" dt="2025-10-30T01:04:13.338" v="6046" actId="20577"/>
          <ac:spMkLst>
            <pc:docMk/>
            <pc:sldMk cId="3731770439" sldId="2147471145"/>
            <ac:spMk id="2" creationId="{4A1F8792-25BD-081E-151B-B65F7EE06651}"/>
          </ac:spMkLst>
        </pc:spChg>
        <pc:picChg chg="mod">
          <ac:chgData name="JOHNSTON, Richard Paul" userId="eb825de2-c751-4cf2-83de-63b56d9d731c" providerId="ADAL" clId="{416D0020-D453-4F17-875C-C9003A63D6C4}" dt="2025-10-28T02:21:54.188" v="3184" actId="14100"/>
          <ac:picMkLst>
            <pc:docMk/>
            <pc:sldMk cId="3731770439" sldId="2147471145"/>
            <ac:picMk id="6" creationId="{1CADEED9-AC3D-74CA-5C61-7C305543DC65}"/>
          </ac:picMkLst>
        </pc:picChg>
      </pc:sldChg>
      <pc:sldChg chg="modSp mod ord">
        <pc:chgData name="JOHNSTON, Richard Paul" userId="eb825de2-c751-4cf2-83de-63b56d9d731c" providerId="ADAL" clId="{416D0020-D453-4F17-875C-C9003A63D6C4}" dt="2025-10-24T22:43:46.803" v="2510" actId="207"/>
        <pc:sldMkLst>
          <pc:docMk/>
          <pc:sldMk cId="1808357158" sldId="2147471146"/>
        </pc:sldMkLst>
        <pc:spChg chg="mod">
          <ac:chgData name="JOHNSTON, Richard Paul" userId="eb825de2-c751-4cf2-83de-63b56d9d731c" providerId="ADAL" clId="{416D0020-D453-4F17-875C-C9003A63D6C4}" dt="2025-10-24T22:43:46.803" v="2510" actId="207"/>
          <ac:spMkLst>
            <pc:docMk/>
            <pc:sldMk cId="1808357158" sldId="2147471146"/>
            <ac:spMk id="2" creationId="{65BAC2B9-82C7-3EBF-6586-F303D352B83F}"/>
          </ac:spMkLst>
        </pc:spChg>
      </pc:sldChg>
      <pc:sldChg chg="modSp mod">
        <pc:chgData name="JOHNSTON, Richard Paul" userId="eb825de2-c751-4cf2-83de-63b56d9d731c" providerId="ADAL" clId="{416D0020-D453-4F17-875C-C9003A63D6C4}" dt="2025-10-24T21:31:40.984" v="6" actId="20577"/>
        <pc:sldMkLst>
          <pc:docMk/>
          <pc:sldMk cId="1547622117" sldId="2147475172"/>
        </pc:sldMkLst>
        <pc:spChg chg="mod">
          <ac:chgData name="JOHNSTON, Richard Paul" userId="eb825de2-c751-4cf2-83de-63b56d9d731c" providerId="ADAL" clId="{416D0020-D453-4F17-875C-C9003A63D6C4}" dt="2025-10-24T21:31:40.984" v="6" actId="20577"/>
          <ac:spMkLst>
            <pc:docMk/>
            <pc:sldMk cId="1547622117" sldId="2147475172"/>
            <ac:spMk id="3" creationId="{A02930B9-98F8-6547-C4E0-D2170BC96C45}"/>
          </ac:spMkLst>
        </pc:spChg>
      </pc:sldChg>
      <pc:sldChg chg="modSp mod ord modTransition">
        <pc:chgData name="JOHNSTON, Richard Paul" userId="eb825de2-c751-4cf2-83de-63b56d9d731c" providerId="ADAL" clId="{416D0020-D453-4F17-875C-C9003A63D6C4}" dt="2025-10-28T19:31:50.585" v="4412"/>
        <pc:sldMkLst>
          <pc:docMk/>
          <pc:sldMk cId="2841469139" sldId="2147475174"/>
        </pc:sldMkLst>
        <pc:picChg chg="mod modCrop">
          <ac:chgData name="JOHNSTON, Richard Paul" userId="eb825de2-c751-4cf2-83de-63b56d9d731c" providerId="ADAL" clId="{416D0020-D453-4F17-875C-C9003A63D6C4}" dt="2025-10-28T04:28:35.346" v="3431" actId="1036"/>
          <ac:picMkLst>
            <pc:docMk/>
            <pc:sldMk cId="2841469139" sldId="2147475174"/>
            <ac:picMk id="4" creationId="{CF31B21F-4613-7BC9-A185-37BC3AF699C0}"/>
          </ac:picMkLst>
        </pc:picChg>
      </pc:sldChg>
      <pc:sldChg chg="modSp del mod ord modShow">
        <pc:chgData name="JOHNSTON, Richard Paul" userId="eb825de2-c751-4cf2-83de-63b56d9d731c" providerId="ADAL" clId="{416D0020-D453-4F17-875C-C9003A63D6C4}" dt="2025-10-30T02:20:43.309" v="14126" actId="47"/>
        <pc:sldMkLst>
          <pc:docMk/>
          <pc:sldMk cId="3075911213" sldId="2147475175"/>
        </pc:sldMkLst>
        <pc:spChg chg="mod">
          <ac:chgData name="JOHNSTON, Richard Paul" userId="eb825de2-c751-4cf2-83de-63b56d9d731c" providerId="ADAL" clId="{416D0020-D453-4F17-875C-C9003A63D6C4}" dt="2025-10-24T22:03:08.937" v="1640" actId="20577"/>
          <ac:spMkLst>
            <pc:docMk/>
            <pc:sldMk cId="3075911213" sldId="2147475175"/>
            <ac:spMk id="2" creationId="{194F5780-ADB0-9673-6870-15FD62D21CAD}"/>
          </ac:spMkLst>
        </pc:spChg>
        <pc:spChg chg="mod">
          <ac:chgData name="JOHNSTON, Richard Paul" userId="eb825de2-c751-4cf2-83de-63b56d9d731c" providerId="ADAL" clId="{416D0020-D453-4F17-875C-C9003A63D6C4}" dt="2025-10-28T02:56:20.276" v="3264" actId="20577"/>
          <ac:spMkLst>
            <pc:docMk/>
            <pc:sldMk cId="3075911213" sldId="2147475175"/>
            <ac:spMk id="3" creationId="{3CE70F36-2373-3F75-A6EA-5B00DCF5199E}"/>
          </ac:spMkLst>
        </pc:spChg>
      </pc:sldChg>
      <pc:sldChg chg="del">
        <pc:chgData name="JOHNSTON, Richard Paul" userId="eb825de2-c751-4cf2-83de-63b56d9d731c" providerId="ADAL" clId="{416D0020-D453-4F17-875C-C9003A63D6C4}" dt="2025-10-30T02:19:10.993" v="14058" actId="47"/>
        <pc:sldMkLst>
          <pc:docMk/>
          <pc:sldMk cId="3601359984" sldId="2147475176"/>
        </pc:sldMkLst>
      </pc:sldChg>
      <pc:sldChg chg="addSp modSp mod ord">
        <pc:chgData name="JOHNSTON, Richard Paul" userId="eb825de2-c751-4cf2-83de-63b56d9d731c" providerId="ADAL" clId="{416D0020-D453-4F17-875C-C9003A63D6C4}" dt="2025-10-28T19:23:31.437" v="4407" actId="14100"/>
        <pc:sldMkLst>
          <pc:docMk/>
          <pc:sldMk cId="737272373" sldId="2147475187"/>
        </pc:sldMkLst>
        <pc:spChg chg="mod">
          <ac:chgData name="JOHNSTON, Richard Paul" userId="eb825de2-c751-4cf2-83de-63b56d9d731c" providerId="ADAL" clId="{416D0020-D453-4F17-875C-C9003A63D6C4}" dt="2025-10-28T19:23:09.213" v="4403" actId="1076"/>
          <ac:spMkLst>
            <pc:docMk/>
            <pc:sldMk cId="737272373" sldId="2147475187"/>
            <ac:spMk id="2" creationId="{DF890AF8-AD8B-84FC-3885-AB0336EB892C}"/>
          </ac:spMkLst>
        </pc:spChg>
        <pc:spChg chg="mod">
          <ac:chgData name="JOHNSTON, Richard Paul" userId="eb825de2-c751-4cf2-83de-63b56d9d731c" providerId="ADAL" clId="{416D0020-D453-4F17-875C-C9003A63D6C4}" dt="2025-10-28T19:22:52.866" v="4400" actId="14100"/>
          <ac:spMkLst>
            <pc:docMk/>
            <pc:sldMk cId="737272373" sldId="2147475187"/>
            <ac:spMk id="3" creationId="{9B193D2D-657A-B877-1F6B-0A0F841636AD}"/>
          </ac:spMkLst>
        </pc:spChg>
        <pc:spChg chg="add mod">
          <ac:chgData name="JOHNSTON, Richard Paul" userId="eb825de2-c751-4cf2-83de-63b56d9d731c" providerId="ADAL" clId="{416D0020-D453-4F17-875C-C9003A63D6C4}" dt="2025-10-28T19:23:31.437" v="4407" actId="14100"/>
          <ac:spMkLst>
            <pc:docMk/>
            <pc:sldMk cId="737272373" sldId="2147475187"/>
            <ac:spMk id="4" creationId="{3397ADE6-5D23-F9B6-FA04-86A66AB453E1}"/>
          </ac:spMkLst>
        </pc:spChg>
      </pc:sldChg>
      <pc:sldChg chg="add del">
        <pc:chgData name="JOHNSTON, Richard Paul" userId="eb825de2-c751-4cf2-83de-63b56d9d731c" providerId="ADAL" clId="{416D0020-D453-4F17-875C-C9003A63D6C4}" dt="2025-10-30T02:21:10.194" v="14133" actId="47"/>
        <pc:sldMkLst>
          <pc:docMk/>
          <pc:sldMk cId="2146458873" sldId="2147475189"/>
        </pc:sldMkLst>
      </pc:sldChg>
      <pc:sldChg chg="del">
        <pc:chgData name="JOHNSTON, Richard Paul" userId="eb825de2-c751-4cf2-83de-63b56d9d731c" providerId="ADAL" clId="{416D0020-D453-4F17-875C-C9003A63D6C4}" dt="2025-10-24T21:35:37.739" v="250" actId="47"/>
        <pc:sldMkLst>
          <pc:docMk/>
          <pc:sldMk cId="2744893107" sldId="2147475190"/>
        </pc:sldMkLst>
      </pc:sldChg>
      <pc:sldChg chg="del">
        <pc:chgData name="JOHNSTON, Richard Paul" userId="eb825de2-c751-4cf2-83de-63b56d9d731c" providerId="ADAL" clId="{416D0020-D453-4F17-875C-C9003A63D6C4}" dt="2025-10-24T21:35:37.739" v="250" actId="47"/>
        <pc:sldMkLst>
          <pc:docMk/>
          <pc:sldMk cId="2898095077" sldId="2147475191"/>
        </pc:sldMkLst>
      </pc:sldChg>
      <pc:sldChg chg="del">
        <pc:chgData name="JOHNSTON, Richard Paul" userId="eb825de2-c751-4cf2-83de-63b56d9d731c" providerId="ADAL" clId="{416D0020-D453-4F17-875C-C9003A63D6C4}" dt="2025-10-24T21:38:19.128" v="387" actId="47"/>
        <pc:sldMkLst>
          <pc:docMk/>
          <pc:sldMk cId="14243916" sldId="2147475192"/>
        </pc:sldMkLst>
      </pc:sldChg>
      <pc:sldChg chg="del">
        <pc:chgData name="JOHNSTON, Richard Paul" userId="eb825de2-c751-4cf2-83de-63b56d9d731c" providerId="ADAL" clId="{416D0020-D453-4F17-875C-C9003A63D6C4}" dt="2025-10-24T21:38:19.128" v="387" actId="47"/>
        <pc:sldMkLst>
          <pc:docMk/>
          <pc:sldMk cId="1525192563" sldId="2147475193"/>
        </pc:sldMkLst>
      </pc:sldChg>
      <pc:sldChg chg="del">
        <pc:chgData name="JOHNSTON, Richard Paul" userId="eb825de2-c751-4cf2-83de-63b56d9d731c" providerId="ADAL" clId="{416D0020-D453-4F17-875C-C9003A63D6C4}" dt="2025-10-24T21:38:19.128" v="387" actId="47"/>
        <pc:sldMkLst>
          <pc:docMk/>
          <pc:sldMk cId="3240211154" sldId="2147475194"/>
        </pc:sldMkLst>
      </pc:sldChg>
      <pc:sldChg chg="new del">
        <pc:chgData name="JOHNSTON, Richard Paul" userId="eb825de2-c751-4cf2-83de-63b56d9d731c" providerId="ADAL" clId="{416D0020-D453-4F17-875C-C9003A63D6C4}" dt="2025-10-24T21:32:18.348" v="9" actId="47"/>
        <pc:sldMkLst>
          <pc:docMk/>
          <pc:sldMk cId="3481194406" sldId="2147475195"/>
        </pc:sldMkLst>
      </pc:sldChg>
      <pc:sldChg chg="addSp delSp modSp add mod">
        <pc:chgData name="JOHNSTON, Richard Paul" userId="eb825de2-c751-4cf2-83de-63b56d9d731c" providerId="ADAL" clId="{416D0020-D453-4F17-875C-C9003A63D6C4}" dt="2025-10-30T01:02:09.616" v="6025" actId="403"/>
        <pc:sldMkLst>
          <pc:docMk/>
          <pc:sldMk cId="3913449497" sldId="2147475196"/>
        </pc:sldMkLst>
        <pc:spChg chg="del mod">
          <ac:chgData name="JOHNSTON, Richard Paul" userId="eb825de2-c751-4cf2-83de-63b56d9d731c" providerId="ADAL" clId="{416D0020-D453-4F17-875C-C9003A63D6C4}" dt="2025-10-30T01:00:41.737" v="5945" actId="478"/>
          <ac:spMkLst>
            <pc:docMk/>
            <pc:sldMk cId="3913449497" sldId="2147475196"/>
            <ac:spMk id="2" creationId="{4A1F8792-25BD-081E-151B-B65F7EE06651}"/>
          </ac:spMkLst>
        </pc:spChg>
        <pc:spChg chg="mod">
          <ac:chgData name="JOHNSTON, Richard Paul" userId="eb825de2-c751-4cf2-83de-63b56d9d731c" providerId="ADAL" clId="{416D0020-D453-4F17-875C-C9003A63D6C4}" dt="2025-10-24T21:32:23.724" v="18" actId="20577"/>
          <ac:spMkLst>
            <pc:docMk/>
            <pc:sldMk cId="3913449497" sldId="2147475196"/>
            <ac:spMk id="3" creationId="{E6E29944-2BD9-8350-EF16-4AB1F22B2247}"/>
          </ac:spMkLst>
        </pc:spChg>
        <pc:spChg chg="add del mod">
          <ac:chgData name="JOHNSTON, Richard Paul" userId="eb825de2-c751-4cf2-83de-63b56d9d731c" providerId="ADAL" clId="{416D0020-D453-4F17-875C-C9003A63D6C4}" dt="2025-10-30T01:00:46.446" v="5946" actId="478"/>
          <ac:spMkLst>
            <pc:docMk/>
            <pc:sldMk cId="3913449497" sldId="2147475196"/>
            <ac:spMk id="7" creationId="{BC2AC730-E895-C286-1895-4B996FB1FB65}"/>
          </ac:spMkLst>
        </pc:spChg>
        <pc:graphicFrameChg chg="add del">
          <ac:chgData name="JOHNSTON, Richard Paul" userId="eb825de2-c751-4cf2-83de-63b56d9d731c" providerId="ADAL" clId="{416D0020-D453-4F17-875C-C9003A63D6C4}" dt="2025-10-30T00:57:52.292" v="5810" actId="478"/>
          <ac:graphicFrameMkLst>
            <pc:docMk/>
            <pc:sldMk cId="3913449497" sldId="2147475196"/>
            <ac:graphicFrameMk id="4" creationId="{26342140-1133-7BC2-C5EB-53E50F19D2AD}"/>
          </ac:graphicFrameMkLst>
        </pc:graphicFrameChg>
        <pc:graphicFrameChg chg="add mod modGraphic">
          <ac:chgData name="JOHNSTON, Richard Paul" userId="eb825de2-c751-4cf2-83de-63b56d9d731c" providerId="ADAL" clId="{416D0020-D453-4F17-875C-C9003A63D6C4}" dt="2025-10-30T01:02:09.616" v="6025" actId="403"/>
          <ac:graphicFrameMkLst>
            <pc:docMk/>
            <pc:sldMk cId="3913449497" sldId="2147475196"/>
            <ac:graphicFrameMk id="5" creationId="{8B44F2B9-541A-D5D2-BF97-810F918CE895}"/>
          </ac:graphicFrameMkLst>
        </pc:graphicFrameChg>
      </pc:sldChg>
      <pc:sldChg chg="addSp delSp modSp new mod modClrScheme chgLayout modNotesTx">
        <pc:chgData name="JOHNSTON, Richard Paul" userId="eb825de2-c751-4cf2-83de-63b56d9d731c" providerId="ADAL" clId="{416D0020-D453-4F17-875C-C9003A63D6C4}" dt="2025-10-30T01:02:33.163" v="6030" actId="20577"/>
        <pc:sldMkLst>
          <pc:docMk/>
          <pc:sldMk cId="1444524296" sldId="2147475197"/>
        </pc:sldMkLst>
        <pc:spChg chg="add mod ord">
          <ac:chgData name="JOHNSTON, Richard Paul" userId="eb825de2-c751-4cf2-83de-63b56d9d731c" providerId="ADAL" clId="{416D0020-D453-4F17-875C-C9003A63D6C4}" dt="2025-10-24T21:36:21.410" v="264" actId="20577"/>
          <ac:spMkLst>
            <pc:docMk/>
            <pc:sldMk cId="1444524296" sldId="2147475197"/>
            <ac:spMk id="4" creationId="{2C756B10-1576-A634-8E13-73FE20F418D1}"/>
          </ac:spMkLst>
        </pc:spChg>
        <pc:spChg chg="add mod ord">
          <ac:chgData name="JOHNSTON, Richard Paul" userId="eb825de2-c751-4cf2-83de-63b56d9d731c" providerId="ADAL" clId="{416D0020-D453-4F17-875C-C9003A63D6C4}" dt="2025-10-30T01:02:30.179" v="6026" actId="20577"/>
          <ac:spMkLst>
            <pc:docMk/>
            <pc:sldMk cId="1444524296" sldId="2147475197"/>
            <ac:spMk id="5" creationId="{9028B9DC-1D91-92C2-4B29-ABD85DC9EE1B}"/>
          </ac:spMkLst>
        </pc:spChg>
      </pc:sldChg>
      <pc:sldChg chg="modSp add mod ord modNotesTx">
        <pc:chgData name="JOHNSTON, Richard Paul" userId="eb825de2-c751-4cf2-83de-63b56d9d731c" providerId="ADAL" clId="{416D0020-D453-4F17-875C-C9003A63D6C4}" dt="2025-10-30T01:03:29.801" v="6042" actId="20577"/>
        <pc:sldMkLst>
          <pc:docMk/>
          <pc:sldMk cId="1711803351" sldId="2147475198"/>
        </pc:sldMkLst>
        <pc:spChg chg="mod">
          <ac:chgData name="JOHNSTON, Richard Paul" userId="eb825de2-c751-4cf2-83de-63b56d9d731c" providerId="ADAL" clId="{416D0020-D453-4F17-875C-C9003A63D6C4}" dt="2025-10-24T21:37:04.271" v="338" actId="20577"/>
          <ac:spMkLst>
            <pc:docMk/>
            <pc:sldMk cId="1711803351" sldId="2147475198"/>
            <ac:spMk id="4" creationId="{2C756B10-1576-A634-8E13-73FE20F418D1}"/>
          </ac:spMkLst>
        </pc:spChg>
        <pc:spChg chg="mod">
          <ac:chgData name="JOHNSTON, Richard Paul" userId="eb825de2-c751-4cf2-83de-63b56d9d731c" providerId="ADAL" clId="{416D0020-D453-4F17-875C-C9003A63D6C4}" dt="2025-10-30T01:03:29.801" v="6042" actId="20577"/>
          <ac:spMkLst>
            <pc:docMk/>
            <pc:sldMk cId="1711803351" sldId="2147475198"/>
            <ac:spMk id="5" creationId="{9028B9DC-1D91-92C2-4B29-ABD85DC9EE1B}"/>
          </ac:spMkLst>
        </pc:spChg>
      </pc:sldChg>
      <pc:sldChg chg="modSp add mod">
        <pc:chgData name="JOHNSTON, Richard Paul" userId="eb825de2-c751-4cf2-83de-63b56d9d731c" providerId="ADAL" clId="{416D0020-D453-4F17-875C-C9003A63D6C4}" dt="2025-10-24T21:38:02.300" v="386" actId="20577"/>
        <pc:sldMkLst>
          <pc:docMk/>
          <pc:sldMk cId="840306163" sldId="2147475199"/>
        </pc:sldMkLst>
        <pc:spChg chg="mod">
          <ac:chgData name="JOHNSTON, Richard Paul" userId="eb825de2-c751-4cf2-83de-63b56d9d731c" providerId="ADAL" clId="{416D0020-D453-4F17-875C-C9003A63D6C4}" dt="2025-10-24T21:37:58.398" v="384" actId="20577"/>
          <ac:spMkLst>
            <pc:docMk/>
            <pc:sldMk cId="840306163" sldId="2147475199"/>
            <ac:spMk id="4" creationId="{2C756B10-1576-A634-8E13-73FE20F418D1}"/>
          </ac:spMkLst>
        </pc:spChg>
        <pc:spChg chg="mod">
          <ac:chgData name="JOHNSTON, Richard Paul" userId="eb825de2-c751-4cf2-83de-63b56d9d731c" providerId="ADAL" clId="{416D0020-D453-4F17-875C-C9003A63D6C4}" dt="2025-10-24T21:38:02.300" v="386" actId="20577"/>
          <ac:spMkLst>
            <pc:docMk/>
            <pc:sldMk cId="840306163" sldId="2147475199"/>
            <ac:spMk id="5" creationId="{9028B9DC-1D91-92C2-4B29-ABD85DC9EE1B}"/>
          </ac:spMkLst>
        </pc:spChg>
      </pc:sldChg>
      <pc:sldChg chg="modSp add mod modNotesTx">
        <pc:chgData name="JOHNSTON, Richard Paul" userId="eb825de2-c751-4cf2-83de-63b56d9d731c" providerId="ADAL" clId="{416D0020-D453-4F17-875C-C9003A63D6C4}" dt="2025-10-30T01:12:19.998" v="6272" actId="20577"/>
        <pc:sldMkLst>
          <pc:docMk/>
          <pc:sldMk cId="1636895998" sldId="2147475200"/>
        </pc:sldMkLst>
        <pc:spChg chg="mod">
          <ac:chgData name="JOHNSTON, Richard Paul" userId="eb825de2-c751-4cf2-83de-63b56d9d731c" providerId="ADAL" clId="{416D0020-D453-4F17-875C-C9003A63D6C4}" dt="2025-10-29T15:32:05.314" v="4729" actId="20577"/>
          <ac:spMkLst>
            <pc:docMk/>
            <pc:sldMk cId="1636895998" sldId="2147475200"/>
            <ac:spMk id="4" creationId="{2C756B10-1576-A634-8E13-73FE20F418D1}"/>
          </ac:spMkLst>
        </pc:spChg>
        <pc:spChg chg="mod">
          <ac:chgData name="JOHNSTON, Richard Paul" userId="eb825de2-c751-4cf2-83de-63b56d9d731c" providerId="ADAL" clId="{416D0020-D453-4F17-875C-C9003A63D6C4}" dt="2025-10-30T01:12:19.998" v="6272" actId="20577"/>
          <ac:spMkLst>
            <pc:docMk/>
            <pc:sldMk cId="1636895998" sldId="2147475200"/>
            <ac:spMk id="5" creationId="{9028B9DC-1D91-92C2-4B29-ABD85DC9EE1B}"/>
          </ac:spMkLst>
        </pc:spChg>
      </pc:sldChg>
      <pc:sldChg chg="modSp add mod">
        <pc:chgData name="JOHNSTON, Richard Paul" userId="eb825de2-c751-4cf2-83de-63b56d9d731c" providerId="ADAL" clId="{416D0020-D453-4F17-875C-C9003A63D6C4}" dt="2025-10-30T12:05:27.729" v="14260" actId="20577"/>
        <pc:sldMkLst>
          <pc:docMk/>
          <pc:sldMk cId="1311259864" sldId="2147475201"/>
        </pc:sldMkLst>
        <pc:spChg chg="mod">
          <ac:chgData name="JOHNSTON, Richard Paul" userId="eb825de2-c751-4cf2-83de-63b56d9d731c" providerId="ADAL" clId="{416D0020-D453-4F17-875C-C9003A63D6C4}" dt="2025-10-30T12:05:27.729" v="14260" actId="20577"/>
          <ac:spMkLst>
            <pc:docMk/>
            <pc:sldMk cId="1311259864" sldId="2147475201"/>
            <ac:spMk id="5" creationId="{9028B9DC-1D91-92C2-4B29-ABD85DC9EE1B}"/>
          </ac:spMkLst>
        </pc:spChg>
      </pc:sldChg>
      <pc:sldChg chg="add">
        <pc:chgData name="JOHNSTON, Richard Paul" userId="eb825de2-c751-4cf2-83de-63b56d9d731c" providerId="ADAL" clId="{416D0020-D453-4F17-875C-C9003A63D6C4}" dt="2025-10-24T21:37:53.395" v="368"/>
        <pc:sldMkLst>
          <pc:docMk/>
          <pc:sldMk cId="429684058" sldId="2147475202"/>
        </pc:sldMkLst>
      </pc:sldChg>
      <pc:sldChg chg="addSp modSp add mod modNotesTx">
        <pc:chgData name="JOHNSTON, Richard Paul" userId="eb825de2-c751-4cf2-83de-63b56d9d731c" providerId="ADAL" clId="{416D0020-D453-4F17-875C-C9003A63D6C4}" dt="2025-10-30T12:04:31.671" v="14257" actId="14100"/>
        <pc:sldMkLst>
          <pc:docMk/>
          <pc:sldMk cId="2912205258" sldId="2147475203"/>
        </pc:sldMkLst>
        <pc:spChg chg="mod">
          <ac:chgData name="JOHNSTON, Richard Paul" userId="eb825de2-c751-4cf2-83de-63b56d9d731c" providerId="ADAL" clId="{416D0020-D453-4F17-875C-C9003A63D6C4}" dt="2025-10-29T16:04:21.344" v="5070" actId="20577"/>
          <ac:spMkLst>
            <pc:docMk/>
            <pc:sldMk cId="2912205258" sldId="2147475203"/>
            <ac:spMk id="2" creationId="{194F5780-ADB0-9673-6870-15FD62D21CAD}"/>
          </ac:spMkLst>
        </pc:spChg>
        <pc:spChg chg="mod">
          <ac:chgData name="JOHNSTON, Richard Paul" userId="eb825de2-c751-4cf2-83de-63b56d9d731c" providerId="ADAL" clId="{416D0020-D453-4F17-875C-C9003A63D6C4}" dt="2025-10-30T12:04:31.671" v="14257" actId="14100"/>
          <ac:spMkLst>
            <pc:docMk/>
            <pc:sldMk cId="2912205258" sldId="2147475203"/>
            <ac:spMk id="3" creationId="{3CE70F36-2373-3F75-A6EA-5B00DCF5199E}"/>
          </ac:spMkLst>
        </pc:spChg>
        <pc:graphicFrameChg chg="add mod">
          <ac:chgData name="JOHNSTON, Richard Paul" userId="eb825de2-c751-4cf2-83de-63b56d9d731c" providerId="ADAL" clId="{416D0020-D453-4F17-875C-C9003A63D6C4}" dt="2025-10-30T02:10:54.145" v="14053"/>
          <ac:graphicFrameMkLst>
            <pc:docMk/>
            <pc:sldMk cId="2912205258" sldId="2147475203"/>
            <ac:graphicFrameMk id="4" creationId="{5F89AF6B-9088-6E7C-5FE7-5ADA93BDDC87}"/>
          </ac:graphicFrameMkLst>
        </pc:graphicFrameChg>
      </pc:sldChg>
      <pc:sldChg chg="add del">
        <pc:chgData name="JOHNSTON, Richard Paul" userId="eb825de2-c751-4cf2-83de-63b56d9d731c" providerId="ADAL" clId="{416D0020-D453-4F17-875C-C9003A63D6C4}" dt="2025-10-30T02:20:45.607" v="14129" actId="47"/>
        <pc:sldMkLst>
          <pc:docMk/>
          <pc:sldMk cId="1452664235" sldId="2147475204"/>
        </pc:sldMkLst>
      </pc:sldChg>
      <pc:sldChg chg="addSp delSp modSp add del mod ord modShow modNotesTx">
        <pc:chgData name="JOHNSTON, Richard Paul" userId="eb825de2-c751-4cf2-83de-63b56d9d731c" providerId="ADAL" clId="{416D0020-D453-4F17-875C-C9003A63D6C4}" dt="2025-10-28T04:23:24.356" v="3391" actId="2696"/>
        <pc:sldMkLst>
          <pc:docMk/>
          <pc:sldMk cId="3678549029" sldId="2147475204"/>
        </pc:sldMkLst>
        <pc:spChg chg="mod">
          <ac:chgData name="JOHNSTON, Richard Paul" userId="eb825de2-c751-4cf2-83de-63b56d9d731c" providerId="ADAL" clId="{416D0020-D453-4F17-875C-C9003A63D6C4}" dt="2025-10-28T02:32:05.368" v="3214"/>
          <ac:spMkLst>
            <pc:docMk/>
            <pc:sldMk cId="3678549029" sldId="2147475204"/>
            <ac:spMk id="3" creationId="{3CE70F36-2373-3F75-A6EA-5B00DCF5199E}"/>
          </ac:spMkLst>
        </pc:spChg>
      </pc:sldChg>
      <pc:sldChg chg="addSp modSp add del mod ord modShow modNotesTx">
        <pc:chgData name="JOHNSTON, Richard Paul" userId="eb825de2-c751-4cf2-83de-63b56d9d731c" providerId="ADAL" clId="{416D0020-D453-4F17-875C-C9003A63D6C4}" dt="2025-10-30T02:20:42.658" v="14125" actId="47"/>
        <pc:sldMkLst>
          <pc:docMk/>
          <pc:sldMk cId="372375368" sldId="2147475205"/>
        </pc:sldMkLst>
        <pc:spChg chg="mod">
          <ac:chgData name="JOHNSTON, Richard Paul" userId="eb825de2-c751-4cf2-83de-63b56d9d731c" providerId="ADAL" clId="{416D0020-D453-4F17-875C-C9003A63D6C4}" dt="2025-10-28T03:04:57.629" v="3276" actId="1036"/>
          <ac:spMkLst>
            <pc:docMk/>
            <pc:sldMk cId="372375368" sldId="2147475205"/>
            <ac:spMk id="2" creationId="{194F5780-ADB0-9673-6870-15FD62D21CAD}"/>
          </ac:spMkLst>
        </pc:spChg>
        <pc:spChg chg="mod">
          <ac:chgData name="JOHNSTON, Richard Paul" userId="eb825de2-c751-4cf2-83de-63b56d9d731c" providerId="ADAL" clId="{416D0020-D453-4F17-875C-C9003A63D6C4}" dt="2025-10-24T22:27:37.524" v="2172" actId="5793"/>
          <ac:spMkLst>
            <pc:docMk/>
            <pc:sldMk cId="372375368" sldId="2147475205"/>
            <ac:spMk id="3" creationId="{3CE70F36-2373-3F75-A6EA-5B00DCF5199E}"/>
          </ac:spMkLst>
        </pc:spChg>
        <pc:graphicFrameChg chg="add mod modGraphic">
          <ac:chgData name="JOHNSTON, Richard Paul" userId="eb825de2-c751-4cf2-83de-63b56d9d731c" providerId="ADAL" clId="{416D0020-D453-4F17-875C-C9003A63D6C4}" dt="2025-10-28T02:56:49.354" v="3268" actId="20577"/>
          <ac:graphicFrameMkLst>
            <pc:docMk/>
            <pc:sldMk cId="372375368" sldId="2147475205"/>
            <ac:graphicFrameMk id="4" creationId="{14F891A8-F495-5451-3467-DF6A22C1DFEE}"/>
          </ac:graphicFrameMkLst>
        </pc:graphicFrameChg>
        <pc:graphicFrameChg chg="add mod modGraphic">
          <ac:chgData name="JOHNSTON, Richard Paul" userId="eb825de2-c751-4cf2-83de-63b56d9d731c" providerId="ADAL" clId="{416D0020-D453-4F17-875C-C9003A63D6C4}" dt="2025-10-28T02:57:09.246" v="3272" actId="20577"/>
          <ac:graphicFrameMkLst>
            <pc:docMk/>
            <pc:sldMk cId="372375368" sldId="2147475205"/>
            <ac:graphicFrameMk id="5" creationId="{D9FACBD5-6B44-581F-5525-4DF886B54842}"/>
          </ac:graphicFrameMkLst>
        </pc:graphicFrameChg>
      </pc:sldChg>
      <pc:sldChg chg="modSp add del mod ord modShow">
        <pc:chgData name="JOHNSTON, Richard Paul" userId="eb825de2-c751-4cf2-83de-63b56d9d731c" providerId="ADAL" clId="{416D0020-D453-4F17-875C-C9003A63D6C4}" dt="2025-10-30T02:20:42.063" v="14124" actId="47"/>
        <pc:sldMkLst>
          <pc:docMk/>
          <pc:sldMk cId="2403163165" sldId="2147475206"/>
        </pc:sldMkLst>
        <pc:spChg chg="mod">
          <ac:chgData name="JOHNSTON, Richard Paul" userId="eb825de2-c751-4cf2-83de-63b56d9d731c" providerId="ADAL" clId="{416D0020-D453-4F17-875C-C9003A63D6C4}" dt="2025-10-24T21:50:59.397" v="1340" actId="20577"/>
          <ac:spMkLst>
            <pc:docMk/>
            <pc:sldMk cId="2403163165" sldId="2147475206"/>
            <ac:spMk id="2" creationId="{194F5780-ADB0-9673-6870-15FD62D21CAD}"/>
          </ac:spMkLst>
        </pc:spChg>
        <pc:spChg chg="mod">
          <ac:chgData name="JOHNSTON, Richard Paul" userId="eb825de2-c751-4cf2-83de-63b56d9d731c" providerId="ADAL" clId="{416D0020-D453-4F17-875C-C9003A63D6C4}" dt="2025-10-24T22:15:41.435" v="1995" actId="20577"/>
          <ac:spMkLst>
            <pc:docMk/>
            <pc:sldMk cId="2403163165" sldId="2147475206"/>
            <ac:spMk id="3" creationId="{3CE70F36-2373-3F75-A6EA-5B00DCF5199E}"/>
          </ac:spMkLst>
        </pc:spChg>
      </pc:sldChg>
      <pc:sldChg chg="modSp add del mod ord modNotesTx">
        <pc:chgData name="JOHNSTON, Richard Paul" userId="eb825de2-c751-4cf2-83de-63b56d9d731c" providerId="ADAL" clId="{416D0020-D453-4F17-875C-C9003A63D6C4}" dt="2025-10-30T02:20:39.776" v="14120" actId="47"/>
        <pc:sldMkLst>
          <pc:docMk/>
          <pc:sldMk cId="2981083163" sldId="2147475207"/>
        </pc:sldMkLst>
        <pc:spChg chg="mod">
          <ac:chgData name="JOHNSTON, Richard Paul" userId="eb825de2-c751-4cf2-83de-63b56d9d731c" providerId="ADAL" clId="{416D0020-D453-4F17-875C-C9003A63D6C4}" dt="2025-10-24T22:33:08.441" v="2278" actId="20577"/>
          <ac:spMkLst>
            <pc:docMk/>
            <pc:sldMk cId="2981083163" sldId="2147475207"/>
            <ac:spMk id="2" creationId="{194F5780-ADB0-9673-6870-15FD62D21CAD}"/>
          </ac:spMkLst>
        </pc:spChg>
        <pc:spChg chg="mod">
          <ac:chgData name="JOHNSTON, Richard Paul" userId="eb825de2-c751-4cf2-83de-63b56d9d731c" providerId="ADAL" clId="{416D0020-D453-4F17-875C-C9003A63D6C4}" dt="2025-10-24T22:33:56.034" v="2307" actId="20577"/>
          <ac:spMkLst>
            <pc:docMk/>
            <pc:sldMk cId="2981083163" sldId="2147475207"/>
            <ac:spMk id="3" creationId="{3CE70F36-2373-3F75-A6EA-5B00DCF5199E}"/>
          </ac:spMkLst>
        </pc:spChg>
      </pc:sldChg>
      <pc:sldChg chg="add del">
        <pc:chgData name="JOHNSTON, Richard Paul" userId="eb825de2-c751-4cf2-83de-63b56d9d731c" providerId="ADAL" clId="{416D0020-D453-4F17-875C-C9003A63D6C4}" dt="2025-10-24T22:18:39.653" v="2075" actId="47"/>
        <pc:sldMkLst>
          <pc:docMk/>
          <pc:sldMk cId="995921801" sldId="2147475208"/>
        </pc:sldMkLst>
      </pc:sldChg>
      <pc:sldChg chg="addSp delSp modSp add del mod ord modShow modNotesTx">
        <pc:chgData name="JOHNSTON, Richard Paul" userId="eb825de2-c751-4cf2-83de-63b56d9d731c" providerId="ADAL" clId="{416D0020-D453-4F17-875C-C9003A63D6C4}" dt="2025-10-30T02:20:41.016" v="14122" actId="47"/>
        <pc:sldMkLst>
          <pc:docMk/>
          <pc:sldMk cId="1877627115" sldId="2147475209"/>
        </pc:sldMkLst>
        <pc:spChg chg="mod">
          <ac:chgData name="JOHNSTON, Richard Paul" userId="eb825de2-c751-4cf2-83de-63b56d9d731c" providerId="ADAL" clId="{416D0020-D453-4F17-875C-C9003A63D6C4}" dt="2025-10-24T22:19:38.342" v="2084" actId="20577"/>
          <ac:spMkLst>
            <pc:docMk/>
            <pc:sldMk cId="1877627115" sldId="2147475209"/>
            <ac:spMk id="2" creationId="{194F5780-ADB0-9673-6870-15FD62D21CAD}"/>
          </ac:spMkLst>
        </pc:spChg>
        <pc:spChg chg="mod">
          <ac:chgData name="JOHNSTON, Richard Paul" userId="eb825de2-c751-4cf2-83de-63b56d9d731c" providerId="ADAL" clId="{416D0020-D453-4F17-875C-C9003A63D6C4}" dt="2025-10-24T22:26:02.050" v="2155" actId="20577"/>
          <ac:spMkLst>
            <pc:docMk/>
            <pc:sldMk cId="1877627115" sldId="2147475209"/>
            <ac:spMk id="3" creationId="{3CE70F36-2373-3F75-A6EA-5B00DCF5199E}"/>
          </ac:spMkLst>
        </pc:spChg>
      </pc:sldChg>
      <pc:sldChg chg="add del">
        <pc:chgData name="JOHNSTON, Richard Paul" userId="eb825de2-c751-4cf2-83de-63b56d9d731c" providerId="ADAL" clId="{416D0020-D453-4F17-875C-C9003A63D6C4}" dt="2025-10-30T02:20:48.376" v="14131" actId="47"/>
        <pc:sldMkLst>
          <pc:docMk/>
          <pc:sldMk cId="925035288" sldId="2147475210"/>
        </pc:sldMkLst>
      </pc:sldChg>
      <pc:sldChg chg="modSp add del mod ord modShow">
        <pc:chgData name="JOHNSTON, Richard Paul" userId="eb825de2-c751-4cf2-83de-63b56d9d731c" providerId="ADAL" clId="{416D0020-D453-4F17-875C-C9003A63D6C4}" dt="2025-10-28T04:23:24.356" v="3391" actId="2696"/>
        <pc:sldMkLst>
          <pc:docMk/>
          <pc:sldMk cId="1381787071" sldId="2147475210"/>
        </pc:sldMkLst>
      </pc:sldChg>
      <pc:sldChg chg="add del">
        <pc:chgData name="JOHNSTON, Richard Paul" userId="eb825de2-c751-4cf2-83de-63b56d9d731c" providerId="ADAL" clId="{416D0020-D453-4F17-875C-C9003A63D6C4}" dt="2025-10-30T02:20:44.273" v="14128" actId="47"/>
        <pc:sldMkLst>
          <pc:docMk/>
          <pc:sldMk cId="3237229398" sldId="2147475211"/>
        </pc:sldMkLst>
      </pc:sldChg>
      <pc:sldChg chg="modSp add del mod modShow">
        <pc:chgData name="JOHNSTON, Richard Paul" userId="eb825de2-c751-4cf2-83de-63b56d9d731c" providerId="ADAL" clId="{416D0020-D453-4F17-875C-C9003A63D6C4}" dt="2025-10-28T04:23:24.356" v="3391" actId="2696"/>
        <pc:sldMkLst>
          <pc:docMk/>
          <pc:sldMk cId="3654149409" sldId="2147475211"/>
        </pc:sldMkLst>
        <pc:spChg chg="mod">
          <ac:chgData name="JOHNSTON, Richard Paul" userId="eb825de2-c751-4cf2-83de-63b56d9d731c" providerId="ADAL" clId="{416D0020-D453-4F17-875C-C9003A63D6C4}" dt="2025-10-28T02:54:28.379" v="3241" actId="27636"/>
          <ac:spMkLst>
            <pc:docMk/>
            <pc:sldMk cId="3654149409" sldId="2147475211"/>
            <ac:spMk id="3" creationId="{3CE70F36-2373-3F75-A6EA-5B00DCF5199E}"/>
          </ac:spMkLst>
        </pc:spChg>
      </pc:sldChg>
      <pc:sldChg chg="modSp add del mod ord modShow">
        <pc:chgData name="JOHNSTON, Richard Paul" userId="eb825de2-c751-4cf2-83de-63b56d9d731c" providerId="ADAL" clId="{416D0020-D453-4F17-875C-C9003A63D6C4}" dt="2025-10-30T02:20:43.878" v="14127" actId="47"/>
        <pc:sldMkLst>
          <pc:docMk/>
          <pc:sldMk cId="4201558640" sldId="2147475212"/>
        </pc:sldMkLst>
        <pc:spChg chg="mod">
          <ac:chgData name="JOHNSTON, Richard Paul" userId="eb825de2-c751-4cf2-83de-63b56d9d731c" providerId="ADAL" clId="{416D0020-D453-4F17-875C-C9003A63D6C4}" dt="2025-10-28T02:55:51.007" v="3259" actId="207"/>
          <ac:spMkLst>
            <pc:docMk/>
            <pc:sldMk cId="4201558640" sldId="2147475212"/>
            <ac:spMk id="3" creationId="{3CE70F36-2373-3F75-A6EA-5B00DCF5199E}"/>
          </ac:spMkLst>
        </pc:spChg>
      </pc:sldChg>
      <pc:sldChg chg="addSp delSp modSp add del mod ord modShow">
        <pc:chgData name="JOHNSTON, Richard Paul" userId="eb825de2-c751-4cf2-83de-63b56d9d731c" providerId="ADAL" clId="{416D0020-D453-4F17-875C-C9003A63D6C4}" dt="2025-10-30T02:20:41.410" v="14123" actId="47"/>
        <pc:sldMkLst>
          <pc:docMk/>
          <pc:sldMk cId="3483100219" sldId="2147475213"/>
        </pc:sldMkLst>
        <pc:spChg chg="mod">
          <ac:chgData name="JOHNSTON, Richard Paul" userId="eb825de2-c751-4cf2-83de-63b56d9d731c" providerId="ADAL" clId="{416D0020-D453-4F17-875C-C9003A63D6C4}" dt="2025-10-24T22:18:28.754" v="2074" actId="20577"/>
          <ac:spMkLst>
            <pc:docMk/>
            <pc:sldMk cId="3483100219" sldId="2147475213"/>
            <ac:spMk id="2" creationId="{194F5780-ADB0-9673-6870-15FD62D21CAD}"/>
          </ac:spMkLst>
        </pc:spChg>
        <pc:graphicFrameChg chg="mod modGraphic">
          <ac:chgData name="JOHNSTON, Richard Paul" userId="eb825de2-c751-4cf2-83de-63b56d9d731c" providerId="ADAL" clId="{416D0020-D453-4F17-875C-C9003A63D6C4}" dt="2025-10-24T22:28:15.607" v="2178" actId="207"/>
          <ac:graphicFrameMkLst>
            <pc:docMk/>
            <pc:sldMk cId="3483100219" sldId="2147475213"/>
            <ac:graphicFrameMk id="4" creationId="{14F891A8-F495-5451-3467-DF6A22C1DFEE}"/>
          </ac:graphicFrameMkLst>
        </pc:graphicFrameChg>
        <pc:graphicFrameChg chg="mod modGraphic">
          <ac:chgData name="JOHNSTON, Richard Paul" userId="eb825de2-c751-4cf2-83de-63b56d9d731c" providerId="ADAL" clId="{416D0020-D453-4F17-875C-C9003A63D6C4}" dt="2025-10-24T22:28:21.835" v="2179" actId="207"/>
          <ac:graphicFrameMkLst>
            <pc:docMk/>
            <pc:sldMk cId="3483100219" sldId="2147475213"/>
            <ac:graphicFrameMk id="5" creationId="{D9FACBD5-6B44-581F-5525-4DF886B54842}"/>
          </ac:graphicFrameMkLst>
        </pc:graphicFrameChg>
      </pc:sldChg>
      <pc:sldChg chg="modSp add del mod ord modShow modNotesTx">
        <pc:chgData name="JOHNSTON, Richard Paul" userId="eb825de2-c751-4cf2-83de-63b56d9d731c" providerId="ADAL" clId="{416D0020-D453-4F17-875C-C9003A63D6C4}" dt="2025-10-30T02:20:40.541" v="14121" actId="47"/>
        <pc:sldMkLst>
          <pc:docMk/>
          <pc:sldMk cId="1913117242" sldId="2147475214"/>
        </pc:sldMkLst>
        <pc:spChg chg="mod">
          <ac:chgData name="JOHNSTON, Richard Paul" userId="eb825de2-c751-4cf2-83de-63b56d9d731c" providerId="ADAL" clId="{416D0020-D453-4F17-875C-C9003A63D6C4}" dt="2025-10-28T03:34:41.601" v="3277" actId="20577"/>
          <ac:spMkLst>
            <pc:docMk/>
            <pc:sldMk cId="1913117242" sldId="2147475214"/>
            <ac:spMk id="3" creationId="{3CE70F36-2373-3F75-A6EA-5B00DCF5199E}"/>
          </ac:spMkLst>
        </pc:spChg>
      </pc:sldChg>
      <pc:sldChg chg="modSp add del mod ord modShow modNotesTx">
        <pc:chgData name="JOHNSTON, Richard Paul" userId="eb825de2-c751-4cf2-83de-63b56d9d731c" providerId="ADAL" clId="{416D0020-D453-4F17-875C-C9003A63D6C4}" dt="2025-10-30T02:20:34.583" v="14117" actId="47"/>
        <pc:sldMkLst>
          <pc:docMk/>
          <pc:sldMk cId="1927968605" sldId="2147475215"/>
        </pc:sldMkLst>
        <pc:spChg chg="mod">
          <ac:chgData name="JOHNSTON, Richard Paul" userId="eb825de2-c751-4cf2-83de-63b56d9d731c" providerId="ADAL" clId="{416D0020-D453-4F17-875C-C9003A63D6C4}" dt="2025-10-28T03:36:47.349" v="3297" actId="20577"/>
          <ac:spMkLst>
            <pc:docMk/>
            <pc:sldMk cId="1927968605" sldId="2147475215"/>
            <ac:spMk id="3" creationId="{3CE70F36-2373-3F75-A6EA-5B00DCF5199E}"/>
          </ac:spMkLst>
        </pc:spChg>
      </pc:sldChg>
      <pc:sldChg chg="modSp new del mod">
        <pc:chgData name="JOHNSTON, Richard Paul" userId="eb825de2-c751-4cf2-83de-63b56d9d731c" providerId="ADAL" clId="{416D0020-D453-4F17-875C-C9003A63D6C4}" dt="2025-10-25T14:32:57.057" v="3175" actId="47"/>
        <pc:sldMkLst>
          <pc:docMk/>
          <pc:sldMk cId="2164300699" sldId="2147475216"/>
        </pc:sldMkLst>
      </pc:sldChg>
      <pc:sldChg chg="modSp add del mod ord">
        <pc:chgData name="JOHNSTON, Richard Paul" userId="eb825de2-c751-4cf2-83de-63b56d9d731c" providerId="ADAL" clId="{416D0020-D453-4F17-875C-C9003A63D6C4}" dt="2025-10-30T02:20:39.104" v="14119" actId="47"/>
        <pc:sldMkLst>
          <pc:docMk/>
          <pc:sldMk cId="683187533" sldId="2147475217"/>
        </pc:sldMkLst>
        <pc:spChg chg="mod">
          <ac:chgData name="JOHNSTON, Richard Paul" userId="eb825de2-c751-4cf2-83de-63b56d9d731c" providerId="ADAL" clId="{416D0020-D453-4F17-875C-C9003A63D6C4}" dt="2025-10-24T22:30:58.716" v="2261" actId="20577"/>
          <ac:spMkLst>
            <pc:docMk/>
            <pc:sldMk cId="683187533" sldId="2147475217"/>
            <ac:spMk id="2" creationId="{194F5780-ADB0-9673-6870-15FD62D21CAD}"/>
          </ac:spMkLst>
        </pc:spChg>
        <pc:spChg chg="mod">
          <ac:chgData name="JOHNSTON, Richard Paul" userId="eb825de2-c751-4cf2-83de-63b56d9d731c" providerId="ADAL" clId="{416D0020-D453-4F17-875C-C9003A63D6C4}" dt="2025-10-24T22:48:28.764" v="2968" actId="113"/>
          <ac:spMkLst>
            <pc:docMk/>
            <pc:sldMk cId="683187533" sldId="2147475217"/>
            <ac:spMk id="3" creationId="{3CE70F36-2373-3F75-A6EA-5B00DCF5199E}"/>
          </ac:spMkLst>
        </pc:spChg>
      </pc:sldChg>
      <pc:sldChg chg="modSp add del mod ord modNotesTx">
        <pc:chgData name="JOHNSTON, Richard Paul" userId="eb825de2-c751-4cf2-83de-63b56d9d731c" providerId="ADAL" clId="{416D0020-D453-4F17-875C-C9003A63D6C4}" dt="2025-10-30T02:20:38.155" v="14118" actId="47"/>
        <pc:sldMkLst>
          <pc:docMk/>
          <pc:sldMk cId="2227538450" sldId="2147475218"/>
        </pc:sldMkLst>
        <pc:spChg chg="mod">
          <ac:chgData name="JOHNSTON, Richard Paul" userId="eb825de2-c751-4cf2-83de-63b56d9d731c" providerId="ADAL" clId="{416D0020-D453-4F17-875C-C9003A63D6C4}" dt="2025-10-24T22:47:48.452" v="2890" actId="113"/>
          <ac:spMkLst>
            <pc:docMk/>
            <pc:sldMk cId="2227538450" sldId="2147475218"/>
            <ac:spMk id="3" creationId="{3CE70F36-2373-3F75-A6EA-5B00DCF5199E}"/>
          </ac:spMkLst>
        </pc:spChg>
      </pc:sldChg>
      <pc:sldChg chg="add del">
        <pc:chgData name="JOHNSTON, Richard Paul" userId="eb825de2-c751-4cf2-83de-63b56d9d731c" providerId="ADAL" clId="{416D0020-D453-4F17-875C-C9003A63D6C4}" dt="2025-10-25T14:32:53.416" v="3174" actId="47"/>
        <pc:sldMkLst>
          <pc:docMk/>
          <pc:sldMk cId="1588200152" sldId="2147475219"/>
        </pc:sldMkLst>
      </pc:sldChg>
      <pc:sldChg chg="modSp new mod">
        <pc:chgData name="JOHNSTON, Richard Paul" userId="eb825de2-c751-4cf2-83de-63b56d9d731c" providerId="ADAL" clId="{416D0020-D453-4F17-875C-C9003A63D6C4}" dt="2025-10-29T18:16:04.776" v="5122" actId="20577"/>
        <pc:sldMkLst>
          <pc:docMk/>
          <pc:sldMk cId="3937629810" sldId="2147475220"/>
        </pc:sldMkLst>
        <pc:spChg chg="mod">
          <ac:chgData name="JOHNSTON, Richard Paul" userId="eb825de2-c751-4cf2-83de-63b56d9d731c" providerId="ADAL" clId="{416D0020-D453-4F17-875C-C9003A63D6C4}" dt="2025-10-24T22:35:54.054" v="2506" actId="20577"/>
          <ac:spMkLst>
            <pc:docMk/>
            <pc:sldMk cId="3937629810" sldId="2147475220"/>
            <ac:spMk id="2" creationId="{1C09630A-209B-BECA-DA11-AB130C6AF675}"/>
          </ac:spMkLst>
        </pc:spChg>
        <pc:spChg chg="mod">
          <ac:chgData name="JOHNSTON, Richard Paul" userId="eb825de2-c751-4cf2-83de-63b56d9d731c" providerId="ADAL" clId="{416D0020-D453-4F17-875C-C9003A63D6C4}" dt="2025-10-29T18:16:04.776" v="5122" actId="20577"/>
          <ac:spMkLst>
            <pc:docMk/>
            <pc:sldMk cId="3937629810" sldId="2147475220"/>
            <ac:spMk id="3" creationId="{CF21C3B6-941C-8427-3921-7BB0CD9B3160}"/>
          </ac:spMkLst>
        </pc:spChg>
      </pc:sldChg>
      <pc:sldChg chg="modSp add mod">
        <pc:chgData name="JOHNSTON, Richard Paul" userId="eb825de2-c751-4cf2-83de-63b56d9d731c" providerId="ADAL" clId="{416D0020-D453-4F17-875C-C9003A63D6C4}" dt="2025-10-28T19:31:40.601" v="4408" actId="1035"/>
        <pc:sldMkLst>
          <pc:docMk/>
          <pc:sldMk cId="1702431403" sldId="2147475221"/>
        </pc:sldMkLst>
        <pc:picChg chg="mod">
          <ac:chgData name="JOHNSTON, Richard Paul" userId="eb825de2-c751-4cf2-83de-63b56d9d731c" providerId="ADAL" clId="{416D0020-D453-4F17-875C-C9003A63D6C4}" dt="2025-10-28T19:31:40.601" v="4408" actId="1035"/>
          <ac:picMkLst>
            <pc:docMk/>
            <pc:sldMk cId="1702431403" sldId="2147475221"/>
            <ac:picMk id="4" creationId="{CF31B21F-4613-7BC9-A185-37BC3AF699C0}"/>
          </ac:picMkLst>
        </pc:picChg>
      </pc:sldChg>
      <pc:sldChg chg="modSp add del mod">
        <pc:chgData name="JOHNSTON, Richard Paul" userId="eb825de2-c751-4cf2-83de-63b56d9d731c" providerId="ADAL" clId="{416D0020-D453-4F17-875C-C9003A63D6C4}" dt="2025-10-28T04:28:07.225" v="3430" actId="47"/>
        <pc:sldMkLst>
          <pc:docMk/>
          <pc:sldMk cId="2337610326" sldId="2147475222"/>
        </pc:sldMkLst>
      </pc:sldChg>
      <pc:sldChg chg="add del">
        <pc:chgData name="JOHNSTON, Richard Paul" userId="eb825de2-c751-4cf2-83de-63b56d9d731c" providerId="ADAL" clId="{416D0020-D453-4F17-875C-C9003A63D6C4}" dt="2025-10-30T02:20:47.032" v="14130" actId="47"/>
        <pc:sldMkLst>
          <pc:docMk/>
          <pc:sldMk cId="2061326182" sldId="2147475223"/>
        </pc:sldMkLst>
      </pc:sldChg>
      <pc:sldChg chg="modSp add del mod ord modShow">
        <pc:chgData name="JOHNSTON, Richard Paul" userId="eb825de2-c751-4cf2-83de-63b56d9d731c" providerId="ADAL" clId="{416D0020-D453-4F17-875C-C9003A63D6C4}" dt="2025-10-28T04:23:24.356" v="3391" actId="2696"/>
        <pc:sldMkLst>
          <pc:docMk/>
          <pc:sldMk cId="2922779878" sldId="2147475223"/>
        </pc:sldMkLst>
        <pc:spChg chg="mod">
          <ac:chgData name="JOHNSTON, Richard Paul" userId="eb825de2-c751-4cf2-83de-63b56d9d731c" providerId="ADAL" clId="{416D0020-D453-4F17-875C-C9003A63D6C4}" dt="2025-10-28T02:32:22.167" v="3224" actId="14"/>
          <ac:spMkLst>
            <pc:docMk/>
            <pc:sldMk cId="2922779878" sldId="2147475223"/>
            <ac:spMk id="3" creationId="{3CE70F36-2373-3F75-A6EA-5B00DCF5199E}"/>
          </ac:spMkLst>
        </pc:spChg>
      </pc:sldChg>
      <pc:sldChg chg="addSp delSp modSp add mod modNotesTx">
        <pc:chgData name="JOHNSTON, Richard Paul" userId="eb825de2-c751-4cf2-83de-63b56d9d731c" providerId="ADAL" clId="{416D0020-D453-4F17-875C-C9003A63D6C4}" dt="2025-10-30T02:06:06.167" v="14050" actId="20577"/>
        <pc:sldMkLst>
          <pc:docMk/>
          <pc:sldMk cId="1663302822" sldId="2147475224"/>
        </pc:sldMkLst>
        <pc:spChg chg="mod">
          <ac:chgData name="JOHNSTON, Richard Paul" userId="eb825de2-c751-4cf2-83de-63b56d9d731c" providerId="ADAL" clId="{416D0020-D453-4F17-875C-C9003A63D6C4}" dt="2025-10-30T02:04:59.452" v="14044" actId="1076"/>
          <ac:spMkLst>
            <pc:docMk/>
            <pc:sldMk cId="1663302822" sldId="2147475224"/>
            <ac:spMk id="5" creationId="{25C510BC-1298-FA28-8DA8-0D461BEBDCDC}"/>
          </ac:spMkLst>
        </pc:spChg>
        <pc:spChg chg="add mod">
          <ac:chgData name="JOHNSTON, Richard Paul" userId="eb825de2-c751-4cf2-83de-63b56d9d731c" providerId="ADAL" clId="{416D0020-D453-4F17-875C-C9003A63D6C4}" dt="2025-10-28T04:30:16.956" v="3442" actId="1076"/>
          <ac:spMkLst>
            <pc:docMk/>
            <pc:sldMk cId="1663302822" sldId="2147475224"/>
            <ac:spMk id="7" creationId="{ADC6FD80-9C08-B8EB-1A45-64BF243A2EC2}"/>
          </ac:spMkLst>
        </pc:spChg>
        <pc:graphicFrameChg chg="modGraphic">
          <ac:chgData name="JOHNSTON, Richard Paul" userId="eb825de2-c751-4cf2-83de-63b56d9d731c" providerId="ADAL" clId="{416D0020-D453-4F17-875C-C9003A63D6C4}" dt="2025-10-30T02:06:06.167" v="14050" actId="20577"/>
          <ac:graphicFrameMkLst>
            <pc:docMk/>
            <pc:sldMk cId="1663302822" sldId="2147475224"/>
            <ac:graphicFrameMk id="4" creationId="{B7FEB580-94DD-1DD1-5E71-6A4E787B806E}"/>
          </ac:graphicFrameMkLst>
        </pc:graphicFrameChg>
        <pc:picChg chg="add del mod">
          <ac:chgData name="JOHNSTON, Richard Paul" userId="eb825de2-c751-4cf2-83de-63b56d9d731c" providerId="ADAL" clId="{416D0020-D453-4F17-875C-C9003A63D6C4}" dt="2025-10-28T04:29:08.020" v="3436" actId="21"/>
          <ac:picMkLst>
            <pc:docMk/>
            <pc:sldMk cId="1663302822" sldId="2147475224"/>
            <ac:picMk id="3" creationId="{88FE8AE6-4DA2-CF26-C511-3BC37B27AEB9}"/>
          </ac:picMkLst>
        </pc:picChg>
        <pc:picChg chg="add mod">
          <ac:chgData name="JOHNSTON, Richard Paul" userId="eb825de2-c751-4cf2-83de-63b56d9d731c" providerId="ADAL" clId="{416D0020-D453-4F17-875C-C9003A63D6C4}" dt="2025-10-28T04:29:30.690" v="3438"/>
          <ac:picMkLst>
            <pc:docMk/>
            <pc:sldMk cId="1663302822" sldId="2147475224"/>
            <ac:picMk id="6" creationId="{8A114457-F610-E1F4-443A-D0F8072D74DD}"/>
          </ac:picMkLst>
        </pc:picChg>
      </pc:sldChg>
      <pc:sldChg chg="addSp modSp add modNotesTx">
        <pc:chgData name="JOHNSTON, Richard Paul" userId="eb825de2-c751-4cf2-83de-63b56d9d731c" providerId="ADAL" clId="{416D0020-D453-4F17-875C-C9003A63D6C4}" dt="2025-10-30T01:19:51.082" v="7708" actId="20577"/>
        <pc:sldMkLst>
          <pc:docMk/>
          <pc:sldMk cId="1321994713" sldId="2147475226"/>
        </pc:sldMkLst>
        <pc:spChg chg="add mod">
          <ac:chgData name="JOHNSTON, Richard Paul" userId="eb825de2-c751-4cf2-83de-63b56d9d731c" providerId="ADAL" clId="{416D0020-D453-4F17-875C-C9003A63D6C4}" dt="2025-10-28T04:30:29.979" v="3443"/>
          <ac:spMkLst>
            <pc:docMk/>
            <pc:sldMk cId="1321994713" sldId="2147475226"/>
            <ac:spMk id="5" creationId="{53C83CA1-2C52-92E7-B27C-07E2FFDF70CD}"/>
          </ac:spMkLst>
        </pc:spChg>
        <pc:picChg chg="add mod">
          <ac:chgData name="JOHNSTON, Richard Paul" userId="eb825de2-c751-4cf2-83de-63b56d9d731c" providerId="ADAL" clId="{416D0020-D453-4F17-875C-C9003A63D6C4}" dt="2025-10-28T04:30:29.979" v="3443"/>
          <ac:picMkLst>
            <pc:docMk/>
            <pc:sldMk cId="1321994713" sldId="2147475226"/>
            <ac:picMk id="3" creationId="{3AD63FF8-311B-70EB-3948-E8711814B9A5}"/>
          </ac:picMkLst>
        </pc:picChg>
      </pc:sldChg>
      <pc:sldChg chg="addSp modSp add mod modNotesTx">
        <pc:chgData name="JOHNSTON, Richard Paul" userId="eb825de2-c751-4cf2-83de-63b56d9d731c" providerId="ADAL" clId="{416D0020-D453-4F17-875C-C9003A63D6C4}" dt="2025-10-30T01:23:21.008" v="8683" actId="20577"/>
        <pc:sldMkLst>
          <pc:docMk/>
          <pc:sldMk cId="1848425767" sldId="2147475228"/>
        </pc:sldMkLst>
        <pc:spChg chg="add mod">
          <ac:chgData name="JOHNSTON, Richard Paul" userId="eb825de2-c751-4cf2-83de-63b56d9d731c" providerId="ADAL" clId="{416D0020-D453-4F17-875C-C9003A63D6C4}" dt="2025-10-28T04:25:16.275" v="3419" actId="20577"/>
          <ac:spMkLst>
            <pc:docMk/>
            <pc:sldMk cId="1848425767" sldId="2147475228"/>
            <ac:spMk id="5" creationId="{E144E70A-27A9-E97B-B10D-68D15B982247}"/>
          </ac:spMkLst>
        </pc:spChg>
        <pc:spChg chg="add mod">
          <ac:chgData name="JOHNSTON, Richard Paul" userId="eb825de2-c751-4cf2-83de-63b56d9d731c" providerId="ADAL" clId="{416D0020-D453-4F17-875C-C9003A63D6C4}" dt="2025-10-28T04:30:32.824" v="3444"/>
          <ac:spMkLst>
            <pc:docMk/>
            <pc:sldMk cId="1848425767" sldId="2147475228"/>
            <ac:spMk id="7" creationId="{4F0B8CF6-1C16-563A-697B-E406175BE0A2}"/>
          </ac:spMkLst>
        </pc:spChg>
        <pc:graphicFrameChg chg="add mod modGraphic">
          <ac:chgData name="JOHNSTON, Richard Paul" userId="eb825de2-c751-4cf2-83de-63b56d9d731c" providerId="ADAL" clId="{416D0020-D453-4F17-875C-C9003A63D6C4}" dt="2025-10-28T04:06:29.629" v="3323" actId="207"/>
          <ac:graphicFrameMkLst>
            <pc:docMk/>
            <pc:sldMk cId="1848425767" sldId="2147475228"/>
            <ac:graphicFrameMk id="3" creationId="{197680FE-2AE1-728B-38A0-D7A0DABB0046}"/>
          </ac:graphicFrameMkLst>
        </pc:graphicFrameChg>
        <pc:picChg chg="add mod">
          <ac:chgData name="JOHNSTON, Richard Paul" userId="eb825de2-c751-4cf2-83de-63b56d9d731c" providerId="ADAL" clId="{416D0020-D453-4F17-875C-C9003A63D6C4}" dt="2025-10-28T04:30:32.824" v="3444"/>
          <ac:picMkLst>
            <pc:docMk/>
            <pc:sldMk cId="1848425767" sldId="2147475228"/>
            <ac:picMk id="6" creationId="{F0147F86-FAA5-81C9-9445-236BEE627DF6}"/>
          </ac:picMkLst>
        </pc:picChg>
      </pc:sldChg>
      <pc:sldChg chg="addSp modSp add modNotesTx">
        <pc:chgData name="JOHNSTON, Richard Paul" userId="eb825de2-c751-4cf2-83de-63b56d9d731c" providerId="ADAL" clId="{416D0020-D453-4F17-875C-C9003A63D6C4}" dt="2025-10-30T01:26:43.182" v="9498" actId="20577"/>
        <pc:sldMkLst>
          <pc:docMk/>
          <pc:sldMk cId="2146990865" sldId="2147475229"/>
        </pc:sldMkLst>
        <pc:spChg chg="add mod">
          <ac:chgData name="JOHNSTON, Richard Paul" userId="eb825de2-c751-4cf2-83de-63b56d9d731c" providerId="ADAL" clId="{416D0020-D453-4F17-875C-C9003A63D6C4}" dt="2025-10-28T04:30:35.856" v="3445"/>
          <ac:spMkLst>
            <pc:docMk/>
            <pc:sldMk cId="2146990865" sldId="2147475229"/>
            <ac:spMk id="5" creationId="{9B12D76A-6D72-B03F-2E2E-6A38BBC56035}"/>
          </ac:spMkLst>
        </pc:spChg>
        <pc:picChg chg="add mod">
          <ac:chgData name="JOHNSTON, Richard Paul" userId="eb825de2-c751-4cf2-83de-63b56d9d731c" providerId="ADAL" clId="{416D0020-D453-4F17-875C-C9003A63D6C4}" dt="2025-10-28T04:30:35.856" v="3445"/>
          <ac:picMkLst>
            <pc:docMk/>
            <pc:sldMk cId="2146990865" sldId="2147475229"/>
            <ac:picMk id="3" creationId="{CE113A57-286B-F199-08FF-8A1E3A7190E7}"/>
          </ac:picMkLst>
        </pc:picChg>
      </pc:sldChg>
      <pc:sldChg chg="addSp modSp add del mod modNotesTx">
        <pc:chgData name="JOHNSTON, Richard Paul" userId="eb825de2-c751-4cf2-83de-63b56d9d731c" providerId="ADAL" clId="{416D0020-D453-4F17-875C-C9003A63D6C4}" dt="2025-10-30T01:29:05.283" v="10004" actId="20577"/>
        <pc:sldMkLst>
          <pc:docMk/>
          <pc:sldMk cId="1430738792" sldId="2147475230"/>
        </pc:sldMkLst>
        <pc:spChg chg="add mod">
          <ac:chgData name="JOHNSTON, Richard Paul" userId="eb825de2-c751-4cf2-83de-63b56d9d731c" providerId="ADAL" clId="{416D0020-D453-4F17-875C-C9003A63D6C4}" dt="2025-10-28T04:30:37.909" v="3446"/>
          <ac:spMkLst>
            <pc:docMk/>
            <pc:sldMk cId="1430738792" sldId="2147475230"/>
            <ac:spMk id="5" creationId="{16C1540D-9ACF-6EBC-5655-BC2D45F11D26}"/>
          </ac:spMkLst>
        </pc:spChg>
        <pc:graphicFrameChg chg="modGraphic">
          <ac:chgData name="JOHNSTON, Richard Paul" userId="eb825de2-c751-4cf2-83de-63b56d9d731c" providerId="ADAL" clId="{416D0020-D453-4F17-875C-C9003A63D6C4}" dt="2025-10-28T04:08:49.827" v="3349" actId="20577"/>
          <ac:graphicFrameMkLst>
            <pc:docMk/>
            <pc:sldMk cId="1430738792" sldId="2147475230"/>
            <ac:graphicFrameMk id="4" creationId="{EF8DFA29-8C00-05DC-2A85-441EF5E34B28}"/>
          </ac:graphicFrameMkLst>
        </pc:graphicFrameChg>
        <pc:picChg chg="add mod">
          <ac:chgData name="JOHNSTON, Richard Paul" userId="eb825de2-c751-4cf2-83de-63b56d9d731c" providerId="ADAL" clId="{416D0020-D453-4F17-875C-C9003A63D6C4}" dt="2025-10-28T04:30:37.909" v="3446"/>
          <ac:picMkLst>
            <pc:docMk/>
            <pc:sldMk cId="1430738792" sldId="2147475230"/>
            <ac:picMk id="3" creationId="{7194E579-332D-1ED9-816C-5509315A5D9F}"/>
          </ac:picMkLst>
        </pc:picChg>
      </pc:sldChg>
      <pc:sldChg chg="addSp modSp add modNotesTx">
        <pc:chgData name="JOHNSTON, Richard Paul" userId="eb825de2-c751-4cf2-83de-63b56d9d731c" providerId="ADAL" clId="{416D0020-D453-4F17-875C-C9003A63D6C4}" dt="2025-10-30T01:30:54.357" v="10549" actId="20577"/>
        <pc:sldMkLst>
          <pc:docMk/>
          <pc:sldMk cId="3161511302" sldId="2147475231"/>
        </pc:sldMkLst>
        <pc:spChg chg="add mod">
          <ac:chgData name="JOHNSTON, Richard Paul" userId="eb825de2-c751-4cf2-83de-63b56d9d731c" providerId="ADAL" clId="{416D0020-D453-4F17-875C-C9003A63D6C4}" dt="2025-10-28T04:30:39.404" v="3447"/>
          <ac:spMkLst>
            <pc:docMk/>
            <pc:sldMk cId="3161511302" sldId="2147475231"/>
            <ac:spMk id="5" creationId="{82F7A1AC-0C18-A968-8A7E-C88F145803AA}"/>
          </ac:spMkLst>
        </pc:spChg>
        <pc:picChg chg="add mod">
          <ac:chgData name="JOHNSTON, Richard Paul" userId="eb825de2-c751-4cf2-83de-63b56d9d731c" providerId="ADAL" clId="{416D0020-D453-4F17-875C-C9003A63D6C4}" dt="2025-10-28T04:30:39.404" v="3447"/>
          <ac:picMkLst>
            <pc:docMk/>
            <pc:sldMk cId="3161511302" sldId="2147475231"/>
            <ac:picMk id="3" creationId="{BF62F307-81C9-7AE2-522F-07E7CE7E644D}"/>
          </ac:picMkLst>
        </pc:picChg>
      </pc:sldChg>
      <pc:sldChg chg="addSp modSp add ord modNotesTx">
        <pc:chgData name="JOHNSTON, Richard Paul" userId="eb825de2-c751-4cf2-83de-63b56d9d731c" providerId="ADAL" clId="{416D0020-D453-4F17-875C-C9003A63D6C4}" dt="2025-10-30T01:32:38.962" v="10978" actId="20577"/>
        <pc:sldMkLst>
          <pc:docMk/>
          <pc:sldMk cId="531068114" sldId="2147475232"/>
        </pc:sldMkLst>
        <pc:spChg chg="add mod">
          <ac:chgData name="JOHNSTON, Richard Paul" userId="eb825de2-c751-4cf2-83de-63b56d9d731c" providerId="ADAL" clId="{416D0020-D453-4F17-875C-C9003A63D6C4}" dt="2025-10-28T04:30:41.834" v="3448"/>
          <ac:spMkLst>
            <pc:docMk/>
            <pc:sldMk cId="531068114" sldId="2147475232"/>
            <ac:spMk id="5" creationId="{C59E1F29-BAAE-A4CD-BFE7-D813515F7866}"/>
          </ac:spMkLst>
        </pc:spChg>
        <pc:picChg chg="add mod">
          <ac:chgData name="JOHNSTON, Richard Paul" userId="eb825de2-c751-4cf2-83de-63b56d9d731c" providerId="ADAL" clId="{416D0020-D453-4F17-875C-C9003A63D6C4}" dt="2025-10-28T04:30:41.834" v="3448"/>
          <ac:picMkLst>
            <pc:docMk/>
            <pc:sldMk cId="531068114" sldId="2147475232"/>
            <ac:picMk id="3" creationId="{BB95952C-CFCC-7F11-F459-CA7D13C5AF75}"/>
          </ac:picMkLst>
        </pc:picChg>
      </pc:sldChg>
      <pc:sldChg chg="addSp delSp modSp add mod modNotesTx">
        <pc:chgData name="JOHNSTON, Richard Paul" userId="eb825de2-c751-4cf2-83de-63b56d9d731c" providerId="ADAL" clId="{416D0020-D453-4F17-875C-C9003A63D6C4}" dt="2025-10-30T01:33:26.991" v="11197" actId="20577"/>
        <pc:sldMkLst>
          <pc:docMk/>
          <pc:sldMk cId="864347428" sldId="2147475233"/>
        </pc:sldMkLst>
        <pc:spChg chg="mod">
          <ac:chgData name="JOHNSTON, Richard Paul" userId="eb825de2-c751-4cf2-83de-63b56d9d731c" providerId="ADAL" clId="{416D0020-D453-4F17-875C-C9003A63D6C4}" dt="2025-10-28T04:31:12.062" v="3454" actId="20577"/>
          <ac:spMkLst>
            <pc:docMk/>
            <pc:sldMk cId="864347428" sldId="2147475233"/>
            <ac:spMk id="2" creationId="{6E4B6D72-1F69-A1B2-1788-A50D6F277DFF}"/>
          </ac:spMkLst>
        </pc:spChg>
        <pc:spChg chg="add mod">
          <ac:chgData name="JOHNSTON, Richard Paul" userId="eb825de2-c751-4cf2-83de-63b56d9d731c" providerId="ADAL" clId="{416D0020-D453-4F17-875C-C9003A63D6C4}" dt="2025-10-28T04:31:27.890" v="3455" actId="1076"/>
          <ac:spMkLst>
            <pc:docMk/>
            <pc:sldMk cId="864347428" sldId="2147475233"/>
            <ac:spMk id="6" creationId="{AF57AF56-0D6B-15CD-20F1-5546B930AD4F}"/>
          </ac:spMkLst>
        </pc:spChg>
        <pc:picChg chg="add del mod">
          <ac:chgData name="JOHNSTON, Richard Paul" userId="eb825de2-c751-4cf2-83de-63b56d9d731c" providerId="ADAL" clId="{416D0020-D453-4F17-875C-C9003A63D6C4}" dt="2025-10-28T04:30:46.501" v="3449" actId="478"/>
          <ac:picMkLst>
            <pc:docMk/>
            <pc:sldMk cId="864347428" sldId="2147475233"/>
            <ac:picMk id="3" creationId="{88FE8AE6-4DA2-CF26-C511-3BC37B27AEB9}"/>
          </ac:picMkLst>
        </pc:picChg>
        <pc:picChg chg="add mod">
          <ac:chgData name="JOHNSTON, Richard Paul" userId="eb825de2-c751-4cf2-83de-63b56d9d731c" providerId="ADAL" clId="{416D0020-D453-4F17-875C-C9003A63D6C4}" dt="2025-10-28T04:30:46.861" v="3450"/>
          <ac:picMkLst>
            <pc:docMk/>
            <pc:sldMk cId="864347428" sldId="2147475233"/>
            <ac:picMk id="5" creationId="{5B124ED6-4571-3826-1C13-C87B2C10FD3E}"/>
          </ac:picMkLst>
        </pc:picChg>
      </pc:sldChg>
      <pc:sldChg chg="addSp modSp add mod modNotesTx">
        <pc:chgData name="JOHNSTON, Richard Paul" userId="eb825de2-c751-4cf2-83de-63b56d9d731c" providerId="ADAL" clId="{416D0020-D453-4F17-875C-C9003A63D6C4}" dt="2025-10-30T01:34:12.052" v="11335" actId="20577"/>
        <pc:sldMkLst>
          <pc:docMk/>
          <pc:sldMk cId="699670613" sldId="2147475234"/>
        </pc:sldMkLst>
        <pc:spChg chg="mod">
          <ac:chgData name="JOHNSTON, Richard Paul" userId="eb825de2-c751-4cf2-83de-63b56d9d731c" providerId="ADAL" clId="{416D0020-D453-4F17-875C-C9003A63D6C4}" dt="2025-10-28T04:32:01.426" v="3458" actId="27636"/>
          <ac:spMkLst>
            <pc:docMk/>
            <pc:sldMk cId="699670613" sldId="2147475234"/>
            <ac:spMk id="2" creationId="{6FB6502D-FAB5-6396-888C-3265410521B0}"/>
          </ac:spMkLst>
        </pc:spChg>
        <pc:spChg chg="add mod">
          <ac:chgData name="JOHNSTON, Richard Paul" userId="eb825de2-c751-4cf2-83de-63b56d9d731c" providerId="ADAL" clId="{416D0020-D453-4F17-875C-C9003A63D6C4}" dt="2025-10-28T04:32:06.866" v="3459" actId="1076"/>
          <ac:spMkLst>
            <pc:docMk/>
            <pc:sldMk cId="699670613" sldId="2147475234"/>
            <ac:spMk id="5" creationId="{A45DE50E-E377-EB54-C97C-F468BB50AC40}"/>
          </ac:spMkLst>
        </pc:spChg>
        <pc:picChg chg="add mod">
          <ac:chgData name="JOHNSTON, Richard Paul" userId="eb825de2-c751-4cf2-83de-63b56d9d731c" providerId="ADAL" clId="{416D0020-D453-4F17-875C-C9003A63D6C4}" dt="2025-10-28T04:31:55.277" v="3456"/>
          <ac:picMkLst>
            <pc:docMk/>
            <pc:sldMk cId="699670613" sldId="2147475234"/>
            <ac:picMk id="3" creationId="{8037E5FF-F5FE-E2B2-44CD-32D6C8848048}"/>
          </ac:picMkLst>
        </pc:picChg>
      </pc:sldChg>
      <pc:sldChg chg="addSp modSp add mod modNotesTx">
        <pc:chgData name="JOHNSTON, Richard Paul" userId="eb825de2-c751-4cf2-83de-63b56d9d731c" providerId="ADAL" clId="{416D0020-D453-4F17-875C-C9003A63D6C4}" dt="2025-10-30T01:35:58.014" v="11445" actId="20577"/>
        <pc:sldMkLst>
          <pc:docMk/>
          <pc:sldMk cId="866346917" sldId="2147475235"/>
        </pc:sldMkLst>
        <pc:spChg chg="mod">
          <ac:chgData name="JOHNSTON, Richard Paul" userId="eb825de2-c751-4cf2-83de-63b56d9d731c" providerId="ADAL" clId="{416D0020-D453-4F17-875C-C9003A63D6C4}" dt="2025-10-28T04:32:17.305" v="3462" actId="27636"/>
          <ac:spMkLst>
            <pc:docMk/>
            <pc:sldMk cId="866346917" sldId="2147475235"/>
            <ac:spMk id="2" creationId="{039C652D-4599-FFE7-012C-BF05379C9E6D}"/>
          </ac:spMkLst>
        </pc:spChg>
        <pc:spChg chg="add mod">
          <ac:chgData name="JOHNSTON, Richard Paul" userId="eb825de2-c751-4cf2-83de-63b56d9d731c" providerId="ADAL" clId="{416D0020-D453-4F17-875C-C9003A63D6C4}" dt="2025-10-28T04:32:13.624" v="3460"/>
          <ac:spMkLst>
            <pc:docMk/>
            <pc:sldMk cId="866346917" sldId="2147475235"/>
            <ac:spMk id="5" creationId="{69657934-0BE6-391A-787E-756404B2A3F3}"/>
          </ac:spMkLst>
        </pc:spChg>
        <pc:picChg chg="add mod">
          <ac:chgData name="JOHNSTON, Richard Paul" userId="eb825de2-c751-4cf2-83de-63b56d9d731c" providerId="ADAL" clId="{416D0020-D453-4F17-875C-C9003A63D6C4}" dt="2025-10-28T04:32:13.624" v="3460"/>
          <ac:picMkLst>
            <pc:docMk/>
            <pc:sldMk cId="866346917" sldId="2147475235"/>
            <ac:picMk id="3" creationId="{D172DAA8-56FB-CA9B-7EC5-CC1D95DAB9A3}"/>
          </ac:picMkLst>
        </pc:picChg>
      </pc:sldChg>
      <pc:sldChg chg="addSp modSp add mod">
        <pc:chgData name="JOHNSTON, Richard Paul" userId="eb825de2-c751-4cf2-83de-63b56d9d731c" providerId="ADAL" clId="{416D0020-D453-4F17-875C-C9003A63D6C4}" dt="2025-10-28T04:33:27.754" v="3466" actId="1036"/>
        <pc:sldMkLst>
          <pc:docMk/>
          <pc:sldMk cId="3657747303" sldId="2147475236"/>
        </pc:sldMkLst>
        <pc:spChg chg="add mod">
          <ac:chgData name="JOHNSTON, Richard Paul" userId="eb825de2-c751-4cf2-83de-63b56d9d731c" providerId="ADAL" clId="{416D0020-D453-4F17-875C-C9003A63D6C4}" dt="2025-10-28T04:33:27.754" v="3466" actId="1036"/>
          <ac:spMkLst>
            <pc:docMk/>
            <pc:sldMk cId="3657747303" sldId="2147475236"/>
            <ac:spMk id="5" creationId="{09A2BB45-D7DE-AC90-CE28-67D3A6537A50}"/>
          </ac:spMkLst>
        </pc:spChg>
        <pc:picChg chg="add mod">
          <ac:chgData name="JOHNSTON, Richard Paul" userId="eb825de2-c751-4cf2-83de-63b56d9d731c" providerId="ADAL" clId="{416D0020-D453-4F17-875C-C9003A63D6C4}" dt="2025-10-28T04:33:01.654" v="3463"/>
          <ac:picMkLst>
            <pc:docMk/>
            <pc:sldMk cId="3657747303" sldId="2147475236"/>
            <ac:picMk id="3" creationId="{C6E4E20D-AE33-C0FC-16CB-A7C0C0865797}"/>
          </ac:picMkLst>
        </pc:picChg>
      </pc:sldChg>
      <pc:sldChg chg="addSp modSp add mod">
        <pc:chgData name="JOHNSTON, Richard Paul" userId="eb825de2-c751-4cf2-83de-63b56d9d731c" providerId="ADAL" clId="{416D0020-D453-4F17-875C-C9003A63D6C4}" dt="2025-10-28T04:34:08.603" v="3468" actId="1076"/>
        <pc:sldMkLst>
          <pc:docMk/>
          <pc:sldMk cId="4021314871" sldId="2147475237"/>
        </pc:sldMkLst>
        <pc:spChg chg="add mod">
          <ac:chgData name="JOHNSTON, Richard Paul" userId="eb825de2-c751-4cf2-83de-63b56d9d731c" providerId="ADAL" clId="{416D0020-D453-4F17-875C-C9003A63D6C4}" dt="2025-10-28T04:34:08.603" v="3468" actId="1076"/>
          <ac:spMkLst>
            <pc:docMk/>
            <pc:sldMk cId="4021314871" sldId="2147475237"/>
            <ac:spMk id="5" creationId="{8AE74B95-D703-2EC5-ECF6-298D70BC37BF}"/>
          </ac:spMkLst>
        </pc:spChg>
        <pc:picChg chg="add mod">
          <ac:chgData name="JOHNSTON, Richard Paul" userId="eb825de2-c751-4cf2-83de-63b56d9d731c" providerId="ADAL" clId="{416D0020-D453-4F17-875C-C9003A63D6C4}" dt="2025-10-28T04:33:36.850" v="3467"/>
          <ac:picMkLst>
            <pc:docMk/>
            <pc:sldMk cId="4021314871" sldId="2147475237"/>
            <ac:picMk id="3" creationId="{C05DA47B-DA77-B7FD-2A69-1964785614CF}"/>
          </ac:picMkLst>
        </pc:picChg>
      </pc:sldChg>
      <pc:sldChg chg="addSp modSp add mod">
        <pc:chgData name="JOHNSTON, Richard Paul" userId="eb825de2-c751-4cf2-83de-63b56d9d731c" providerId="ADAL" clId="{416D0020-D453-4F17-875C-C9003A63D6C4}" dt="2025-10-28T04:34:26.476" v="3472" actId="1035"/>
        <pc:sldMkLst>
          <pc:docMk/>
          <pc:sldMk cId="1580887427" sldId="2147475238"/>
        </pc:sldMkLst>
        <pc:spChg chg="add mod">
          <ac:chgData name="JOHNSTON, Richard Paul" userId="eb825de2-c751-4cf2-83de-63b56d9d731c" providerId="ADAL" clId="{416D0020-D453-4F17-875C-C9003A63D6C4}" dt="2025-10-28T04:34:26.476" v="3472" actId="1035"/>
          <ac:spMkLst>
            <pc:docMk/>
            <pc:sldMk cId="1580887427" sldId="2147475238"/>
            <ac:spMk id="5" creationId="{BBED514D-26AB-4B3B-C9F6-36DF186090D1}"/>
          </ac:spMkLst>
        </pc:spChg>
        <pc:picChg chg="add mod">
          <ac:chgData name="JOHNSTON, Richard Paul" userId="eb825de2-c751-4cf2-83de-63b56d9d731c" providerId="ADAL" clId="{416D0020-D453-4F17-875C-C9003A63D6C4}" dt="2025-10-28T04:34:18.147" v="3469"/>
          <ac:picMkLst>
            <pc:docMk/>
            <pc:sldMk cId="1580887427" sldId="2147475238"/>
            <ac:picMk id="3" creationId="{39110421-79EE-2626-9018-6DB103DF2C53}"/>
          </ac:picMkLst>
        </pc:picChg>
      </pc:sldChg>
      <pc:sldChg chg="addSp modSp add mod modNotesTx">
        <pc:chgData name="JOHNSTON, Richard Paul" userId="eb825de2-c751-4cf2-83de-63b56d9d731c" providerId="ADAL" clId="{416D0020-D453-4F17-875C-C9003A63D6C4}" dt="2025-10-30T01:36:13.119" v="11469" actId="20577"/>
        <pc:sldMkLst>
          <pc:docMk/>
          <pc:sldMk cId="3763034785" sldId="2147475239"/>
        </pc:sldMkLst>
        <pc:spChg chg="add mod">
          <ac:chgData name="JOHNSTON, Richard Paul" userId="eb825de2-c751-4cf2-83de-63b56d9d731c" providerId="ADAL" clId="{416D0020-D453-4F17-875C-C9003A63D6C4}" dt="2025-10-28T04:34:39.054" v="3474" actId="1076"/>
          <ac:spMkLst>
            <pc:docMk/>
            <pc:sldMk cId="3763034785" sldId="2147475239"/>
            <ac:spMk id="6" creationId="{D60E9C34-A580-A934-D391-04D41F747FBE}"/>
          </ac:spMkLst>
        </pc:spChg>
        <pc:picChg chg="add mod">
          <ac:chgData name="JOHNSTON, Richard Paul" userId="eb825de2-c751-4cf2-83de-63b56d9d731c" providerId="ADAL" clId="{416D0020-D453-4F17-875C-C9003A63D6C4}" dt="2025-10-28T04:34:32.160" v="3473"/>
          <ac:picMkLst>
            <pc:docMk/>
            <pc:sldMk cId="3763034785" sldId="2147475239"/>
            <ac:picMk id="5" creationId="{62F7D9C1-4702-4F66-C343-3E1643213645}"/>
          </ac:picMkLst>
        </pc:picChg>
      </pc:sldChg>
      <pc:sldChg chg="addSp modSp add">
        <pc:chgData name="JOHNSTON, Richard Paul" userId="eb825de2-c751-4cf2-83de-63b56d9d731c" providerId="ADAL" clId="{416D0020-D453-4F17-875C-C9003A63D6C4}" dt="2025-10-28T04:34:43.009" v="3475"/>
        <pc:sldMkLst>
          <pc:docMk/>
          <pc:sldMk cId="2457619055" sldId="2147475240"/>
        </pc:sldMkLst>
        <pc:spChg chg="add mod">
          <ac:chgData name="JOHNSTON, Richard Paul" userId="eb825de2-c751-4cf2-83de-63b56d9d731c" providerId="ADAL" clId="{416D0020-D453-4F17-875C-C9003A63D6C4}" dt="2025-10-28T04:34:43.009" v="3475"/>
          <ac:spMkLst>
            <pc:docMk/>
            <pc:sldMk cId="2457619055" sldId="2147475240"/>
            <ac:spMk id="6" creationId="{671FF345-9412-912B-21D0-3C6672CCF5F0}"/>
          </ac:spMkLst>
        </pc:spChg>
        <pc:picChg chg="add mod">
          <ac:chgData name="JOHNSTON, Richard Paul" userId="eb825de2-c751-4cf2-83de-63b56d9d731c" providerId="ADAL" clId="{416D0020-D453-4F17-875C-C9003A63D6C4}" dt="2025-10-28T04:34:43.009" v="3475"/>
          <ac:picMkLst>
            <pc:docMk/>
            <pc:sldMk cId="2457619055" sldId="2147475240"/>
            <ac:picMk id="5" creationId="{418E64A2-4634-32A2-DE5B-BF4377572586}"/>
          </ac:picMkLst>
        </pc:picChg>
      </pc:sldChg>
      <pc:sldChg chg="addSp modSp add mod modNotesTx">
        <pc:chgData name="JOHNSTON, Richard Paul" userId="eb825de2-c751-4cf2-83de-63b56d9d731c" providerId="ADAL" clId="{416D0020-D453-4F17-875C-C9003A63D6C4}" dt="2025-10-30T01:50:31.990" v="13345" actId="20577"/>
        <pc:sldMkLst>
          <pc:docMk/>
          <pc:sldMk cId="1149296835" sldId="2147475241"/>
        </pc:sldMkLst>
        <pc:spChg chg="mod">
          <ac:chgData name="JOHNSTON, Richard Paul" userId="eb825de2-c751-4cf2-83de-63b56d9d731c" providerId="ADAL" clId="{416D0020-D453-4F17-875C-C9003A63D6C4}" dt="2025-10-28T04:18:14.081" v="3377" actId="20577"/>
          <ac:spMkLst>
            <pc:docMk/>
            <pc:sldMk cId="1149296835" sldId="2147475241"/>
            <ac:spMk id="2" creationId="{7F423A7D-2A33-0DC3-2E1F-55F08B4B2288}"/>
          </ac:spMkLst>
        </pc:spChg>
        <pc:spChg chg="add mod">
          <ac:chgData name="JOHNSTON, Richard Paul" userId="eb825de2-c751-4cf2-83de-63b56d9d731c" providerId="ADAL" clId="{416D0020-D453-4F17-875C-C9003A63D6C4}" dt="2025-10-28T04:35:52.704" v="3484" actId="1036"/>
          <ac:spMkLst>
            <pc:docMk/>
            <pc:sldMk cId="1149296835" sldId="2147475241"/>
            <ac:spMk id="5" creationId="{D03C06ED-77BF-C98F-7D08-AF10AAB0FD16}"/>
          </ac:spMkLst>
        </pc:spChg>
        <pc:picChg chg="add mod">
          <ac:chgData name="JOHNSTON, Richard Paul" userId="eb825de2-c751-4cf2-83de-63b56d9d731c" providerId="ADAL" clId="{416D0020-D453-4F17-875C-C9003A63D6C4}" dt="2025-10-28T04:35:52.704" v="3484" actId="1036"/>
          <ac:picMkLst>
            <pc:docMk/>
            <pc:sldMk cId="1149296835" sldId="2147475241"/>
            <ac:picMk id="3" creationId="{ABE320A7-7EC6-9DF5-6B62-CBC8A72CBD0F}"/>
          </ac:picMkLst>
        </pc:picChg>
      </pc:sldChg>
      <pc:sldChg chg="add del">
        <pc:chgData name="JOHNSTON, Richard Paul" userId="eb825de2-c751-4cf2-83de-63b56d9d731c" providerId="ADAL" clId="{416D0020-D453-4F17-875C-C9003A63D6C4}" dt="2025-10-28T04:17:50.276" v="3366" actId="2696"/>
        <pc:sldMkLst>
          <pc:docMk/>
          <pc:sldMk cId="3639079763" sldId="2147475243"/>
        </pc:sldMkLst>
      </pc:sldChg>
      <pc:sldChg chg="addSp modSp add mod modNotesTx">
        <pc:chgData name="JOHNSTON, Richard Paul" userId="eb825de2-c751-4cf2-83de-63b56d9d731c" providerId="ADAL" clId="{416D0020-D453-4F17-875C-C9003A63D6C4}" dt="2025-10-30T01:42:01.397" v="12485" actId="20577"/>
        <pc:sldMkLst>
          <pc:docMk/>
          <pc:sldMk cId="4218184520" sldId="2147475243"/>
        </pc:sldMkLst>
        <pc:spChg chg="mod">
          <ac:chgData name="JOHNSTON, Richard Paul" userId="eb825de2-c751-4cf2-83de-63b56d9d731c" providerId="ADAL" clId="{416D0020-D453-4F17-875C-C9003A63D6C4}" dt="2025-10-28T04:18:02.616" v="3371" actId="20577"/>
          <ac:spMkLst>
            <pc:docMk/>
            <pc:sldMk cId="4218184520" sldId="2147475243"/>
            <ac:spMk id="2" creationId="{3740314F-EE45-861E-338A-67CCEB6C31B5}"/>
          </ac:spMkLst>
        </pc:spChg>
        <pc:spChg chg="add mod">
          <ac:chgData name="JOHNSTON, Richard Paul" userId="eb825de2-c751-4cf2-83de-63b56d9d731c" providerId="ADAL" clId="{416D0020-D453-4F17-875C-C9003A63D6C4}" dt="2025-10-28T04:35:49.335" v="3482" actId="1036"/>
          <ac:spMkLst>
            <pc:docMk/>
            <pc:sldMk cId="4218184520" sldId="2147475243"/>
            <ac:spMk id="5" creationId="{1C2FA299-2619-AC97-4710-49F901D3908F}"/>
          </ac:spMkLst>
        </pc:spChg>
        <pc:picChg chg="add mod">
          <ac:chgData name="JOHNSTON, Richard Paul" userId="eb825de2-c751-4cf2-83de-63b56d9d731c" providerId="ADAL" clId="{416D0020-D453-4F17-875C-C9003A63D6C4}" dt="2025-10-28T04:35:49.335" v="3482" actId="1036"/>
          <ac:picMkLst>
            <pc:docMk/>
            <pc:sldMk cId="4218184520" sldId="2147475243"/>
            <ac:picMk id="3" creationId="{D8162D2B-3593-35A4-3413-2758E59432F1}"/>
          </ac:picMkLst>
        </pc:picChg>
      </pc:sldChg>
      <pc:sldChg chg="addSp modSp add mod modNotesTx">
        <pc:chgData name="JOHNSTON, Richard Paul" userId="eb825de2-c751-4cf2-83de-63b56d9d731c" providerId="ADAL" clId="{416D0020-D453-4F17-875C-C9003A63D6C4}" dt="2025-10-30T01:53:44.865" v="13974" actId="20577"/>
        <pc:sldMkLst>
          <pc:docMk/>
          <pc:sldMk cId="2642488564" sldId="2147475244"/>
        </pc:sldMkLst>
        <pc:spChg chg="mod">
          <ac:chgData name="JOHNSTON, Richard Paul" userId="eb825de2-c751-4cf2-83de-63b56d9d731c" providerId="ADAL" clId="{416D0020-D453-4F17-875C-C9003A63D6C4}" dt="2025-10-28T04:18:23.603" v="3383" actId="20577"/>
          <ac:spMkLst>
            <pc:docMk/>
            <pc:sldMk cId="2642488564" sldId="2147475244"/>
            <ac:spMk id="2" creationId="{CD940CF3-7D8A-4320-7297-2D1578AFBBBA}"/>
          </ac:spMkLst>
        </pc:spChg>
        <pc:spChg chg="add mod">
          <ac:chgData name="JOHNSTON, Richard Paul" userId="eb825de2-c751-4cf2-83de-63b56d9d731c" providerId="ADAL" clId="{416D0020-D453-4F17-875C-C9003A63D6C4}" dt="2025-10-28T04:36:56.055" v="3487" actId="1036"/>
          <ac:spMkLst>
            <pc:docMk/>
            <pc:sldMk cId="2642488564" sldId="2147475244"/>
            <ac:spMk id="5" creationId="{623B0A9D-5490-637C-2466-20E45C6A5D62}"/>
          </ac:spMkLst>
        </pc:spChg>
        <pc:graphicFrameChg chg="modGraphic">
          <ac:chgData name="JOHNSTON, Richard Paul" userId="eb825de2-c751-4cf2-83de-63b56d9d731c" providerId="ADAL" clId="{416D0020-D453-4F17-875C-C9003A63D6C4}" dt="2025-10-28T04:27:06.143" v="3428" actId="20577"/>
          <ac:graphicFrameMkLst>
            <pc:docMk/>
            <pc:sldMk cId="2642488564" sldId="2147475244"/>
            <ac:graphicFrameMk id="4" creationId="{4A247954-1072-7DA2-2E03-E25E84FA7E29}"/>
          </ac:graphicFrameMkLst>
        </pc:graphicFrameChg>
        <pc:picChg chg="add mod">
          <ac:chgData name="JOHNSTON, Richard Paul" userId="eb825de2-c751-4cf2-83de-63b56d9d731c" providerId="ADAL" clId="{416D0020-D453-4F17-875C-C9003A63D6C4}" dt="2025-10-28T04:36:56.055" v="3487" actId="1036"/>
          <ac:picMkLst>
            <pc:docMk/>
            <pc:sldMk cId="2642488564" sldId="2147475244"/>
            <ac:picMk id="3" creationId="{A1163445-7EFF-C7AB-EFF7-13B24DBF4A8F}"/>
          </ac:picMkLst>
        </pc:picChg>
      </pc:sldChg>
      <pc:sldChg chg="addSp modSp add mod modNotesTx">
        <pc:chgData name="JOHNSTON, Richard Paul" userId="eb825de2-c751-4cf2-83de-63b56d9d731c" providerId="ADAL" clId="{416D0020-D453-4F17-875C-C9003A63D6C4}" dt="2025-10-30T01:42:13.457" v="12528" actId="20577"/>
        <pc:sldMkLst>
          <pc:docMk/>
          <pc:sldMk cId="1672751361" sldId="2147475245"/>
        </pc:sldMkLst>
        <pc:spChg chg="mod">
          <ac:chgData name="JOHNSTON, Richard Paul" userId="eb825de2-c751-4cf2-83de-63b56d9d731c" providerId="ADAL" clId="{416D0020-D453-4F17-875C-C9003A63D6C4}" dt="2025-10-28T04:18:07.792" v="3373" actId="20577"/>
          <ac:spMkLst>
            <pc:docMk/>
            <pc:sldMk cId="1672751361" sldId="2147475245"/>
            <ac:spMk id="2" creationId="{52BAC202-58C0-232A-9042-091F7460868C}"/>
          </ac:spMkLst>
        </pc:spChg>
        <pc:spChg chg="add mod">
          <ac:chgData name="JOHNSTON, Richard Paul" userId="eb825de2-c751-4cf2-83de-63b56d9d731c" providerId="ADAL" clId="{416D0020-D453-4F17-875C-C9003A63D6C4}" dt="2025-10-28T04:35:33.211" v="3480" actId="1076"/>
          <ac:spMkLst>
            <pc:docMk/>
            <pc:sldMk cId="1672751361" sldId="2147475245"/>
            <ac:spMk id="5" creationId="{C5C0C62C-EA55-E893-06F9-5FEEB6DEAF86}"/>
          </ac:spMkLst>
        </pc:spChg>
        <pc:picChg chg="add mod">
          <ac:chgData name="JOHNSTON, Richard Paul" userId="eb825de2-c751-4cf2-83de-63b56d9d731c" providerId="ADAL" clId="{416D0020-D453-4F17-875C-C9003A63D6C4}" dt="2025-10-28T04:35:25.211" v="3479"/>
          <ac:picMkLst>
            <pc:docMk/>
            <pc:sldMk cId="1672751361" sldId="2147475245"/>
            <ac:picMk id="3" creationId="{80F4646F-9341-CF05-B05E-26031E7D3353}"/>
          </ac:picMkLst>
        </pc:picChg>
      </pc:sldChg>
      <pc:sldChg chg="add del">
        <pc:chgData name="JOHNSTON, Richard Paul" userId="eb825de2-c751-4cf2-83de-63b56d9d731c" providerId="ADAL" clId="{416D0020-D453-4F17-875C-C9003A63D6C4}" dt="2025-10-28T04:17:50.276" v="3366" actId="2696"/>
        <pc:sldMkLst>
          <pc:docMk/>
          <pc:sldMk cId="1676372504" sldId="2147475245"/>
        </pc:sldMkLst>
      </pc:sldChg>
      <pc:sldChg chg="addSp modSp add">
        <pc:chgData name="JOHNSTON, Richard Paul" userId="eb825de2-c751-4cf2-83de-63b56d9d731c" providerId="ADAL" clId="{416D0020-D453-4F17-875C-C9003A63D6C4}" dt="2025-10-28T04:37:11.335" v="3490"/>
        <pc:sldMkLst>
          <pc:docMk/>
          <pc:sldMk cId="2394482477" sldId="2147475246"/>
        </pc:sldMkLst>
        <pc:spChg chg="add mod">
          <ac:chgData name="JOHNSTON, Richard Paul" userId="eb825de2-c751-4cf2-83de-63b56d9d731c" providerId="ADAL" clId="{416D0020-D453-4F17-875C-C9003A63D6C4}" dt="2025-10-28T04:37:11.335" v="3490"/>
          <ac:spMkLst>
            <pc:docMk/>
            <pc:sldMk cId="2394482477" sldId="2147475246"/>
            <ac:spMk id="5" creationId="{3F627F29-3D53-312D-303C-7E44F3D95311}"/>
          </ac:spMkLst>
        </pc:spChg>
        <pc:picChg chg="add mod">
          <ac:chgData name="JOHNSTON, Richard Paul" userId="eb825de2-c751-4cf2-83de-63b56d9d731c" providerId="ADAL" clId="{416D0020-D453-4F17-875C-C9003A63D6C4}" dt="2025-10-28T04:37:11.335" v="3490"/>
          <ac:picMkLst>
            <pc:docMk/>
            <pc:sldMk cId="2394482477" sldId="2147475246"/>
            <ac:picMk id="3" creationId="{10950634-3496-0319-C65F-AFDADA0A7262}"/>
          </ac:picMkLst>
        </pc:picChg>
      </pc:sldChg>
      <pc:sldChg chg="addSp modSp add mod">
        <pc:chgData name="JOHNSTON, Richard Paul" userId="eb825de2-c751-4cf2-83de-63b56d9d731c" providerId="ADAL" clId="{416D0020-D453-4F17-875C-C9003A63D6C4}" dt="2025-10-28T04:43:48.240" v="3592" actId="20577"/>
        <pc:sldMkLst>
          <pc:docMk/>
          <pc:sldMk cId="2860314691" sldId="2147475247"/>
        </pc:sldMkLst>
        <pc:spChg chg="add mod">
          <ac:chgData name="JOHNSTON, Richard Paul" userId="eb825de2-c751-4cf2-83de-63b56d9d731c" providerId="ADAL" clId="{416D0020-D453-4F17-875C-C9003A63D6C4}" dt="2025-10-28T04:37:34.802" v="3493"/>
          <ac:spMkLst>
            <pc:docMk/>
            <pc:sldMk cId="2860314691" sldId="2147475247"/>
            <ac:spMk id="5" creationId="{60482BA9-48C5-8C11-E709-C4AD9F6FCBF4}"/>
          </ac:spMkLst>
        </pc:spChg>
        <pc:graphicFrameChg chg="mod modGraphic">
          <ac:chgData name="JOHNSTON, Richard Paul" userId="eb825de2-c751-4cf2-83de-63b56d9d731c" providerId="ADAL" clId="{416D0020-D453-4F17-875C-C9003A63D6C4}" dt="2025-10-28T04:43:48.240" v="3592" actId="20577"/>
          <ac:graphicFrameMkLst>
            <pc:docMk/>
            <pc:sldMk cId="2860314691" sldId="2147475247"/>
            <ac:graphicFrameMk id="4" creationId="{802C6723-51D5-A571-7F57-2E7E5B5AA23C}"/>
          </ac:graphicFrameMkLst>
        </pc:graphicFrameChg>
        <pc:picChg chg="add mod">
          <ac:chgData name="JOHNSTON, Richard Paul" userId="eb825de2-c751-4cf2-83de-63b56d9d731c" providerId="ADAL" clId="{416D0020-D453-4F17-875C-C9003A63D6C4}" dt="2025-10-28T04:37:34.802" v="3493"/>
          <ac:picMkLst>
            <pc:docMk/>
            <pc:sldMk cId="2860314691" sldId="2147475247"/>
            <ac:picMk id="3" creationId="{42E44F74-C498-1BAD-770A-DF56C3F69873}"/>
          </ac:picMkLst>
        </pc:picChg>
      </pc:sldChg>
      <pc:sldChg chg="addSp modSp add mod modNotesTx">
        <pc:chgData name="JOHNSTON, Richard Paul" userId="eb825de2-c751-4cf2-83de-63b56d9d731c" providerId="ADAL" clId="{416D0020-D453-4F17-875C-C9003A63D6C4}" dt="2025-10-30T01:36:40.180" v="11479" actId="20577"/>
        <pc:sldMkLst>
          <pc:docMk/>
          <pc:sldMk cId="3061749465" sldId="2147475248"/>
        </pc:sldMkLst>
        <pc:spChg chg="add mod">
          <ac:chgData name="JOHNSTON, Richard Paul" userId="eb825de2-c751-4cf2-83de-63b56d9d731c" providerId="ADAL" clId="{416D0020-D453-4F17-875C-C9003A63D6C4}" dt="2025-10-28T04:37:06.501" v="3489" actId="1076"/>
          <ac:spMkLst>
            <pc:docMk/>
            <pc:sldMk cId="3061749465" sldId="2147475248"/>
            <ac:spMk id="5" creationId="{DC5064AD-4B6D-5890-7FAF-4AA9AFC481EB}"/>
          </ac:spMkLst>
        </pc:spChg>
        <pc:graphicFrameChg chg="modGraphic">
          <ac:chgData name="JOHNSTON, Richard Paul" userId="eb825de2-c751-4cf2-83de-63b56d9d731c" providerId="ADAL" clId="{416D0020-D453-4F17-875C-C9003A63D6C4}" dt="2025-10-28T04:26:59.252" v="3425" actId="20577"/>
          <ac:graphicFrameMkLst>
            <pc:docMk/>
            <pc:sldMk cId="3061749465" sldId="2147475248"/>
            <ac:graphicFrameMk id="4" creationId="{4074B5A0-AAAE-88C4-3F36-6B8C17AF9317}"/>
          </ac:graphicFrameMkLst>
        </pc:graphicFrameChg>
        <pc:picChg chg="add mod">
          <ac:chgData name="JOHNSTON, Richard Paul" userId="eb825de2-c751-4cf2-83de-63b56d9d731c" providerId="ADAL" clId="{416D0020-D453-4F17-875C-C9003A63D6C4}" dt="2025-10-28T04:36:58.516" v="3488"/>
          <ac:picMkLst>
            <pc:docMk/>
            <pc:sldMk cId="3061749465" sldId="2147475248"/>
            <ac:picMk id="3" creationId="{6397D853-E405-8F6B-B917-D33B195B6296}"/>
          </ac:picMkLst>
        </pc:picChg>
      </pc:sldChg>
      <pc:sldChg chg="addSp modSp add mod">
        <pc:chgData name="JOHNSTON, Richard Paul" userId="eb825de2-c751-4cf2-83de-63b56d9d731c" providerId="ADAL" clId="{416D0020-D453-4F17-875C-C9003A63D6C4}" dt="2025-10-28T04:37:22.235" v="3492" actId="1076"/>
        <pc:sldMkLst>
          <pc:docMk/>
          <pc:sldMk cId="1379211327" sldId="2147475249"/>
        </pc:sldMkLst>
        <pc:spChg chg="add mod">
          <ac:chgData name="JOHNSTON, Richard Paul" userId="eb825de2-c751-4cf2-83de-63b56d9d731c" providerId="ADAL" clId="{416D0020-D453-4F17-875C-C9003A63D6C4}" dt="2025-10-28T04:37:22.235" v="3492" actId="1076"/>
          <ac:spMkLst>
            <pc:docMk/>
            <pc:sldMk cId="1379211327" sldId="2147475249"/>
            <ac:spMk id="5" creationId="{8B6263FF-77EC-9712-4A38-A65487ABA268}"/>
          </ac:spMkLst>
        </pc:spChg>
        <pc:picChg chg="add mod">
          <ac:chgData name="JOHNSTON, Richard Paul" userId="eb825de2-c751-4cf2-83de-63b56d9d731c" providerId="ADAL" clId="{416D0020-D453-4F17-875C-C9003A63D6C4}" dt="2025-10-28T04:37:16.499" v="3491"/>
          <ac:picMkLst>
            <pc:docMk/>
            <pc:sldMk cId="1379211327" sldId="2147475249"/>
            <ac:picMk id="3" creationId="{5AC537F9-174B-D808-9715-76BFFA0EB9B1}"/>
          </ac:picMkLst>
        </pc:picChg>
      </pc:sldChg>
      <pc:sldChg chg="add">
        <pc:chgData name="JOHNSTON, Richard Paul" userId="eb825de2-c751-4cf2-83de-63b56d9d731c" providerId="ADAL" clId="{416D0020-D453-4F17-875C-C9003A63D6C4}" dt="2025-10-28T04:27:58.572" v="3429"/>
        <pc:sldMkLst>
          <pc:docMk/>
          <pc:sldMk cId="1295306116" sldId="2147475250"/>
        </pc:sldMkLst>
      </pc:sldChg>
      <pc:sldChg chg="new del">
        <pc:chgData name="JOHNSTON, Richard Paul" userId="eb825de2-c751-4cf2-83de-63b56d9d731c" providerId="ADAL" clId="{416D0020-D453-4F17-875C-C9003A63D6C4}" dt="2025-10-28T04:31:03.950" v="3452" actId="2696"/>
        <pc:sldMkLst>
          <pc:docMk/>
          <pc:sldMk cId="3093928305" sldId="2147475251"/>
        </pc:sldMkLst>
      </pc:sldChg>
      <pc:sldChg chg="addSp delSp modSp new mod modClrScheme chgLayout">
        <pc:chgData name="JOHNSTON, Richard Paul" userId="eb825de2-c751-4cf2-83de-63b56d9d731c" providerId="ADAL" clId="{416D0020-D453-4F17-875C-C9003A63D6C4}" dt="2025-10-29T18:14:50.406" v="5112"/>
        <pc:sldMkLst>
          <pc:docMk/>
          <pc:sldMk cId="3177719153" sldId="2147475251"/>
        </pc:sldMkLst>
        <pc:spChg chg="del mod ord">
          <ac:chgData name="JOHNSTON, Richard Paul" userId="eb825de2-c751-4cf2-83de-63b56d9d731c" providerId="ADAL" clId="{416D0020-D453-4F17-875C-C9003A63D6C4}" dt="2025-10-28T19:02:45.816" v="3652" actId="700"/>
          <ac:spMkLst>
            <pc:docMk/>
            <pc:sldMk cId="3177719153" sldId="2147475251"/>
            <ac:spMk id="2" creationId="{1B8BADBC-2A70-F0C2-CFC2-4BEDEDC85EE0}"/>
          </ac:spMkLst>
        </pc:spChg>
        <pc:spChg chg="del mod ord">
          <ac:chgData name="JOHNSTON, Richard Paul" userId="eb825de2-c751-4cf2-83de-63b56d9d731c" providerId="ADAL" clId="{416D0020-D453-4F17-875C-C9003A63D6C4}" dt="2025-10-28T19:02:45.816" v="3652" actId="700"/>
          <ac:spMkLst>
            <pc:docMk/>
            <pc:sldMk cId="3177719153" sldId="2147475251"/>
            <ac:spMk id="3" creationId="{4E9E9580-F4D0-0C50-D47F-6D56A22F5436}"/>
          </ac:spMkLst>
        </pc:spChg>
        <pc:spChg chg="add mod ord">
          <ac:chgData name="JOHNSTON, Richard Paul" userId="eb825de2-c751-4cf2-83de-63b56d9d731c" providerId="ADAL" clId="{416D0020-D453-4F17-875C-C9003A63D6C4}" dt="2025-10-28T19:02:50.344" v="3667" actId="20577"/>
          <ac:spMkLst>
            <pc:docMk/>
            <pc:sldMk cId="3177719153" sldId="2147475251"/>
            <ac:spMk id="4" creationId="{1742E8D5-E0EE-362E-0983-0AFA7A7F4ED8}"/>
          </ac:spMkLst>
        </pc:spChg>
        <pc:spChg chg="add mod ord">
          <ac:chgData name="JOHNSTON, Richard Paul" userId="eb825de2-c751-4cf2-83de-63b56d9d731c" providerId="ADAL" clId="{416D0020-D453-4F17-875C-C9003A63D6C4}" dt="2025-10-29T18:14:50.406" v="5112"/>
          <ac:spMkLst>
            <pc:docMk/>
            <pc:sldMk cId="3177719153" sldId="2147475251"/>
            <ac:spMk id="5" creationId="{EC5E368B-54CB-204D-5F8A-F79066384047}"/>
          </ac:spMkLst>
        </pc:spChg>
      </pc:sldChg>
      <pc:sldChg chg="addSp delSp modSp new mod">
        <pc:chgData name="JOHNSTON, Richard Paul" userId="eb825de2-c751-4cf2-83de-63b56d9d731c" providerId="ADAL" clId="{416D0020-D453-4F17-875C-C9003A63D6C4}" dt="2025-10-30T12:01:55.999" v="14164" actId="20577"/>
        <pc:sldMkLst>
          <pc:docMk/>
          <pc:sldMk cId="3495398654" sldId="2147475252"/>
        </pc:sldMkLst>
        <pc:spChg chg="mod">
          <ac:chgData name="JOHNSTON, Richard Paul" userId="eb825de2-c751-4cf2-83de-63b56d9d731c" providerId="ADAL" clId="{416D0020-D453-4F17-875C-C9003A63D6C4}" dt="2025-10-29T16:03:23.865" v="5025" actId="20577"/>
          <ac:spMkLst>
            <pc:docMk/>
            <pc:sldMk cId="3495398654" sldId="2147475252"/>
            <ac:spMk id="2" creationId="{2ACC2DDD-CB06-ACE4-C27F-B6F0C3E973E5}"/>
          </ac:spMkLst>
        </pc:spChg>
        <pc:spChg chg="mod">
          <ac:chgData name="JOHNSTON, Richard Paul" userId="eb825de2-c751-4cf2-83de-63b56d9d731c" providerId="ADAL" clId="{416D0020-D453-4F17-875C-C9003A63D6C4}" dt="2025-10-30T02:03:20.848" v="14006" actId="1076"/>
          <ac:spMkLst>
            <pc:docMk/>
            <pc:sldMk cId="3495398654" sldId="2147475252"/>
            <ac:spMk id="3" creationId="{8B7AD536-D751-AC13-3D9C-2C8BAB5F9320}"/>
          </ac:spMkLst>
        </pc:spChg>
        <pc:spChg chg="add del mod">
          <ac:chgData name="JOHNSTON, Richard Paul" userId="eb825de2-c751-4cf2-83de-63b56d9d731c" providerId="ADAL" clId="{416D0020-D453-4F17-875C-C9003A63D6C4}" dt="2025-10-29T15:58:17.438" v="4761" actId="478"/>
          <ac:spMkLst>
            <pc:docMk/>
            <pc:sldMk cId="3495398654" sldId="2147475252"/>
            <ac:spMk id="6" creationId="{B79D0051-29D2-C1CB-1837-E2FC9759000B}"/>
          </ac:spMkLst>
        </pc:spChg>
        <pc:spChg chg="add mod">
          <ac:chgData name="JOHNSTON, Richard Paul" userId="eb825de2-c751-4cf2-83de-63b56d9d731c" providerId="ADAL" clId="{416D0020-D453-4F17-875C-C9003A63D6C4}" dt="2025-10-30T02:03:20.848" v="14006" actId="1076"/>
          <ac:spMkLst>
            <pc:docMk/>
            <pc:sldMk cId="3495398654" sldId="2147475252"/>
            <ac:spMk id="7" creationId="{2302C8B5-64F8-A3B5-46CE-ED9C3F66A614}"/>
          </ac:spMkLst>
        </pc:spChg>
        <pc:spChg chg="add mod">
          <ac:chgData name="JOHNSTON, Richard Paul" userId="eb825de2-c751-4cf2-83de-63b56d9d731c" providerId="ADAL" clId="{416D0020-D453-4F17-875C-C9003A63D6C4}" dt="2025-10-30T12:01:55.999" v="14164" actId="20577"/>
          <ac:spMkLst>
            <pc:docMk/>
            <pc:sldMk cId="3495398654" sldId="2147475252"/>
            <ac:spMk id="10" creationId="{16AED936-436A-5549-4A54-591ED413EBA0}"/>
          </ac:spMkLst>
        </pc:spChg>
        <pc:spChg chg="add mod">
          <ac:chgData name="JOHNSTON, Richard Paul" userId="eb825de2-c751-4cf2-83de-63b56d9d731c" providerId="ADAL" clId="{416D0020-D453-4F17-875C-C9003A63D6C4}" dt="2025-10-30T02:02:27.930" v="14001" actId="113"/>
          <ac:spMkLst>
            <pc:docMk/>
            <pc:sldMk cId="3495398654" sldId="2147475252"/>
            <ac:spMk id="13" creationId="{B71318D3-2BCC-049F-A97B-BBBFB9A8E4A3}"/>
          </ac:spMkLst>
        </pc:spChg>
        <pc:picChg chg="add mod">
          <ac:chgData name="JOHNSTON, Richard Paul" userId="eb825de2-c751-4cf2-83de-63b56d9d731c" providerId="ADAL" clId="{416D0020-D453-4F17-875C-C9003A63D6C4}" dt="2025-10-30T02:01:50.816" v="13981" actId="1076"/>
          <ac:picMkLst>
            <pc:docMk/>
            <pc:sldMk cId="3495398654" sldId="2147475252"/>
            <ac:picMk id="5" creationId="{9DB69F93-0402-620F-1F1F-5D2CC1834D77}"/>
          </ac:picMkLst>
        </pc:picChg>
        <pc:picChg chg="add mod">
          <ac:chgData name="JOHNSTON, Richard Paul" userId="eb825de2-c751-4cf2-83de-63b56d9d731c" providerId="ADAL" clId="{416D0020-D453-4F17-875C-C9003A63D6C4}" dt="2025-10-30T02:01:56.352" v="13982" actId="1076"/>
          <ac:picMkLst>
            <pc:docMk/>
            <pc:sldMk cId="3495398654" sldId="2147475252"/>
            <ac:picMk id="9" creationId="{03BACD3A-F133-E5E7-D226-333970322644}"/>
          </ac:picMkLst>
        </pc:picChg>
        <pc:picChg chg="add mod">
          <ac:chgData name="JOHNSTON, Richard Paul" userId="eb825de2-c751-4cf2-83de-63b56d9d731c" providerId="ADAL" clId="{416D0020-D453-4F17-875C-C9003A63D6C4}" dt="2025-10-30T02:02:36.360" v="14002" actId="1076"/>
          <ac:picMkLst>
            <pc:docMk/>
            <pc:sldMk cId="3495398654" sldId="2147475252"/>
            <ac:picMk id="12" creationId="{33121FAE-8428-B79B-1E4D-FA37EC30CF93}"/>
          </ac:picMkLst>
        </pc:picChg>
      </pc:sldChg>
      <pc:sldChg chg="modSp new mod ord">
        <pc:chgData name="JOHNSTON, Richard Paul" userId="eb825de2-c751-4cf2-83de-63b56d9d731c" providerId="ADAL" clId="{416D0020-D453-4F17-875C-C9003A63D6C4}" dt="2025-10-28T19:05:41.277" v="3994"/>
        <pc:sldMkLst>
          <pc:docMk/>
          <pc:sldMk cId="1176799847" sldId="2147475253"/>
        </pc:sldMkLst>
        <pc:spChg chg="mod">
          <ac:chgData name="JOHNSTON, Richard Paul" userId="eb825de2-c751-4cf2-83de-63b56d9d731c" providerId="ADAL" clId="{416D0020-D453-4F17-875C-C9003A63D6C4}" dt="2025-10-28T19:05:31.617" v="3992" actId="20577"/>
          <ac:spMkLst>
            <pc:docMk/>
            <pc:sldMk cId="1176799847" sldId="2147475253"/>
            <ac:spMk id="2" creationId="{EA09D9E5-622D-245D-C602-966B0D6CF2D9}"/>
          </ac:spMkLst>
        </pc:spChg>
      </pc:sldChg>
      <pc:sldChg chg="addSp modSp add mod modNotesTx">
        <pc:chgData name="JOHNSTON, Richard Paul" userId="eb825de2-c751-4cf2-83de-63b56d9d731c" providerId="ADAL" clId="{416D0020-D453-4F17-875C-C9003A63D6C4}" dt="2025-10-30T12:03:15.703" v="14221" actId="20577"/>
        <pc:sldMkLst>
          <pc:docMk/>
          <pc:sldMk cId="2999495851" sldId="2147475254"/>
        </pc:sldMkLst>
        <pc:spChg chg="mod">
          <ac:chgData name="JOHNSTON, Richard Paul" userId="eb825de2-c751-4cf2-83de-63b56d9d731c" providerId="ADAL" clId="{416D0020-D453-4F17-875C-C9003A63D6C4}" dt="2025-10-30T12:03:15.703" v="14221" actId="20577"/>
          <ac:spMkLst>
            <pc:docMk/>
            <pc:sldMk cId="2999495851" sldId="2147475254"/>
            <ac:spMk id="3" creationId="{3CE70F36-2373-3F75-A6EA-5B00DCF5199E}"/>
          </ac:spMkLst>
        </pc:spChg>
        <pc:spChg chg="add mod">
          <ac:chgData name="JOHNSTON, Richard Paul" userId="eb825de2-c751-4cf2-83de-63b56d9d731c" providerId="ADAL" clId="{416D0020-D453-4F17-875C-C9003A63D6C4}" dt="2025-10-29T18:19:46.352" v="5461" actId="14100"/>
          <ac:spMkLst>
            <pc:docMk/>
            <pc:sldMk cId="2999495851" sldId="2147475254"/>
            <ac:spMk id="5" creationId="{D239857B-F80F-3B90-FD52-A4ED6C899DF5}"/>
          </ac:spMkLst>
        </pc:spChg>
      </pc:sldChg>
      <pc:sldChg chg="add del">
        <pc:chgData name="JOHNSTON, Richard Paul" userId="eb825de2-c751-4cf2-83de-63b56d9d731c" providerId="ADAL" clId="{416D0020-D453-4F17-875C-C9003A63D6C4}" dt="2025-10-30T02:16:01.574" v="14057" actId="47"/>
        <pc:sldMkLst>
          <pc:docMk/>
          <pc:sldMk cId="1195353507" sldId="2147475255"/>
        </pc:sldMkLst>
      </pc:sldChg>
      <pc:sldChg chg="delSp add mod">
        <pc:chgData name="JOHNSTON, Richard Paul" userId="eb825de2-c751-4cf2-83de-63b56d9d731c" providerId="ADAL" clId="{416D0020-D453-4F17-875C-C9003A63D6C4}" dt="2025-10-30T02:21:50.753" v="14135" actId="478"/>
        <pc:sldMkLst>
          <pc:docMk/>
          <pc:sldMk cId="2012186196" sldId="2147475256"/>
        </pc:sldMkLst>
        <pc:spChg chg="del">
          <ac:chgData name="JOHNSTON, Richard Paul" userId="eb825de2-c751-4cf2-83de-63b56d9d731c" providerId="ADAL" clId="{416D0020-D453-4F17-875C-C9003A63D6C4}" dt="2025-10-30T02:21:50.753" v="14135" actId="478"/>
          <ac:spMkLst>
            <pc:docMk/>
            <pc:sldMk cId="2012186196" sldId="2147475256"/>
            <ac:spMk id="13" creationId="{B71318D3-2BCC-049F-A97B-BBBFB9A8E4A3}"/>
          </ac:spMkLst>
        </pc:spChg>
        <pc:picChg chg="del">
          <ac:chgData name="JOHNSTON, Richard Paul" userId="eb825de2-c751-4cf2-83de-63b56d9d731c" providerId="ADAL" clId="{416D0020-D453-4F17-875C-C9003A63D6C4}" dt="2025-10-30T02:21:46.755" v="14134" actId="478"/>
          <ac:picMkLst>
            <pc:docMk/>
            <pc:sldMk cId="2012186196" sldId="2147475256"/>
            <ac:picMk id="12" creationId="{33121FAE-8428-B79B-1E4D-FA37EC30CF93}"/>
          </ac:picMkLst>
        </pc:picChg>
      </pc:sldChg>
      <pc:sldMasterChg chg="del delSldLayout">
        <pc:chgData name="JOHNSTON, Richard Paul" userId="eb825de2-c751-4cf2-83de-63b56d9d731c" providerId="ADAL" clId="{416D0020-D453-4F17-875C-C9003A63D6C4}" dt="2025-10-24T21:38:19.128" v="387" actId="47"/>
        <pc:sldMasterMkLst>
          <pc:docMk/>
          <pc:sldMasterMk cId="537887005" sldId="2147483783"/>
        </pc:sldMasterMkLst>
        <pc:sldLayoutChg chg="del">
          <pc:chgData name="JOHNSTON, Richard Paul" userId="eb825de2-c751-4cf2-83de-63b56d9d731c" providerId="ADAL" clId="{416D0020-D453-4F17-875C-C9003A63D6C4}" dt="2025-10-24T21:38:19.128" v="387" actId="47"/>
          <pc:sldLayoutMkLst>
            <pc:docMk/>
            <pc:sldMasterMk cId="537887005" sldId="2147483783"/>
            <pc:sldLayoutMk cId="2428327834" sldId="2147483784"/>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475523877" sldId="2147483785"/>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3715552406" sldId="2147483786"/>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4191136738" sldId="2147483787"/>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295163946" sldId="2147483788"/>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13130499" sldId="2147483789"/>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677981459" sldId="2147483790"/>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908054002" sldId="2147483791"/>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3695213995" sldId="2147483792"/>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3652261915" sldId="2147483793"/>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394620171" sldId="2147483794"/>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344005007" sldId="2147483795"/>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322747330" sldId="2147483796"/>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021708663" sldId="2147483797"/>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251807350" sldId="2147483798"/>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202448062" sldId="2147483799"/>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275548220" sldId="2147483800"/>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73680044" sldId="2147483801"/>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540401373" sldId="2147483802"/>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392387188" sldId="2147483803"/>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684432270" sldId="2147483804"/>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421136370" sldId="2147483805"/>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523410571" sldId="2147483806"/>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171032645" sldId="2147483807"/>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4103288482" sldId="2147483808"/>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2363485117" sldId="2147483809"/>
          </pc:sldLayoutMkLst>
        </pc:sldLayoutChg>
        <pc:sldLayoutChg chg="del">
          <pc:chgData name="JOHNSTON, Richard Paul" userId="eb825de2-c751-4cf2-83de-63b56d9d731c" providerId="ADAL" clId="{416D0020-D453-4F17-875C-C9003A63D6C4}" dt="2025-10-24T21:38:19.128" v="387" actId="47"/>
          <pc:sldLayoutMkLst>
            <pc:docMk/>
            <pc:sldMasterMk cId="537887005" sldId="2147483783"/>
            <pc:sldLayoutMk cId="3411172904" sldId="2147483810"/>
          </pc:sldLayoutMkLst>
        </pc:sldLayoutChg>
      </pc:sldMasterChg>
    </pc:docChg>
  </pc:docChgLst>
  <pc:docChgLst>
    <pc:chgData name="Barbara Evans" userId="2360b974-06f8-464e-acdc-88cd6dccb43a" providerId="ADAL" clId="{74FBD64A-155E-40D3-A93B-B68CB78B576D}"/>
    <pc:docChg chg="custSel addSld delSld modSld modSection">
      <pc:chgData name="Barbara Evans" userId="2360b974-06f8-464e-acdc-88cd6dccb43a" providerId="ADAL" clId="{74FBD64A-155E-40D3-A93B-B68CB78B576D}" dt="2025-10-30T01:27:17.519" v="4470" actId="47"/>
      <pc:docMkLst>
        <pc:docMk/>
      </pc:docMkLst>
      <pc:sldChg chg="modSp mod">
        <pc:chgData name="Barbara Evans" userId="2360b974-06f8-464e-acdc-88cd6dccb43a" providerId="ADAL" clId="{74FBD64A-155E-40D3-A93B-B68CB78B576D}" dt="2025-10-30T01:25:13.108" v="4468" actId="20577"/>
        <pc:sldMkLst>
          <pc:docMk/>
          <pc:sldMk cId="3937629810" sldId="2147475220"/>
        </pc:sldMkLst>
        <pc:spChg chg="mod">
          <ac:chgData name="Barbara Evans" userId="2360b974-06f8-464e-acdc-88cd6dccb43a" providerId="ADAL" clId="{74FBD64A-155E-40D3-A93B-B68CB78B576D}" dt="2025-10-28T20:28:44.496" v="1539" actId="20577"/>
          <ac:spMkLst>
            <pc:docMk/>
            <pc:sldMk cId="3937629810" sldId="2147475220"/>
            <ac:spMk id="2" creationId="{1C09630A-209B-BECA-DA11-AB130C6AF675}"/>
          </ac:spMkLst>
        </pc:spChg>
        <pc:spChg chg="mod">
          <ac:chgData name="Barbara Evans" userId="2360b974-06f8-464e-acdc-88cd6dccb43a" providerId="ADAL" clId="{74FBD64A-155E-40D3-A93B-B68CB78B576D}" dt="2025-10-30T01:25:13.108" v="4468" actId="20577"/>
          <ac:spMkLst>
            <pc:docMk/>
            <pc:sldMk cId="3937629810" sldId="2147475220"/>
            <ac:spMk id="3" creationId="{CF21C3B6-941C-8427-3921-7BB0CD9B3160}"/>
          </ac:spMkLst>
        </pc:spChg>
      </pc:sldChg>
      <pc:sldChg chg="modNotesTx">
        <pc:chgData name="Barbara Evans" userId="2360b974-06f8-464e-acdc-88cd6dccb43a" providerId="ADAL" clId="{74FBD64A-155E-40D3-A93B-B68CB78B576D}" dt="2025-10-28T20:34:11.819" v="2005" actId="20577"/>
        <pc:sldMkLst>
          <pc:docMk/>
          <pc:sldMk cId="699670613" sldId="2147475234"/>
        </pc:sldMkLst>
      </pc:sldChg>
      <pc:sldChg chg="modNotesTx">
        <pc:chgData name="Barbara Evans" userId="2360b974-06f8-464e-acdc-88cd6dccb43a" providerId="ADAL" clId="{74FBD64A-155E-40D3-A93B-B68CB78B576D}" dt="2025-10-28T20:34:44.409" v="2170" actId="20577"/>
        <pc:sldMkLst>
          <pc:docMk/>
          <pc:sldMk cId="3657747303" sldId="2147475236"/>
        </pc:sldMkLst>
      </pc:sldChg>
      <pc:sldChg chg="modNotesTx">
        <pc:chgData name="Barbara Evans" userId="2360b974-06f8-464e-acdc-88cd6dccb43a" providerId="ADAL" clId="{74FBD64A-155E-40D3-A93B-B68CB78B576D}" dt="2025-10-28T20:35:50.389" v="2443" actId="20577"/>
        <pc:sldMkLst>
          <pc:docMk/>
          <pc:sldMk cId="4021314871" sldId="2147475237"/>
        </pc:sldMkLst>
      </pc:sldChg>
      <pc:sldChg chg="modNotesTx">
        <pc:chgData name="Barbara Evans" userId="2360b974-06f8-464e-acdc-88cd6dccb43a" providerId="ADAL" clId="{74FBD64A-155E-40D3-A93B-B68CB78B576D}" dt="2025-10-28T20:36:51.965" v="2740" actId="20577"/>
        <pc:sldMkLst>
          <pc:docMk/>
          <pc:sldMk cId="1580887427" sldId="2147475238"/>
        </pc:sldMkLst>
      </pc:sldChg>
      <pc:sldChg chg="modNotesTx">
        <pc:chgData name="Barbara Evans" userId="2360b974-06f8-464e-acdc-88cd6dccb43a" providerId="ADAL" clId="{74FBD64A-155E-40D3-A93B-B68CB78B576D}" dt="2025-10-28T20:37:51.830" v="3070" actId="20577"/>
        <pc:sldMkLst>
          <pc:docMk/>
          <pc:sldMk cId="3763034785" sldId="2147475239"/>
        </pc:sldMkLst>
      </pc:sldChg>
      <pc:sldChg chg="modNotesTx">
        <pc:chgData name="Barbara Evans" userId="2360b974-06f8-464e-acdc-88cd6dccb43a" providerId="ADAL" clId="{74FBD64A-155E-40D3-A93B-B68CB78B576D}" dt="2025-10-28T20:38:22.593" v="3247" actId="20577"/>
        <pc:sldMkLst>
          <pc:docMk/>
          <pc:sldMk cId="2457619055" sldId="2147475240"/>
        </pc:sldMkLst>
      </pc:sldChg>
      <pc:sldChg chg="modNotesTx">
        <pc:chgData name="Barbara Evans" userId="2360b974-06f8-464e-acdc-88cd6dccb43a" providerId="ADAL" clId="{74FBD64A-155E-40D3-A93B-B68CB78B576D}" dt="2025-10-28T20:40:34.075" v="3964" actId="20577"/>
        <pc:sldMkLst>
          <pc:docMk/>
          <pc:sldMk cId="2394482477" sldId="2147475246"/>
        </pc:sldMkLst>
      </pc:sldChg>
      <pc:sldChg chg="modNotesTx">
        <pc:chgData name="Barbara Evans" userId="2360b974-06f8-464e-acdc-88cd6dccb43a" providerId="ADAL" clId="{74FBD64A-155E-40D3-A93B-B68CB78B576D}" dt="2025-10-28T20:39:35.649" v="3668" actId="20577"/>
        <pc:sldMkLst>
          <pc:docMk/>
          <pc:sldMk cId="3061749465" sldId="2147475248"/>
        </pc:sldMkLst>
      </pc:sldChg>
      <pc:sldChg chg="modNotesTx">
        <pc:chgData name="Barbara Evans" userId="2360b974-06f8-464e-acdc-88cd6dccb43a" providerId="ADAL" clId="{74FBD64A-155E-40D3-A93B-B68CB78B576D}" dt="2025-10-28T20:40:04.968" v="3824" actId="20577"/>
        <pc:sldMkLst>
          <pc:docMk/>
          <pc:sldMk cId="1379211327" sldId="2147475249"/>
        </pc:sldMkLst>
      </pc:sldChg>
      <pc:sldChg chg="del">
        <pc:chgData name="Barbara Evans" userId="2360b974-06f8-464e-acdc-88cd6dccb43a" providerId="ADAL" clId="{74FBD64A-155E-40D3-A93B-B68CB78B576D}" dt="2025-10-30T01:27:17.519" v="4470" actId="47"/>
        <pc:sldMkLst>
          <pc:docMk/>
          <pc:sldMk cId="1176799847" sldId="2147475253"/>
        </pc:sldMkLst>
      </pc:sldChg>
      <pc:sldChg chg="modSp mod">
        <pc:chgData name="Barbara Evans" userId="2360b974-06f8-464e-acdc-88cd6dccb43a" providerId="ADAL" clId="{74FBD64A-155E-40D3-A93B-B68CB78B576D}" dt="2025-10-29T20:34:14.611" v="4208" actId="20577"/>
        <pc:sldMkLst>
          <pc:docMk/>
          <pc:sldMk cId="2999495851" sldId="2147475254"/>
        </pc:sldMkLst>
        <pc:spChg chg="mod">
          <ac:chgData name="Barbara Evans" userId="2360b974-06f8-464e-acdc-88cd6dccb43a" providerId="ADAL" clId="{74FBD64A-155E-40D3-A93B-B68CB78B576D}" dt="2025-10-29T20:34:14.611" v="4208" actId="20577"/>
          <ac:spMkLst>
            <pc:docMk/>
            <pc:sldMk cId="2999495851" sldId="2147475254"/>
            <ac:spMk id="3" creationId="{3CE70F36-2373-3F75-A6EA-5B00DCF5199E}"/>
          </ac:spMkLst>
        </pc:spChg>
      </pc:sldChg>
      <pc:sldChg chg="addSp delSp modSp new del mod">
        <pc:chgData name="Barbara Evans" userId="2360b974-06f8-464e-acdc-88cd6dccb43a" providerId="ADAL" clId="{74FBD64A-155E-40D3-A93B-B68CB78B576D}" dt="2025-10-29T15:34:03.473" v="4197" actId="47"/>
        <pc:sldMkLst>
          <pc:docMk/>
          <pc:sldMk cId="4165095565" sldId="2147475254"/>
        </pc:sldMkLst>
        <pc:spChg chg="mod">
          <ac:chgData name="Barbara Evans" userId="2360b974-06f8-464e-acdc-88cd6dccb43a" providerId="ADAL" clId="{74FBD64A-155E-40D3-A93B-B68CB78B576D}" dt="2025-10-28T20:29:00.691" v="1540"/>
          <ac:spMkLst>
            <pc:docMk/>
            <pc:sldMk cId="4165095565" sldId="2147475254"/>
            <ac:spMk id="2" creationId="{5432DAF6-E2B3-6B05-AB38-DAC177475B1B}"/>
          </ac:spMkLst>
        </pc:spChg>
        <pc:spChg chg="del">
          <ac:chgData name="Barbara Evans" userId="2360b974-06f8-464e-acdc-88cd6dccb43a" providerId="ADAL" clId="{74FBD64A-155E-40D3-A93B-B68CB78B576D}" dt="2025-10-28T20:26:04.890" v="1040" actId="3680"/>
          <ac:spMkLst>
            <pc:docMk/>
            <pc:sldMk cId="4165095565" sldId="2147475254"/>
            <ac:spMk id="3" creationId="{CAB28F97-8172-FE81-692C-7EDD59A37BA6}"/>
          </ac:spMkLst>
        </pc:spChg>
        <pc:spChg chg="add del mod">
          <ac:chgData name="Barbara Evans" userId="2360b974-06f8-464e-acdc-88cd6dccb43a" providerId="ADAL" clId="{74FBD64A-155E-40D3-A93B-B68CB78B576D}" dt="2025-10-28T20:28:08.578" v="1398" actId="478"/>
          <ac:spMkLst>
            <pc:docMk/>
            <pc:sldMk cId="4165095565" sldId="2147475254"/>
            <ac:spMk id="6" creationId="{C8B59A2F-BB7A-6823-A9B3-56ED46EED5E3}"/>
          </ac:spMkLst>
        </pc:spChg>
        <pc:graphicFrameChg chg="add mod ord modGraphic">
          <ac:chgData name="Barbara Evans" userId="2360b974-06f8-464e-acdc-88cd6dccb43a" providerId="ADAL" clId="{74FBD64A-155E-40D3-A93B-B68CB78B576D}" dt="2025-10-28T20:32:57.053" v="1747" actId="14734"/>
          <ac:graphicFrameMkLst>
            <pc:docMk/>
            <pc:sldMk cId="4165095565" sldId="2147475254"/>
            <ac:graphicFrameMk id="4" creationId="{A8376D43-E3B3-563A-9CFE-96AB8AE93802}"/>
          </ac:graphicFrameMkLst>
        </pc:graphicFrameChg>
      </pc:sldChg>
      <pc:sldChg chg="add">
        <pc:chgData name="Barbara Evans" userId="2360b974-06f8-464e-acdc-88cd6dccb43a" providerId="ADAL" clId="{74FBD64A-155E-40D3-A93B-B68CB78B576D}" dt="2025-10-30T01:27:12.689" v="4469"/>
        <pc:sldMkLst>
          <pc:docMk/>
          <pc:sldMk cId="1195353507" sldId="2147475255"/>
        </pc:sldMkLst>
      </pc:sldChg>
      <pc:sldChg chg="new del">
        <pc:chgData name="Barbara Evans" userId="2360b974-06f8-464e-acdc-88cd6dccb43a" providerId="ADAL" clId="{74FBD64A-155E-40D3-A93B-B68CB78B576D}" dt="2025-10-29T15:09:46.451" v="4194" actId="47"/>
        <pc:sldMkLst>
          <pc:docMk/>
          <pc:sldMk cId="1840520909" sldId="2147475255"/>
        </pc:sldMkLst>
      </pc:sldChg>
      <pc:sldChg chg="addSp delSp modSp add del mod">
        <pc:chgData name="Barbara Evans" userId="2360b974-06f8-464e-acdc-88cd6dccb43a" providerId="ADAL" clId="{74FBD64A-155E-40D3-A93B-B68CB78B576D}" dt="2025-10-29T15:33:49.608" v="4196" actId="47"/>
        <pc:sldMkLst>
          <pc:docMk/>
          <pc:sldMk cId="247522855" sldId="2147475256"/>
        </pc:sldMkLst>
        <pc:spChg chg="add mod">
          <ac:chgData name="Barbara Evans" userId="2360b974-06f8-464e-acdc-88cd6dccb43a" providerId="ADAL" clId="{74FBD64A-155E-40D3-A93B-B68CB78B576D}" dt="2025-10-29T15:09:51.741" v="4195" actId="478"/>
          <ac:spMkLst>
            <pc:docMk/>
            <pc:sldMk cId="247522855" sldId="2147475256"/>
            <ac:spMk id="5" creationId="{B2FE14F8-EBFD-1DFC-D491-95D86E04AC96}"/>
          </ac:spMkLst>
        </pc:spChg>
        <pc:graphicFrameChg chg="del">
          <ac:chgData name="Barbara Evans" userId="2360b974-06f8-464e-acdc-88cd6dccb43a" providerId="ADAL" clId="{74FBD64A-155E-40D3-A93B-B68CB78B576D}" dt="2025-10-29T15:09:51.741" v="4195" actId="478"/>
          <ac:graphicFrameMkLst>
            <pc:docMk/>
            <pc:sldMk cId="247522855" sldId="2147475256"/>
            <ac:graphicFrameMk id="4" creationId="{DD16EDF1-1AF2-7F6F-3C91-6D79E65BEED2}"/>
          </ac:graphicFrameMkLst>
        </pc:graphicFrameChg>
      </pc:sldChg>
    </pc:docChg>
  </pc:docChgLst>
  <pc:docChgLst>
    <pc:chgData name="Barbara Evans" userId="S::b.e.evans_leeds.ac.uk#ext#@worldhealthorg.onmicrosoft.com::b78630be-7504-495f-83fc-c3bbb255cfcc" providerId="AD" clId="Web-{44A64B18-C105-AED6-6854-849FE84CFBD5}"/>
    <pc:docChg chg="modSld">
      <pc:chgData name="Barbara Evans" userId="S::b.e.evans_leeds.ac.uk#ext#@worldhealthorg.onmicrosoft.com::b78630be-7504-495f-83fc-c3bbb255cfcc" providerId="AD" clId="Web-{44A64B18-C105-AED6-6854-849FE84CFBD5}" dt="2025-10-29T15:07:18.901" v="1" actId="20577"/>
      <pc:docMkLst>
        <pc:docMk/>
      </pc:docMkLst>
      <pc:sldChg chg="modSp">
        <pc:chgData name="Barbara Evans" userId="S::b.e.evans_leeds.ac.uk#ext#@worldhealthorg.onmicrosoft.com::b78630be-7504-495f-83fc-c3bbb255cfcc" providerId="AD" clId="Web-{44A64B18-C105-AED6-6854-849FE84CFBD5}" dt="2025-10-29T15:07:18.901" v="1" actId="20577"/>
        <pc:sldMkLst>
          <pc:docMk/>
          <pc:sldMk cId="3937629810" sldId="2147475220"/>
        </pc:sldMkLst>
        <pc:spChg chg="mod">
          <ac:chgData name="Barbara Evans" userId="S::b.e.evans_leeds.ac.uk#ext#@worldhealthorg.onmicrosoft.com::b78630be-7504-495f-83fc-c3bbb255cfcc" providerId="AD" clId="Web-{44A64B18-C105-AED6-6854-849FE84CFBD5}" dt="2025-10-29T15:07:18.901" v="1" actId="20577"/>
          <ac:spMkLst>
            <pc:docMk/>
            <pc:sldMk cId="3937629810" sldId="2147475220"/>
            <ac:spMk id="3" creationId="{CF21C3B6-941C-8427-3921-7BB0CD9B3160}"/>
          </ac:spMkLst>
        </pc:spChg>
      </pc:sldChg>
    </pc:docChg>
  </pc:docChgLst>
  <pc:docChgLst>
    <pc:chgData name="Barbara Evans" userId="S::b.e.evans_leeds.ac.uk#ext#@worldhealthorg.onmicrosoft.com::b78630be-7504-495f-83fc-c3bbb255cfcc" providerId="AD" clId="Web-{B82B368F-580E-EC26-E9CB-7B7ECCAD893E}"/>
    <pc:docChg chg="modSld">
      <pc:chgData name="Barbara Evans" userId="S::b.e.evans_leeds.ac.uk#ext#@worldhealthorg.onmicrosoft.com::b78630be-7504-495f-83fc-c3bbb255cfcc" providerId="AD" clId="Web-{B82B368F-580E-EC26-E9CB-7B7ECCAD893E}" dt="2025-10-28T18:59:29.496" v="172"/>
      <pc:docMkLst>
        <pc:docMk/>
      </pc:docMkLst>
      <pc:sldChg chg="modNotes">
        <pc:chgData name="Barbara Evans" userId="S::b.e.evans_leeds.ac.uk#ext#@worldhealthorg.onmicrosoft.com::b78630be-7504-495f-83fc-c3bbb255cfcc" providerId="AD" clId="Web-{B82B368F-580E-EC26-E9CB-7B7ECCAD893E}" dt="2025-10-28T18:59:29.496" v="172"/>
        <pc:sldMkLst>
          <pc:docMk/>
          <pc:sldMk cId="2860314691" sldId="2147475247"/>
        </pc:sldMkLst>
      </pc:sldChg>
    </pc:docChg>
  </pc:docChgLst>
  <pc:docChgLst>
    <pc:chgData name="Barbara Evans" userId="S::b.e.evans_leeds.ac.uk#ext#@worldhealthorg.onmicrosoft.com::b78630be-7504-495f-83fc-c3bbb255cfcc" providerId="AD" clId="Web-{CE2576A3-B322-87A7-9DE5-11F6ED5D9B0C}"/>
    <pc:docChg chg="modSld">
      <pc:chgData name="Barbara Evans" userId="S::b.e.evans_leeds.ac.uk#ext#@worldhealthorg.onmicrosoft.com::b78630be-7504-495f-83fc-c3bbb255cfcc" providerId="AD" clId="Web-{CE2576A3-B322-87A7-9DE5-11F6ED5D9B0C}" dt="2025-10-28T20:06:56.756" v="127" actId="20577"/>
      <pc:docMkLst>
        <pc:docMk/>
      </pc:docMkLst>
      <pc:sldChg chg="modSp">
        <pc:chgData name="Barbara Evans" userId="S::b.e.evans_leeds.ac.uk#ext#@worldhealthorg.onmicrosoft.com::b78630be-7504-495f-83fc-c3bbb255cfcc" providerId="AD" clId="Web-{CE2576A3-B322-87A7-9DE5-11F6ED5D9B0C}" dt="2025-10-28T20:06:56.756" v="127" actId="20577"/>
        <pc:sldMkLst>
          <pc:docMk/>
          <pc:sldMk cId="3937629810" sldId="2147475220"/>
        </pc:sldMkLst>
        <pc:spChg chg="mod">
          <ac:chgData name="Barbara Evans" userId="S::b.e.evans_leeds.ac.uk#ext#@worldhealthorg.onmicrosoft.com::b78630be-7504-495f-83fc-c3bbb255cfcc" providerId="AD" clId="Web-{CE2576A3-B322-87A7-9DE5-11F6ED5D9B0C}" dt="2025-10-28T20:06:56.756" v="127" actId="20577"/>
          <ac:spMkLst>
            <pc:docMk/>
            <pc:sldMk cId="3937629810" sldId="2147475220"/>
            <ac:spMk id="3" creationId="{CF21C3B6-941C-8427-3921-7BB0CD9B316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13423326338079E-2"/>
          <c:y val="1.149908728011628E-3"/>
          <c:w val="0.9399731533473239"/>
          <c:h val="0.76167792013889246"/>
        </c:manualLayout>
      </c:layout>
      <c:barChart>
        <c:barDir val="col"/>
        <c:grouping val="stacked"/>
        <c:varyColors val="0"/>
        <c:ser>
          <c:idx val="0"/>
          <c:order val="0"/>
          <c:tx>
            <c:strRef>
              <c:f>Sheet1!$D$1</c:f>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Sheet1!$D$2:$D$7</c:f>
              <c:numCache>
                <c:formatCode>General</c:formatCode>
                <c:ptCount val="6"/>
                <c:pt idx="0">
                  <c:v>600</c:v>
                </c:pt>
                <c:pt idx="1">
                  <c:v>422</c:v>
                </c:pt>
                <c:pt idx="2">
                  <c:v>317</c:v>
                </c:pt>
                <c:pt idx="3">
                  <c:v>200</c:v>
                </c:pt>
                <c:pt idx="4">
                  <c:v>104</c:v>
                </c:pt>
              </c:numCache>
            </c:numRef>
          </c:val>
          <c:extLst>
            <c:ext xmlns:c16="http://schemas.microsoft.com/office/drawing/2014/chart" uri="{C3380CC4-5D6E-409C-BE32-E72D297353CC}">
              <c16:uniqueId val="{00000000-45F5-404E-B64C-B78286902A53}"/>
            </c:ext>
          </c:extLst>
        </c:ser>
        <c:ser>
          <c:idx val="1"/>
          <c:order val="1"/>
          <c:tx>
            <c:strRef>
              <c:f>Sheet1!$E$1</c:f>
              <c:strCache>
                <c:ptCount val="1"/>
                <c:pt idx="0">
                  <c:v>Global</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Sheet1!$E$2:$E$7</c:f>
              <c:numCache>
                <c:formatCode>General</c:formatCode>
                <c:ptCount val="6"/>
                <c:pt idx="5">
                  <c:v>42</c:v>
                </c:pt>
              </c:numCache>
            </c:numRef>
          </c:val>
          <c:extLst>
            <c:ext xmlns:c16="http://schemas.microsoft.com/office/drawing/2014/chart" uri="{C3380CC4-5D6E-409C-BE32-E72D297353CC}">
              <c16:uniqueId val="{00000001-45F5-404E-B64C-B78286902A53}"/>
            </c:ext>
          </c:extLst>
        </c:ser>
        <c:ser>
          <c:idx val="2"/>
          <c:order val="2"/>
          <c:tx>
            <c:strRef>
              <c:f>Sheet1!$F$1</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Sheet1!$F$2:$F$7</c:f>
              <c:numCache>
                <c:formatCode>General</c:formatCode>
                <c:ptCount val="6"/>
                <c:pt idx="5">
                  <c:v>63</c:v>
                </c:pt>
              </c:numCache>
            </c:numRef>
          </c:val>
          <c:extLst>
            <c:ext xmlns:c16="http://schemas.microsoft.com/office/drawing/2014/chart" uri="{C3380CC4-5D6E-409C-BE32-E72D297353CC}">
              <c16:uniqueId val="{00000002-45F5-404E-B64C-B78286902A53}"/>
            </c:ext>
          </c:extLst>
        </c:ser>
        <c:dLbls>
          <c:showLegendKey val="0"/>
          <c:showVal val="0"/>
          <c:showCatName val="0"/>
          <c:showSerName val="0"/>
          <c:showPercent val="0"/>
          <c:showBubbleSize val="0"/>
        </c:dLbls>
        <c:gapWidth val="50"/>
        <c:overlap val="100"/>
        <c:axId val="1873342720"/>
        <c:axId val="1873349440"/>
      </c:barChart>
      <c:catAx>
        <c:axId val="187334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3349440"/>
        <c:crosses val="autoZero"/>
        <c:auto val="1"/>
        <c:lblAlgn val="ctr"/>
        <c:lblOffset val="100"/>
        <c:noMultiLvlLbl val="0"/>
      </c:catAx>
      <c:valAx>
        <c:axId val="1873349440"/>
        <c:scaling>
          <c:orientation val="minMax"/>
        </c:scaling>
        <c:delete val="1"/>
        <c:axPos val="l"/>
        <c:numFmt formatCode="General" sourceLinked="1"/>
        <c:majorTickMark val="none"/>
        <c:minorTickMark val="none"/>
        <c:tickLblPos val="nextTo"/>
        <c:crossAx val="1873342720"/>
        <c:crosses val="autoZero"/>
        <c:crossBetween val="between"/>
      </c:valAx>
      <c:spPr>
        <a:noFill/>
        <a:ln>
          <a:noFill/>
        </a:ln>
        <a:effectLst/>
      </c:spPr>
    </c:plotArea>
    <c:legend>
      <c:legendPos val="b"/>
      <c:layout>
        <c:manualLayout>
          <c:xMode val="edge"/>
          <c:yMode val="edge"/>
          <c:x val="0.803794227974722"/>
          <c:y val="0.16467266950482864"/>
          <c:w val="0.16820204341410114"/>
          <c:h val="0.184609627145889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13423326338079E-2"/>
          <c:y val="1.149908728011628E-3"/>
          <c:w val="0.9399731533473239"/>
          <c:h val="0.76167792013889246"/>
        </c:manualLayout>
      </c:layout>
      <c:barChart>
        <c:barDir val="col"/>
        <c:grouping val="stacked"/>
        <c:varyColors val="0"/>
        <c:ser>
          <c:idx val="0"/>
          <c:order val="0"/>
          <c:tx>
            <c:strRef>
              <c:f>Sheet1!$D$1</c:f>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Sheet1!$D$2:$D$7</c:f>
              <c:numCache>
                <c:formatCode>General</c:formatCode>
                <c:ptCount val="6"/>
                <c:pt idx="0">
                  <c:v>600</c:v>
                </c:pt>
                <c:pt idx="1">
                  <c:v>422</c:v>
                </c:pt>
                <c:pt idx="2">
                  <c:v>317</c:v>
                </c:pt>
                <c:pt idx="3">
                  <c:v>200</c:v>
                </c:pt>
                <c:pt idx="4">
                  <c:v>104</c:v>
                </c:pt>
              </c:numCache>
            </c:numRef>
          </c:val>
          <c:extLst>
            <c:ext xmlns:c16="http://schemas.microsoft.com/office/drawing/2014/chart" uri="{C3380CC4-5D6E-409C-BE32-E72D297353CC}">
              <c16:uniqueId val="{00000000-45F5-404E-B64C-B78286902A53}"/>
            </c:ext>
          </c:extLst>
        </c:ser>
        <c:ser>
          <c:idx val="1"/>
          <c:order val="1"/>
          <c:tx>
            <c:strRef>
              <c:f>Sheet1!$E$1</c:f>
              <c:strCache>
                <c:ptCount val="1"/>
                <c:pt idx="0">
                  <c:v>Global</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Sheet1!$E$2:$E$7</c:f>
              <c:numCache>
                <c:formatCode>General</c:formatCode>
                <c:ptCount val="6"/>
                <c:pt idx="5">
                  <c:v>42</c:v>
                </c:pt>
              </c:numCache>
            </c:numRef>
          </c:val>
          <c:extLst>
            <c:ext xmlns:c16="http://schemas.microsoft.com/office/drawing/2014/chart" uri="{C3380CC4-5D6E-409C-BE32-E72D297353CC}">
              <c16:uniqueId val="{00000001-45F5-404E-B64C-B78286902A53}"/>
            </c:ext>
          </c:extLst>
        </c:ser>
        <c:ser>
          <c:idx val="2"/>
          <c:order val="2"/>
          <c:tx>
            <c:strRef>
              <c:f>Sheet1!$F$1</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Sheet1!$F$2:$F$7</c:f>
              <c:numCache>
                <c:formatCode>General</c:formatCode>
                <c:ptCount val="6"/>
                <c:pt idx="5">
                  <c:v>63</c:v>
                </c:pt>
              </c:numCache>
            </c:numRef>
          </c:val>
          <c:extLst>
            <c:ext xmlns:c16="http://schemas.microsoft.com/office/drawing/2014/chart" uri="{C3380CC4-5D6E-409C-BE32-E72D297353CC}">
              <c16:uniqueId val="{00000002-45F5-404E-B64C-B78286902A53}"/>
            </c:ext>
          </c:extLst>
        </c:ser>
        <c:dLbls>
          <c:showLegendKey val="0"/>
          <c:showVal val="0"/>
          <c:showCatName val="0"/>
          <c:showSerName val="0"/>
          <c:showPercent val="0"/>
          <c:showBubbleSize val="0"/>
        </c:dLbls>
        <c:gapWidth val="50"/>
        <c:overlap val="100"/>
        <c:axId val="1873342720"/>
        <c:axId val="1873349440"/>
      </c:barChart>
      <c:catAx>
        <c:axId val="187334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3349440"/>
        <c:crosses val="autoZero"/>
        <c:auto val="1"/>
        <c:lblAlgn val="ctr"/>
        <c:lblOffset val="100"/>
        <c:noMultiLvlLbl val="0"/>
      </c:catAx>
      <c:valAx>
        <c:axId val="1873349440"/>
        <c:scaling>
          <c:orientation val="minMax"/>
        </c:scaling>
        <c:delete val="1"/>
        <c:axPos val="l"/>
        <c:numFmt formatCode="General" sourceLinked="1"/>
        <c:majorTickMark val="none"/>
        <c:minorTickMark val="none"/>
        <c:tickLblPos val="nextTo"/>
        <c:crossAx val="1873342720"/>
        <c:crosses val="autoZero"/>
        <c:crossBetween val="between"/>
      </c:valAx>
      <c:spPr>
        <a:noFill/>
        <a:ln>
          <a:noFill/>
        </a:ln>
        <a:effectLst/>
      </c:spPr>
    </c:plotArea>
    <c:legend>
      <c:legendPos val="b"/>
      <c:layout>
        <c:manualLayout>
          <c:xMode val="edge"/>
          <c:yMode val="edge"/>
          <c:x val="0.73558195533693238"/>
          <c:y val="0.16467266950482864"/>
          <c:w val="0.23641446797393709"/>
          <c:h val="0.184609627145889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10/30/2025</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5068490C-0DEC-4EBD-86E0-7ACA53B40D66}" type="slidenum">
              <a:rPr lang="en-US">
                <a:solidFill>
                  <a:prstClr val="black"/>
                </a:solidFill>
                <a:latin typeface="Calibri" panose="020F0502020204030204"/>
              </a:rPr>
              <a:pPr defTabSz="46588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3042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Rick </a:t>
            </a:r>
          </a:p>
          <a:p>
            <a:r>
              <a:rPr lang="en-GB" dirty="0"/>
              <a:t>I’m going to start with the enabling environment indicators, related to policies, institutions, regulation and finance, and then pass over to Barbara. </a:t>
            </a:r>
          </a:p>
          <a:p>
            <a:r>
              <a:rPr lang="en-GB" dirty="0"/>
              <a:t>Indicator objectives on the left, candidate indicators on the right.</a:t>
            </a:r>
          </a:p>
          <a:p>
            <a:r>
              <a:rPr lang="en-GB" dirty="0"/>
              <a:t>None of these candidate indicators are ready to go – they would all need metadata, clear definitions, etc., and that would be the aim of the next phase, in country pilots. But we need reasonable candidates to take forward for the country piloting. </a:t>
            </a:r>
          </a:p>
          <a:p>
            <a:r>
              <a:rPr lang="en-GB" dirty="0"/>
              <a:t>101 is a ‘stacked indicator’ – looks like three separate indicators, but we expect to be able to condense these into a single index, perhaps with three levels.</a:t>
            </a:r>
          </a:p>
          <a:p>
            <a:r>
              <a:rPr lang="en-GB" dirty="0"/>
              <a:t>102 is a more conventional dichotomous indicator, about the use of risk-based manage plans, like WSPs or SSPs, but that take into account current and future climate. </a:t>
            </a:r>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66795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C3DC-BDD1-4286-40B8-52F5CA492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97FC-E6E6-BC76-C98E-EF630D692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D4865-6340-0407-0EB9-26C529CAE5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Climate resilience planning: two proposed indicators, around national adaptation plans and national mitigation plans. Both are stacked indicators, that reference different benchmarks that we think could be consolidated into a single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106 is the only nod to emissions – the framework is much more about adaptation than mitigation. Measuring carbon emissions is really important, but is beyond the scope of our review. But as a policy measure, having plans for quantifying and mitigating emissions, we consider within scope, especially because some of the adaptation actions could have their own impacts on emissions. </a:t>
            </a:r>
          </a:p>
          <a:p>
            <a:endParaRPr lang="en-GB" dirty="0"/>
          </a:p>
        </p:txBody>
      </p:sp>
      <p:sp>
        <p:nvSpPr>
          <p:cNvPr id="4" name="Slide Number Placeholder 3">
            <a:extLst>
              <a:ext uri="{FF2B5EF4-FFF2-40B4-BE49-F238E27FC236}">
                <a16:creationId xmlns:a16="http://schemas.microsoft.com/office/drawing/2014/main" id="{CE03FF74-428E-7656-0384-5AC23DC3296C}"/>
              </a:ext>
            </a:extLst>
          </p:cNvPr>
          <p:cNvSpPr>
            <a:spLocks noGrp="1"/>
          </p:cNvSpPr>
          <p:nvPr>
            <p:ph type="sldNum" sz="quarter" idx="5"/>
          </p:nvPr>
        </p:nvSpPr>
        <p:spPr/>
        <p:txBody>
          <a:bodyPr/>
          <a:lstStyle/>
          <a:p>
            <a:fld id="{5068490C-0DEC-4EBD-86E0-7ACA53B40D66}" type="slidenum">
              <a:rPr lang="en-US" smtClean="0"/>
              <a:t>15</a:t>
            </a:fld>
            <a:endParaRPr lang="en-US"/>
          </a:p>
        </p:txBody>
      </p:sp>
    </p:spTree>
    <p:extLst>
      <p:ext uri="{BB962C8B-B14F-4D97-AF65-F5344CB8AC3E}">
        <p14:creationId xmlns:p14="http://schemas.microsoft.com/office/powerpoint/2010/main" val="154907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C093-57A5-DB04-F6D8-C52F068B0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87153-7F4D-316E-F3B7-4D38EAA7A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A8007-5A1F-49B0-C9A0-A0359219F64C}"/>
              </a:ext>
            </a:extLst>
          </p:cNvPr>
          <p:cNvSpPr>
            <a:spLocks noGrp="1"/>
          </p:cNvSpPr>
          <p:nvPr>
            <p:ph type="body" idx="1"/>
          </p:nvPr>
        </p:nvSpPr>
        <p:spPr/>
        <p:txBody>
          <a:bodyPr/>
          <a:lstStyle/>
          <a:p>
            <a:r>
              <a:rPr lang="en-GB" dirty="0"/>
              <a:t>Last policy indicator is about equity: recognizing that climate hazards won’t impact everyone equally, this one calls for having strategies to ensure that CRWASH investments are focused on the most vulnerable populations. </a:t>
            </a:r>
          </a:p>
          <a:p>
            <a:endParaRPr lang="en-GB" dirty="0"/>
          </a:p>
          <a:p>
            <a:r>
              <a:rPr lang="en-GB" dirty="0"/>
              <a:t>Remember, we have a list of about 100 indicators that we think have promise, but we don’t have the resources to develop them all, so we’ve shortlisted a set of 42. I’m showing here one example of an indicator that we didn’t shortlist, about prioritizing domestic water over other water uses in resource allocations. It does have promise, but we are trying to keep to a manageable number and this one isn’t currently on our shortlist. Though if we hear from a lot of people that it really should be, we will take note. And in the groupwork in a little while, you will see the full set of 100 recommended indicators. </a:t>
            </a:r>
          </a:p>
        </p:txBody>
      </p:sp>
      <p:sp>
        <p:nvSpPr>
          <p:cNvPr id="4" name="Slide Number Placeholder 3">
            <a:extLst>
              <a:ext uri="{FF2B5EF4-FFF2-40B4-BE49-F238E27FC236}">
                <a16:creationId xmlns:a16="http://schemas.microsoft.com/office/drawing/2014/main" id="{C18A2733-C415-06E4-4946-BE1C184FDCA2}"/>
              </a:ext>
            </a:extLst>
          </p:cNvPr>
          <p:cNvSpPr>
            <a:spLocks noGrp="1"/>
          </p:cNvSpPr>
          <p:nvPr>
            <p:ph type="sldNum" sz="quarter" idx="5"/>
          </p:nvPr>
        </p:nvSpPr>
        <p:spPr/>
        <p:txBody>
          <a:bodyPr/>
          <a:lstStyle/>
          <a:p>
            <a:fld id="{5068490C-0DEC-4EBD-86E0-7ACA53B40D66}" type="slidenum">
              <a:rPr lang="en-US" smtClean="0"/>
              <a:t>16</a:t>
            </a:fld>
            <a:endParaRPr lang="en-US"/>
          </a:p>
        </p:txBody>
      </p:sp>
    </p:spTree>
    <p:extLst>
      <p:ext uri="{BB962C8B-B14F-4D97-AF65-F5344CB8AC3E}">
        <p14:creationId xmlns:p14="http://schemas.microsoft.com/office/powerpoint/2010/main" val="70230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FD20-3295-A1E3-78F5-7FFBC424D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4BB14-22F0-8F48-BEAD-D6160018F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F3FA8-9223-F5BA-C3D3-D8ABC077DCF6}"/>
              </a:ext>
            </a:extLst>
          </p:cNvPr>
          <p:cNvSpPr>
            <a:spLocks noGrp="1"/>
          </p:cNvSpPr>
          <p:nvPr>
            <p:ph type="body" idx="1"/>
          </p:nvPr>
        </p:nvSpPr>
        <p:spPr/>
        <p:txBody>
          <a:bodyPr/>
          <a:lstStyle/>
          <a:p>
            <a:r>
              <a:rPr lang="en-GB" dirty="0"/>
              <a:t>We’ve recommended three indicators around institutions, and this first one is about use of climate data and seasonal forecasts for WASH service delivery. Are these data downscaled and accessible for use by WASH sector stakeholders? Are the data relevant to WASH service delivery? And are they reviewed and updated regularly, and used to inform updates to WASH policies and plans? </a:t>
            </a:r>
          </a:p>
          <a:p>
            <a:endParaRPr lang="en-GB" dirty="0"/>
          </a:p>
          <a:p>
            <a:r>
              <a:rPr lang="en-GB" dirty="0"/>
              <a:t>Again, that looks like five separate indicators, but we believe we will be able to consolidate them into an index – it will be another stacked, or composite, indicator. </a:t>
            </a:r>
          </a:p>
        </p:txBody>
      </p:sp>
      <p:sp>
        <p:nvSpPr>
          <p:cNvPr id="4" name="Slide Number Placeholder 3">
            <a:extLst>
              <a:ext uri="{FF2B5EF4-FFF2-40B4-BE49-F238E27FC236}">
                <a16:creationId xmlns:a16="http://schemas.microsoft.com/office/drawing/2014/main" id="{8835B83E-CFF2-82FC-3F7B-15956564FDB4}"/>
              </a:ext>
            </a:extLst>
          </p:cNvPr>
          <p:cNvSpPr>
            <a:spLocks noGrp="1"/>
          </p:cNvSpPr>
          <p:nvPr>
            <p:ph type="sldNum" sz="quarter" idx="5"/>
          </p:nvPr>
        </p:nvSpPr>
        <p:spPr/>
        <p:txBody>
          <a:bodyPr/>
          <a:lstStyle/>
          <a:p>
            <a:fld id="{5068490C-0DEC-4EBD-86E0-7ACA53B40D66}" type="slidenum">
              <a:rPr lang="en-US" smtClean="0"/>
              <a:t>17</a:t>
            </a:fld>
            <a:endParaRPr lang="en-US"/>
          </a:p>
        </p:txBody>
      </p:sp>
    </p:spTree>
    <p:extLst>
      <p:ext uri="{BB962C8B-B14F-4D97-AF65-F5344CB8AC3E}">
        <p14:creationId xmlns:p14="http://schemas.microsoft.com/office/powerpoint/2010/main" val="340082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4EAF9-C4BA-6EE6-5C63-3E1D492D1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5B321-216F-F273-D5ED-A0348B24B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EAF8F-2E5D-E52A-D17B-F83D80FD0F69}"/>
              </a:ext>
            </a:extLst>
          </p:cNvPr>
          <p:cNvSpPr>
            <a:spLocks noGrp="1"/>
          </p:cNvSpPr>
          <p:nvPr>
            <p:ph type="body" idx="1"/>
          </p:nvPr>
        </p:nvSpPr>
        <p:spPr/>
        <p:txBody>
          <a:bodyPr/>
          <a:lstStyle/>
          <a:p>
            <a:r>
              <a:rPr lang="en-GB" dirty="0"/>
              <a:t>The other two indicators related to institutions have to do with early warning systems, and national WASH monitoring systems. </a:t>
            </a:r>
          </a:p>
          <a:p>
            <a:endParaRPr lang="en-GB" dirty="0"/>
          </a:p>
          <a:p>
            <a:r>
              <a:rPr lang="en-GB" dirty="0"/>
              <a:t>202</a:t>
            </a:r>
          </a:p>
          <a:p>
            <a:r>
              <a:rPr lang="en-GB" dirty="0"/>
              <a:t>203. Doesn’t specify what types of impacts, just that the monitoring systems do track climate impacts. And this one calls for monitoring in households, schools, and health care facilities, ideally disaggregated by service levels, geography, and population subgroups. </a:t>
            </a:r>
          </a:p>
        </p:txBody>
      </p:sp>
      <p:sp>
        <p:nvSpPr>
          <p:cNvPr id="4" name="Slide Number Placeholder 3">
            <a:extLst>
              <a:ext uri="{FF2B5EF4-FFF2-40B4-BE49-F238E27FC236}">
                <a16:creationId xmlns:a16="http://schemas.microsoft.com/office/drawing/2014/main" id="{E2748F10-3ACB-DF17-70CA-6B99AC1279EF}"/>
              </a:ext>
            </a:extLst>
          </p:cNvPr>
          <p:cNvSpPr>
            <a:spLocks noGrp="1"/>
          </p:cNvSpPr>
          <p:nvPr>
            <p:ph type="sldNum" sz="quarter" idx="5"/>
          </p:nvPr>
        </p:nvSpPr>
        <p:spPr/>
        <p:txBody>
          <a:bodyPr/>
          <a:lstStyle/>
          <a:p>
            <a:fld id="{5068490C-0DEC-4EBD-86E0-7ACA53B40D66}" type="slidenum">
              <a:rPr lang="en-US" smtClean="0"/>
              <a:t>18</a:t>
            </a:fld>
            <a:endParaRPr lang="en-US"/>
          </a:p>
        </p:txBody>
      </p:sp>
    </p:spTree>
    <p:extLst>
      <p:ext uri="{BB962C8B-B14F-4D97-AF65-F5344CB8AC3E}">
        <p14:creationId xmlns:p14="http://schemas.microsoft.com/office/powerpoint/2010/main" val="57483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93C-9F76-50CA-7ECF-1BB03DFA1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2B5C3-F867-2590-8C84-D0A6DBA71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43AD1-62C4-4201-D98F-193FFB16CFF0}"/>
              </a:ext>
            </a:extLst>
          </p:cNvPr>
          <p:cNvSpPr>
            <a:spLocks noGrp="1"/>
          </p:cNvSpPr>
          <p:nvPr>
            <p:ph type="body" idx="1"/>
          </p:nvPr>
        </p:nvSpPr>
        <p:spPr/>
        <p:txBody>
          <a:bodyPr/>
          <a:lstStyle/>
          <a:p>
            <a:r>
              <a:rPr lang="en-GB" dirty="0"/>
              <a:t>For regulation, we have three related proposed indicators – they are all about having standards and regulations available, that take into account current and future climate. </a:t>
            </a:r>
          </a:p>
          <a:p>
            <a:endParaRPr lang="en-GB" dirty="0"/>
          </a:p>
          <a:p>
            <a:r>
              <a:rPr lang="en-GB" dirty="0"/>
              <a:t>301 is about standards and regulations for design and construction of resilient architecture, while 302 is about operation and maintenance, and 303 is about restoration of services following a climate event. But they are clearly very related to each other, and you will see that they also relate to some of the downstream indicators. </a:t>
            </a:r>
          </a:p>
        </p:txBody>
      </p:sp>
      <p:sp>
        <p:nvSpPr>
          <p:cNvPr id="4" name="Slide Number Placeholder 3">
            <a:extLst>
              <a:ext uri="{FF2B5EF4-FFF2-40B4-BE49-F238E27FC236}">
                <a16:creationId xmlns:a16="http://schemas.microsoft.com/office/drawing/2014/main" id="{FF19B26E-50C1-2BD1-F404-46195AB1E1D5}"/>
              </a:ext>
            </a:extLst>
          </p:cNvPr>
          <p:cNvSpPr>
            <a:spLocks noGrp="1"/>
          </p:cNvSpPr>
          <p:nvPr>
            <p:ph type="sldNum" sz="quarter" idx="5"/>
          </p:nvPr>
        </p:nvSpPr>
        <p:spPr/>
        <p:txBody>
          <a:bodyPr/>
          <a:lstStyle/>
          <a:p>
            <a:fld id="{5068490C-0DEC-4EBD-86E0-7ACA53B40D66}" type="slidenum">
              <a:rPr lang="en-US" smtClean="0"/>
              <a:t>19</a:t>
            </a:fld>
            <a:endParaRPr lang="en-US"/>
          </a:p>
        </p:txBody>
      </p:sp>
    </p:spTree>
    <p:extLst>
      <p:ext uri="{BB962C8B-B14F-4D97-AF65-F5344CB8AC3E}">
        <p14:creationId xmlns:p14="http://schemas.microsoft.com/office/powerpoint/2010/main" val="9266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E0FCC-1468-F84A-5231-9BE45DE8F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AD2D0-38D9-BCD8-8EC1-543A6CF80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131BB-C619-25C8-DAC7-E035C0789625}"/>
              </a:ext>
            </a:extLst>
          </p:cNvPr>
          <p:cNvSpPr>
            <a:spLocks noGrp="1"/>
          </p:cNvSpPr>
          <p:nvPr>
            <p:ph type="body" idx="1"/>
          </p:nvPr>
        </p:nvSpPr>
        <p:spPr/>
        <p:txBody>
          <a:bodyPr/>
          <a:lstStyle/>
          <a:p>
            <a:r>
              <a:rPr lang="en-GB" dirty="0"/>
              <a:t>Finally, we have a pair of indicators related to finance: the first is about budget allocation – how does the budget allocation compare to the total annual costs identified for WASH climate adaptation? And we know that budgeted funds are not always fully utilized, so the second indicator is about the ratio of actual expenditure to total annual costs identified. </a:t>
            </a:r>
          </a:p>
        </p:txBody>
      </p:sp>
      <p:sp>
        <p:nvSpPr>
          <p:cNvPr id="4" name="Slide Number Placeholder 3">
            <a:extLst>
              <a:ext uri="{FF2B5EF4-FFF2-40B4-BE49-F238E27FC236}">
                <a16:creationId xmlns:a16="http://schemas.microsoft.com/office/drawing/2014/main" id="{1E8FE4E8-9BC3-D5E3-41FA-4CA055B22C2E}"/>
              </a:ext>
            </a:extLst>
          </p:cNvPr>
          <p:cNvSpPr>
            <a:spLocks noGrp="1"/>
          </p:cNvSpPr>
          <p:nvPr>
            <p:ph type="sldNum" sz="quarter" idx="5"/>
          </p:nvPr>
        </p:nvSpPr>
        <p:spPr/>
        <p:txBody>
          <a:bodyPr/>
          <a:lstStyle/>
          <a:p>
            <a:fld id="{5068490C-0DEC-4EBD-86E0-7ACA53B40D66}" type="slidenum">
              <a:rPr lang="en-US" smtClean="0"/>
              <a:t>20</a:t>
            </a:fld>
            <a:endParaRPr lang="en-US"/>
          </a:p>
        </p:txBody>
      </p:sp>
    </p:spTree>
    <p:extLst>
      <p:ext uri="{BB962C8B-B14F-4D97-AF65-F5344CB8AC3E}">
        <p14:creationId xmlns:p14="http://schemas.microsoft.com/office/powerpoint/2010/main" val="266869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7401-FF6F-3F0C-8152-58186A1EF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21E5B-0921-0479-BE7E-EF00922D3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92B9D-31C5-AAA1-63D6-D09864520433}"/>
              </a:ext>
            </a:extLst>
          </p:cNvPr>
          <p:cNvSpPr>
            <a:spLocks noGrp="1"/>
          </p:cNvSpPr>
          <p:nvPr>
            <p:ph type="body" idx="1"/>
          </p:nvPr>
        </p:nvSpPr>
        <p:spPr/>
        <p:txBody>
          <a:bodyPr/>
          <a:lstStyle/>
          <a:p>
            <a:r>
              <a:rPr lang="en-GB" dirty="0"/>
              <a:t>Barbara</a:t>
            </a:r>
          </a:p>
          <a:p>
            <a:r>
              <a:rPr lang="en-GB" dirty="0"/>
              <a:t>The next area in the conceptual framework is about the kinds of adaptation actions that service providers can take. Let’s start with hygiene promoters, and supply chain actors. </a:t>
            </a:r>
          </a:p>
        </p:txBody>
      </p:sp>
      <p:sp>
        <p:nvSpPr>
          <p:cNvPr id="4" name="Slide Number Placeholder 3">
            <a:extLst>
              <a:ext uri="{FF2B5EF4-FFF2-40B4-BE49-F238E27FC236}">
                <a16:creationId xmlns:a16="http://schemas.microsoft.com/office/drawing/2014/main" id="{A98B960B-6A99-705F-E4E2-B437C7F5DF56}"/>
              </a:ext>
            </a:extLst>
          </p:cNvPr>
          <p:cNvSpPr>
            <a:spLocks noGrp="1"/>
          </p:cNvSpPr>
          <p:nvPr>
            <p:ph type="sldNum" sz="quarter" idx="5"/>
          </p:nvPr>
        </p:nvSpPr>
        <p:spPr/>
        <p:txBody>
          <a:bodyPr/>
          <a:lstStyle/>
          <a:p>
            <a:fld id="{5068490C-0DEC-4EBD-86E0-7ACA53B40D66}" type="slidenum">
              <a:rPr lang="en-US" smtClean="0"/>
              <a:t>21</a:t>
            </a:fld>
            <a:endParaRPr lang="en-US"/>
          </a:p>
        </p:txBody>
      </p:sp>
    </p:spTree>
    <p:extLst>
      <p:ext uri="{BB962C8B-B14F-4D97-AF65-F5344CB8AC3E}">
        <p14:creationId xmlns:p14="http://schemas.microsoft.com/office/powerpoint/2010/main" val="3642244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1728-6B7B-CAF2-A541-F1A8A4233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FB742-B81E-619B-AB34-49AD44934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7534E-51C9-867D-3912-39CB4790F05D}"/>
              </a:ext>
            </a:extLst>
          </p:cNvPr>
          <p:cNvSpPr>
            <a:spLocks noGrp="1"/>
          </p:cNvSpPr>
          <p:nvPr>
            <p:ph type="body" idx="1"/>
          </p:nvPr>
        </p:nvSpPr>
        <p:spPr/>
        <p:txBody>
          <a:bodyPr/>
          <a:lstStyle/>
          <a:p>
            <a:r>
              <a:rPr lang="en-GB" dirty="0"/>
              <a:t>Here we can see a paired indicator – with similar requirements for water supply and sanitation – and this is a point that came up in the climate resilience and hygiene session on Tuesday – the need for anticipatory risk-based planning. This also links to policy indicator 102, about mandating the use of risk management plans for water and sanitation service provision. </a:t>
            </a:r>
          </a:p>
        </p:txBody>
      </p:sp>
      <p:sp>
        <p:nvSpPr>
          <p:cNvPr id="4" name="Slide Number Placeholder 3">
            <a:extLst>
              <a:ext uri="{FF2B5EF4-FFF2-40B4-BE49-F238E27FC236}">
                <a16:creationId xmlns:a16="http://schemas.microsoft.com/office/drawing/2014/main" id="{5571E4B8-B0E8-7748-45CC-3DB742396A5F}"/>
              </a:ext>
            </a:extLst>
          </p:cNvPr>
          <p:cNvSpPr>
            <a:spLocks noGrp="1"/>
          </p:cNvSpPr>
          <p:nvPr>
            <p:ph type="sldNum" sz="quarter" idx="5"/>
          </p:nvPr>
        </p:nvSpPr>
        <p:spPr/>
        <p:txBody>
          <a:bodyPr/>
          <a:lstStyle/>
          <a:p>
            <a:fld id="{5068490C-0DEC-4EBD-86E0-7ACA53B40D66}" type="slidenum">
              <a:rPr lang="en-US" smtClean="0"/>
              <a:t>22</a:t>
            </a:fld>
            <a:endParaRPr lang="en-US"/>
          </a:p>
        </p:txBody>
      </p:sp>
    </p:spTree>
    <p:extLst>
      <p:ext uri="{BB962C8B-B14F-4D97-AF65-F5344CB8AC3E}">
        <p14:creationId xmlns:p14="http://schemas.microsoft.com/office/powerpoint/2010/main" val="546822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2A6A4-3C00-1BF1-449B-D35D0673F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85140-5C36-6F01-0E70-FE90A39F8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BA578-CA4E-3581-0C7B-F1D5DF8C5BED}"/>
              </a:ext>
            </a:extLst>
          </p:cNvPr>
          <p:cNvSpPr>
            <a:spLocks noGrp="1"/>
          </p:cNvSpPr>
          <p:nvPr>
            <p:ph type="body" idx="1"/>
          </p:nvPr>
        </p:nvSpPr>
        <p:spPr/>
        <p:txBody>
          <a:bodyPr/>
          <a:lstStyle/>
          <a:p>
            <a:r>
              <a:rPr lang="en-GB" dirty="0"/>
              <a:t>Links to 302</a:t>
            </a:r>
          </a:p>
        </p:txBody>
      </p:sp>
      <p:sp>
        <p:nvSpPr>
          <p:cNvPr id="4" name="Slide Number Placeholder 3">
            <a:extLst>
              <a:ext uri="{FF2B5EF4-FFF2-40B4-BE49-F238E27FC236}">
                <a16:creationId xmlns:a16="http://schemas.microsoft.com/office/drawing/2014/main" id="{74B859F5-EF75-306D-543F-692B40A44F16}"/>
              </a:ext>
            </a:extLst>
          </p:cNvPr>
          <p:cNvSpPr>
            <a:spLocks noGrp="1"/>
          </p:cNvSpPr>
          <p:nvPr>
            <p:ph type="sldNum" sz="quarter" idx="5"/>
          </p:nvPr>
        </p:nvSpPr>
        <p:spPr/>
        <p:txBody>
          <a:bodyPr/>
          <a:lstStyle/>
          <a:p>
            <a:fld id="{5068490C-0DEC-4EBD-86E0-7ACA53B40D66}" type="slidenum">
              <a:rPr lang="en-US" smtClean="0"/>
              <a:t>23</a:t>
            </a:fld>
            <a:endParaRPr lang="en-US"/>
          </a:p>
        </p:txBody>
      </p:sp>
    </p:spTree>
    <p:extLst>
      <p:ext uri="{BB962C8B-B14F-4D97-AF65-F5344CB8AC3E}">
        <p14:creationId xmlns:p14="http://schemas.microsoft.com/office/powerpoint/2010/main" val="5334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the topic of climate resilience in WASH services is relevant to both the GLAAS and JMP teams, if you think about inputs, processes, outputs and outcomes. </a:t>
            </a:r>
          </a:p>
          <a:p>
            <a:pPr marL="171450" indent="-171450">
              <a:buFont typeface="Arial" panose="020B0604020202020204" pitchFamily="34" charset="0"/>
              <a:buChar char="•"/>
            </a:pPr>
            <a:r>
              <a:rPr lang="en-US" dirty="0"/>
              <a:t>Accordingly, we are working together to jointly conduct a review of climate resilience and WASH, with a special focus on monitoring.</a:t>
            </a:r>
          </a:p>
          <a:p>
            <a:pPr marL="171450" indent="-171450">
              <a:buFont typeface="Arial" panose="020B0604020202020204" pitchFamily="34" charset="0"/>
              <a:buChar char="•"/>
            </a:pPr>
            <a:r>
              <a:rPr lang="en-US" dirty="0"/>
              <a:t>The review aims to identify </a:t>
            </a:r>
            <a:r>
              <a:rPr lang="en-GB" dirty="0">
                <a:cs typeface="Calibri"/>
              </a:rPr>
              <a:t>frameworks, indicators, data collection opportunities, and data describing links between climate resilience and WASH</a:t>
            </a:r>
          </a:p>
          <a:p>
            <a:pPr marL="171450" indent="-171450">
              <a:buFont typeface="Arial" panose="020B0604020202020204" pitchFamily="34" charset="0"/>
              <a:buChar char="•"/>
            </a:pPr>
            <a:r>
              <a:rPr lang="en-GB" dirty="0">
                <a:cs typeface="Calibri"/>
              </a:rPr>
              <a:t>To do this, we advertised for partners and selected a consortium of research partners in early 2024. The team includes the University of Leeds, Bristol, Oxford, and the University of Technology Sydney. </a:t>
            </a:r>
          </a:p>
          <a:p>
            <a:pPr marL="171450" indent="-171450">
              <a:buFont typeface="Arial" panose="020B0604020202020204" pitchFamily="34" charset="0"/>
              <a:buChar char="•"/>
            </a:pPr>
            <a:r>
              <a:rPr lang="en-GB" dirty="0">
                <a:cs typeface="Calibri"/>
              </a:rPr>
              <a:t>We also have a Technical Working Group with a lot of geographic diversity and expertise in different areas related to monitoring, climate resilience, and WASH, who help us to provide inputs and review outputs from the review. Includes representation from CCH. </a:t>
            </a:r>
          </a:p>
          <a:p>
            <a:pPr marL="171450" indent="-171450">
              <a:buFont typeface="Arial" panose="020B0604020202020204" pitchFamily="34" charset="0"/>
              <a:buChar char="•"/>
            </a:pPr>
            <a:r>
              <a:rPr lang="en-GB" dirty="0">
                <a:cs typeface="Calibri"/>
              </a:rPr>
              <a:t>The review focuses on areas where GLAAS and JMP could focus future monitoring efforts, but the review draws upon experiences from other types of monitoring, such as project or local-scale monitoring – where some concepts might have relevance to the global teams, but the level of detail is too high to be feasible for global monitoring.</a:t>
            </a:r>
          </a:p>
          <a:p>
            <a:pPr marL="171450" indent="-171450">
              <a:buFont typeface="Arial" panose="020B0604020202020204" pitchFamily="34" charset="0"/>
              <a:buChar char="•"/>
            </a:pPr>
            <a:r>
              <a:rPr lang="en-GB" dirty="0">
                <a:cs typeface="Calibri"/>
              </a:rPr>
              <a:t>We are committed to making this a very transparent process, with multiple opportunities to engage with stakeholders. This webinar is the third we’ve held so far, and we’re using it to launch a public consultation on the emerging set of candidate indicators. </a:t>
            </a:r>
          </a:p>
          <a:p>
            <a:pPr marL="171450" indent="-171450">
              <a:buFont typeface="Arial" panose="020B0604020202020204" pitchFamily="34" charset="0"/>
              <a:buChar char="•"/>
            </a:pPr>
            <a:r>
              <a:rPr lang="en-GB" dirty="0">
                <a:cs typeface="Calibri"/>
              </a:rPr>
              <a:t>And we will continue to share news about the initiative, through global events, conferences, trainings and webinars.</a:t>
            </a:r>
          </a:p>
          <a:p>
            <a:pPr marL="171450" indent="-171450">
              <a:buFont typeface="Arial" panose="020B0604020202020204" pitchFamily="34" charset="0"/>
              <a:buChar char="•"/>
            </a:pPr>
            <a:r>
              <a:rPr lang="en-GB" dirty="0">
                <a:cs typeface="Calibri"/>
              </a:rPr>
              <a:t>This is very much focused on WASH, but there’s a much wider process linked to the Global Goal on Adaptation, which set out a number of targets for climate resilience, including target 9a on water and sanitation.</a:t>
            </a:r>
            <a:endParaRPr lang="en-US" dirty="0"/>
          </a:p>
        </p:txBody>
      </p:sp>
      <p:sp>
        <p:nvSpPr>
          <p:cNvPr id="4" name="Slide Number Placeholder 3"/>
          <p:cNvSpPr>
            <a:spLocks noGrp="1"/>
          </p:cNvSpPr>
          <p:nvPr>
            <p:ph type="sldNum" sz="quarter" idx="5"/>
          </p:nvPr>
        </p:nvSpPr>
        <p:spPr/>
        <p:txBody>
          <a:bodyPr/>
          <a:lstStyle/>
          <a:p>
            <a:fld id="{08847E7A-B152-4497-AB70-002586A01921}" type="slidenum">
              <a:rPr lang="en-US" smtClean="0"/>
              <a:t>2</a:t>
            </a:fld>
            <a:endParaRPr lang="en-US" dirty="0"/>
          </a:p>
        </p:txBody>
      </p:sp>
    </p:spTree>
    <p:extLst>
      <p:ext uri="{BB962C8B-B14F-4D97-AF65-F5344CB8AC3E}">
        <p14:creationId xmlns:p14="http://schemas.microsoft.com/office/powerpoint/2010/main" val="1830364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67E4E-E112-761D-E47A-4428AAB94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555CD-A2AD-8C29-9A44-B251AB35F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87CEA-8B45-C8AA-0D10-03EA25D2D5CA}"/>
              </a:ext>
            </a:extLst>
          </p:cNvPr>
          <p:cNvSpPr>
            <a:spLocks noGrp="1"/>
          </p:cNvSpPr>
          <p:nvPr>
            <p:ph type="body" idx="1"/>
          </p:nvPr>
        </p:nvSpPr>
        <p:spPr/>
        <p:txBody>
          <a:bodyPr/>
          <a:lstStyle/>
          <a:p>
            <a:r>
              <a:rPr lang="en-GB"/>
              <a:t>Coordination with water resources is clearly important – but the whole ‘scope’ of managing water resources in a sustainable way is out of scope </a:t>
            </a:r>
            <a:endParaRPr lang="en-GB" dirty="0"/>
          </a:p>
        </p:txBody>
      </p:sp>
      <p:sp>
        <p:nvSpPr>
          <p:cNvPr id="4" name="Slide Number Placeholder 3">
            <a:extLst>
              <a:ext uri="{FF2B5EF4-FFF2-40B4-BE49-F238E27FC236}">
                <a16:creationId xmlns:a16="http://schemas.microsoft.com/office/drawing/2014/main" id="{A166F35D-593B-81DE-A796-7747E916A09F}"/>
              </a:ext>
            </a:extLst>
          </p:cNvPr>
          <p:cNvSpPr>
            <a:spLocks noGrp="1"/>
          </p:cNvSpPr>
          <p:nvPr>
            <p:ph type="sldNum" sz="quarter" idx="5"/>
          </p:nvPr>
        </p:nvSpPr>
        <p:spPr/>
        <p:txBody>
          <a:bodyPr/>
          <a:lstStyle/>
          <a:p>
            <a:fld id="{5068490C-0DEC-4EBD-86E0-7ACA53B40D66}" type="slidenum">
              <a:rPr lang="en-US" smtClean="0"/>
              <a:t>24</a:t>
            </a:fld>
            <a:endParaRPr lang="en-US"/>
          </a:p>
        </p:txBody>
      </p:sp>
    </p:spTree>
    <p:extLst>
      <p:ext uri="{BB962C8B-B14F-4D97-AF65-F5344CB8AC3E}">
        <p14:creationId xmlns:p14="http://schemas.microsoft.com/office/powerpoint/2010/main" val="260949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236D-7A49-4AF9-FE09-3665AC5F1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BBC71-5E4D-BEA8-1C6F-55CF055C1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4795B-3606-8A31-9223-7805E174F3BB}"/>
              </a:ext>
            </a:extLst>
          </p:cNvPr>
          <p:cNvSpPr>
            <a:spLocks noGrp="1"/>
          </p:cNvSpPr>
          <p:nvPr>
            <p:ph type="body" idx="1"/>
          </p:nvPr>
        </p:nvSpPr>
        <p:spPr/>
        <p:txBody>
          <a:bodyPr/>
          <a:lstStyle/>
          <a:p>
            <a:r>
              <a:rPr lang="en-GB"/>
              <a:t>Similarly we were very aware of the need to link in to solid waste management and drainage – and here we see essentially a policy and planning indicator that might be a good predictor of the existence of that type of coordination. </a:t>
            </a:r>
            <a:endParaRPr lang="en-GB" dirty="0"/>
          </a:p>
        </p:txBody>
      </p:sp>
      <p:sp>
        <p:nvSpPr>
          <p:cNvPr id="4" name="Slide Number Placeholder 3">
            <a:extLst>
              <a:ext uri="{FF2B5EF4-FFF2-40B4-BE49-F238E27FC236}">
                <a16:creationId xmlns:a16="http://schemas.microsoft.com/office/drawing/2014/main" id="{1923DAF4-20B1-F8B3-ADC5-FF5EDD70D544}"/>
              </a:ext>
            </a:extLst>
          </p:cNvPr>
          <p:cNvSpPr>
            <a:spLocks noGrp="1"/>
          </p:cNvSpPr>
          <p:nvPr>
            <p:ph type="sldNum" sz="quarter" idx="5"/>
          </p:nvPr>
        </p:nvSpPr>
        <p:spPr/>
        <p:txBody>
          <a:bodyPr/>
          <a:lstStyle/>
          <a:p>
            <a:fld id="{5068490C-0DEC-4EBD-86E0-7ACA53B40D66}" type="slidenum">
              <a:rPr lang="en-US" smtClean="0"/>
              <a:t>25</a:t>
            </a:fld>
            <a:endParaRPr lang="en-US"/>
          </a:p>
        </p:txBody>
      </p:sp>
    </p:spTree>
    <p:extLst>
      <p:ext uri="{BB962C8B-B14F-4D97-AF65-F5344CB8AC3E}">
        <p14:creationId xmlns:p14="http://schemas.microsoft.com/office/powerpoint/2010/main" val="156634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42FE2-B8EF-D3C5-A47C-47B2F618C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C11C2-9338-59AD-85A5-B4A98FA84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A2510-5484-6465-2426-B7D8AC040C08}"/>
              </a:ext>
            </a:extLst>
          </p:cNvPr>
          <p:cNvSpPr>
            <a:spLocks noGrp="1"/>
          </p:cNvSpPr>
          <p:nvPr>
            <p:ph type="body" idx="1"/>
          </p:nvPr>
        </p:nvSpPr>
        <p:spPr/>
        <p:txBody>
          <a:bodyPr/>
          <a:lstStyle/>
          <a:p>
            <a:r>
              <a:rPr lang="en-GB"/>
              <a:t>Water quality is clearly important – this is the indicator that rose the top of the pile but we can note that there is some anxiety about the fact that this focuses on surface water and there is probably scope for something that addresses groundwater. </a:t>
            </a:r>
            <a:endParaRPr lang="en-GB" dirty="0"/>
          </a:p>
        </p:txBody>
      </p:sp>
      <p:sp>
        <p:nvSpPr>
          <p:cNvPr id="4" name="Slide Number Placeholder 3">
            <a:extLst>
              <a:ext uri="{FF2B5EF4-FFF2-40B4-BE49-F238E27FC236}">
                <a16:creationId xmlns:a16="http://schemas.microsoft.com/office/drawing/2014/main" id="{3B8C0398-9860-B5F5-2ACA-DABF1DEDC99B}"/>
              </a:ext>
            </a:extLst>
          </p:cNvPr>
          <p:cNvSpPr>
            <a:spLocks noGrp="1"/>
          </p:cNvSpPr>
          <p:nvPr>
            <p:ph type="sldNum" sz="quarter" idx="5"/>
          </p:nvPr>
        </p:nvSpPr>
        <p:spPr/>
        <p:txBody>
          <a:bodyPr/>
          <a:lstStyle/>
          <a:p>
            <a:fld id="{5068490C-0DEC-4EBD-86E0-7ACA53B40D66}" type="slidenum">
              <a:rPr lang="en-US" smtClean="0"/>
              <a:t>26</a:t>
            </a:fld>
            <a:endParaRPr lang="en-US"/>
          </a:p>
        </p:txBody>
      </p:sp>
    </p:spTree>
    <p:extLst>
      <p:ext uri="{BB962C8B-B14F-4D97-AF65-F5344CB8AC3E}">
        <p14:creationId xmlns:p14="http://schemas.microsoft.com/office/powerpoint/2010/main" val="227150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D41B-216E-1F83-CF91-FEDCDAB2E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AF081-294E-B2C4-0A9E-95CAEB225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BF1C1-56F8-1BA8-27A7-363D95082E8C}"/>
              </a:ext>
            </a:extLst>
          </p:cNvPr>
          <p:cNvSpPr>
            <a:spLocks noGrp="1"/>
          </p:cNvSpPr>
          <p:nvPr>
            <p:ph type="body" idx="1"/>
          </p:nvPr>
        </p:nvSpPr>
        <p:spPr/>
        <p:txBody>
          <a:bodyPr/>
          <a:lstStyle/>
          <a:p>
            <a:r>
              <a:rPr lang="en-GB" dirty="0"/>
              <a:t>We shied away from calling for specific infrastructure adaptations because there is limited evidence that any specific adaptation drives resilience – but clearly in any given context IF there are climate-relevant norms and standards we can ask questions about whether these are implemented. </a:t>
            </a:r>
          </a:p>
          <a:p>
            <a:endParaRPr lang="en-GB" dirty="0"/>
          </a:p>
          <a:p>
            <a:r>
              <a:rPr lang="en-GB" dirty="0"/>
              <a:t>Again, reference to national standards and regulation for design and construction, indicator 301.</a:t>
            </a:r>
          </a:p>
        </p:txBody>
      </p:sp>
      <p:sp>
        <p:nvSpPr>
          <p:cNvPr id="4" name="Slide Number Placeholder 3">
            <a:extLst>
              <a:ext uri="{FF2B5EF4-FFF2-40B4-BE49-F238E27FC236}">
                <a16:creationId xmlns:a16="http://schemas.microsoft.com/office/drawing/2014/main" id="{B91F743B-E0D1-95DE-16D1-CD5E5CAD4348}"/>
              </a:ext>
            </a:extLst>
          </p:cNvPr>
          <p:cNvSpPr>
            <a:spLocks noGrp="1"/>
          </p:cNvSpPr>
          <p:nvPr>
            <p:ph type="sldNum" sz="quarter" idx="5"/>
          </p:nvPr>
        </p:nvSpPr>
        <p:spPr/>
        <p:txBody>
          <a:bodyPr/>
          <a:lstStyle/>
          <a:p>
            <a:fld id="{5068490C-0DEC-4EBD-86E0-7ACA53B40D66}" type="slidenum">
              <a:rPr lang="en-US" smtClean="0"/>
              <a:t>27</a:t>
            </a:fld>
            <a:endParaRPr lang="en-US"/>
          </a:p>
        </p:txBody>
      </p:sp>
    </p:spTree>
    <p:extLst>
      <p:ext uri="{BB962C8B-B14F-4D97-AF65-F5344CB8AC3E}">
        <p14:creationId xmlns:p14="http://schemas.microsoft.com/office/powerpoint/2010/main" val="4211414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9643-5AE9-B5F4-1AAA-4F6B4C9C3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03335-755F-84B2-CDB6-32BFD119B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85FF9-9006-D7B2-8495-EC334864CF71}"/>
              </a:ext>
            </a:extLst>
          </p:cNvPr>
          <p:cNvSpPr>
            <a:spLocks noGrp="1"/>
          </p:cNvSpPr>
          <p:nvPr>
            <p:ph type="body" idx="1"/>
          </p:nvPr>
        </p:nvSpPr>
        <p:spPr/>
        <p:txBody>
          <a:bodyPr/>
          <a:lstStyle/>
          <a:p>
            <a:r>
              <a:rPr lang="en-GB"/>
              <a:t>The same question can be asked about hygiene facilities – but these indicators focus on schools and healthcare facilities not household services. </a:t>
            </a:r>
            <a:endParaRPr lang="en-GB" dirty="0"/>
          </a:p>
        </p:txBody>
      </p:sp>
      <p:sp>
        <p:nvSpPr>
          <p:cNvPr id="4" name="Slide Number Placeholder 3">
            <a:extLst>
              <a:ext uri="{FF2B5EF4-FFF2-40B4-BE49-F238E27FC236}">
                <a16:creationId xmlns:a16="http://schemas.microsoft.com/office/drawing/2014/main" id="{17BF88D5-BD2F-0806-0949-D495A1BEE237}"/>
              </a:ext>
            </a:extLst>
          </p:cNvPr>
          <p:cNvSpPr>
            <a:spLocks noGrp="1"/>
          </p:cNvSpPr>
          <p:nvPr>
            <p:ph type="sldNum" sz="quarter" idx="5"/>
          </p:nvPr>
        </p:nvSpPr>
        <p:spPr/>
        <p:txBody>
          <a:bodyPr/>
          <a:lstStyle/>
          <a:p>
            <a:fld id="{5068490C-0DEC-4EBD-86E0-7ACA53B40D66}" type="slidenum">
              <a:rPr lang="en-US" smtClean="0"/>
              <a:t>28</a:t>
            </a:fld>
            <a:endParaRPr lang="en-US"/>
          </a:p>
        </p:txBody>
      </p:sp>
    </p:spTree>
    <p:extLst>
      <p:ext uri="{BB962C8B-B14F-4D97-AF65-F5344CB8AC3E}">
        <p14:creationId xmlns:p14="http://schemas.microsoft.com/office/powerpoint/2010/main" val="3819994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ED808-9AE9-24AA-6029-90B141A98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AD1FA-BD32-C2B0-3CD8-EEED6DF81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67EF6-6FC8-4720-64C8-7B23DA130C1C}"/>
              </a:ext>
            </a:extLst>
          </p:cNvPr>
          <p:cNvSpPr>
            <a:spLocks noGrp="1"/>
          </p:cNvSpPr>
          <p:nvPr>
            <p:ph type="body" idx="1"/>
          </p:nvPr>
        </p:nvSpPr>
        <p:spPr/>
        <p:txBody>
          <a:bodyPr/>
          <a:lstStyle/>
          <a:p>
            <a:r>
              <a:rPr lang="en-GB" dirty="0"/>
              <a:t>Rick</a:t>
            </a:r>
          </a:p>
          <a:p>
            <a:r>
              <a:rPr lang="en-GB" dirty="0"/>
              <a:t>8 proposed indicators related to service functioning, all have parallel structures.</a:t>
            </a:r>
          </a:p>
          <a:p>
            <a:endParaRPr lang="en-GB" dirty="0"/>
          </a:p>
          <a:p>
            <a:r>
              <a:rPr lang="en-GB" dirty="0"/>
              <a:t>First set: takes the existing global SDG indicators, of safely managed drinking water and sanitation services in households, or basic services in schools and health care facilities, and calls for layering those onto nationally determined climate hazard zones. So, for instance, what proportion of households living in flood-prone areas, or drought-prone areas, have safely managed drinking water services? This does presume that countries have determined climate hazard zones, but that again links back to some of the policy indicators, like #105 on identifying priority vulnerable populations. </a:t>
            </a:r>
          </a:p>
          <a:p>
            <a:endParaRPr lang="en-GB" dirty="0"/>
          </a:p>
          <a:p>
            <a:r>
              <a:rPr lang="en-GB" dirty="0"/>
              <a:t>There are some real technical challenges in doing this – right now most countries can’t map safely managed services at a subnational level, but we think it is a reasonable ambition to set. </a:t>
            </a:r>
          </a:p>
        </p:txBody>
      </p:sp>
      <p:sp>
        <p:nvSpPr>
          <p:cNvPr id="4" name="Slide Number Placeholder 3">
            <a:extLst>
              <a:ext uri="{FF2B5EF4-FFF2-40B4-BE49-F238E27FC236}">
                <a16:creationId xmlns:a16="http://schemas.microsoft.com/office/drawing/2014/main" id="{4BE4D17D-B8E7-1975-AD7C-A0C84DED517D}"/>
              </a:ext>
            </a:extLst>
          </p:cNvPr>
          <p:cNvSpPr>
            <a:spLocks noGrp="1"/>
          </p:cNvSpPr>
          <p:nvPr>
            <p:ph type="sldNum" sz="quarter" idx="5"/>
          </p:nvPr>
        </p:nvSpPr>
        <p:spPr/>
        <p:txBody>
          <a:bodyPr/>
          <a:lstStyle/>
          <a:p>
            <a:fld id="{5068490C-0DEC-4EBD-86E0-7ACA53B40D66}" type="slidenum">
              <a:rPr lang="en-US" smtClean="0"/>
              <a:t>29</a:t>
            </a:fld>
            <a:endParaRPr lang="en-US"/>
          </a:p>
        </p:txBody>
      </p:sp>
    </p:spTree>
    <p:extLst>
      <p:ext uri="{BB962C8B-B14F-4D97-AF65-F5344CB8AC3E}">
        <p14:creationId xmlns:p14="http://schemas.microsoft.com/office/powerpoint/2010/main" val="395336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ED7B4-22DC-CA05-A839-9EAF8885F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3EEE5-E3A3-6A60-6C2F-5BFC12B84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07D82-B62B-4EB4-E754-A4113F585887}"/>
              </a:ext>
            </a:extLst>
          </p:cNvPr>
          <p:cNvSpPr>
            <a:spLocks noGrp="1"/>
          </p:cNvSpPr>
          <p:nvPr>
            <p:ph type="body" idx="1"/>
          </p:nvPr>
        </p:nvSpPr>
        <p:spPr/>
        <p:txBody>
          <a:bodyPr/>
          <a:lstStyle/>
          <a:p>
            <a:r>
              <a:rPr lang="en-GB" dirty="0"/>
              <a:t>Here’s the corresponding hygiene indicator</a:t>
            </a:r>
          </a:p>
        </p:txBody>
      </p:sp>
      <p:sp>
        <p:nvSpPr>
          <p:cNvPr id="4" name="Slide Number Placeholder 3">
            <a:extLst>
              <a:ext uri="{FF2B5EF4-FFF2-40B4-BE49-F238E27FC236}">
                <a16:creationId xmlns:a16="http://schemas.microsoft.com/office/drawing/2014/main" id="{BEA017A3-CBAF-9469-1D7B-8FAFD70F3651}"/>
              </a:ext>
            </a:extLst>
          </p:cNvPr>
          <p:cNvSpPr>
            <a:spLocks noGrp="1"/>
          </p:cNvSpPr>
          <p:nvPr>
            <p:ph type="sldNum" sz="quarter" idx="5"/>
          </p:nvPr>
        </p:nvSpPr>
        <p:spPr/>
        <p:txBody>
          <a:bodyPr/>
          <a:lstStyle/>
          <a:p>
            <a:fld id="{5068490C-0DEC-4EBD-86E0-7ACA53B40D66}" type="slidenum">
              <a:rPr lang="en-US" smtClean="0"/>
              <a:t>30</a:t>
            </a:fld>
            <a:endParaRPr lang="en-US"/>
          </a:p>
        </p:txBody>
      </p:sp>
    </p:spTree>
    <p:extLst>
      <p:ext uri="{BB962C8B-B14F-4D97-AF65-F5344CB8AC3E}">
        <p14:creationId xmlns:p14="http://schemas.microsoft.com/office/powerpoint/2010/main" val="1188962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149B-B7B1-0A47-2A0A-026F7E0EC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22C9E-0A1D-C13C-9D2C-71F67725F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5BE2F-D610-DA50-0537-ACCD3E01508D}"/>
              </a:ext>
            </a:extLst>
          </p:cNvPr>
          <p:cNvSpPr>
            <a:spLocks noGrp="1"/>
          </p:cNvSpPr>
          <p:nvPr>
            <p:ph type="body" idx="1"/>
          </p:nvPr>
        </p:nvSpPr>
        <p:spPr/>
        <p:txBody>
          <a:bodyPr/>
          <a:lstStyle/>
          <a:p>
            <a:r>
              <a:rPr lang="en-GB" dirty="0"/>
              <a:t>Next, we have a pair of proposed indicators around damage. These are related to indicators drawn from the Sendai </a:t>
            </a:r>
            <a:r>
              <a:rPr lang="en-US" b="0" i="0" dirty="0">
                <a:solidFill>
                  <a:srgbClr val="1A1A1A"/>
                </a:solidFill>
                <a:effectLst/>
                <a:latin typeface="Roboto" panose="02000000000000000000" pitchFamily="2" charset="0"/>
              </a:rPr>
              <a:t>Framework for Disaster Risk Reduction. By the way, that global framework has 38 indicators, so 42 is very much in the same league. </a:t>
            </a:r>
          </a:p>
          <a:p>
            <a:endParaRPr lang="en-US" b="0" i="0" dirty="0">
              <a:solidFill>
                <a:srgbClr val="1A1A1A"/>
              </a:solidFill>
              <a:effectLst/>
              <a:latin typeface="Roboto" panose="02000000000000000000" pitchFamily="2" charset="0"/>
            </a:endParaRPr>
          </a:p>
          <a:p>
            <a:r>
              <a:rPr lang="en-US" b="0" i="0" dirty="0">
                <a:solidFill>
                  <a:srgbClr val="1A1A1A"/>
                </a:solidFill>
                <a:effectLst/>
                <a:latin typeface="Roboto" panose="02000000000000000000" pitchFamily="2" charset="0"/>
              </a:rPr>
              <a:t>One of the Sendai indicators is about damage to critical infrastructure, including schools and health care facilities, attributed to disasters. These are made a bit more specific, to refer to domestic water supply </a:t>
            </a:r>
            <a:r>
              <a:rPr lang="en-US" b="0" i="0" dirty="0" err="1">
                <a:solidFill>
                  <a:srgbClr val="1A1A1A"/>
                </a:solidFill>
                <a:effectLst/>
                <a:latin typeface="Roboto" panose="02000000000000000000" pitchFamily="2" charset="0"/>
              </a:rPr>
              <a:t>supply</a:t>
            </a:r>
            <a:r>
              <a:rPr lang="en-US" b="0" i="0" dirty="0">
                <a:solidFill>
                  <a:srgbClr val="1A1A1A"/>
                </a:solidFill>
                <a:effectLst/>
                <a:latin typeface="Roboto" panose="02000000000000000000" pitchFamily="2" charset="0"/>
              </a:rPr>
              <a:t> and sanitation infrastructure. Will be very relevant to the whole discourse on loss and damage</a:t>
            </a:r>
            <a:endParaRPr lang="en-GB" dirty="0"/>
          </a:p>
        </p:txBody>
      </p:sp>
      <p:sp>
        <p:nvSpPr>
          <p:cNvPr id="4" name="Slide Number Placeholder 3">
            <a:extLst>
              <a:ext uri="{FF2B5EF4-FFF2-40B4-BE49-F238E27FC236}">
                <a16:creationId xmlns:a16="http://schemas.microsoft.com/office/drawing/2014/main" id="{C684DA7E-DBAF-F91A-6B9D-49CEFF4A9D84}"/>
              </a:ext>
            </a:extLst>
          </p:cNvPr>
          <p:cNvSpPr>
            <a:spLocks noGrp="1"/>
          </p:cNvSpPr>
          <p:nvPr>
            <p:ph type="sldNum" sz="quarter" idx="5"/>
          </p:nvPr>
        </p:nvSpPr>
        <p:spPr/>
        <p:txBody>
          <a:bodyPr/>
          <a:lstStyle/>
          <a:p>
            <a:fld id="{5068490C-0DEC-4EBD-86E0-7ACA53B40D66}" type="slidenum">
              <a:rPr lang="en-US" smtClean="0"/>
              <a:t>31</a:t>
            </a:fld>
            <a:endParaRPr lang="en-US"/>
          </a:p>
        </p:txBody>
      </p:sp>
    </p:spTree>
    <p:extLst>
      <p:ext uri="{BB962C8B-B14F-4D97-AF65-F5344CB8AC3E}">
        <p14:creationId xmlns:p14="http://schemas.microsoft.com/office/powerpoint/2010/main" val="3699504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0A22-C040-ECD8-7CF7-9B14667C5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A2E2B-2F68-96FB-7F17-446D71420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800D0-8D68-588F-008F-DD2CEF2B9004}"/>
              </a:ext>
            </a:extLst>
          </p:cNvPr>
          <p:cNvSpPr>
            <a:spLocks noGrp="1"/>
          </p:cNvSpPr>
          <p:nvPr>
            <p:ph type="body" idx="1"/>
          </p:nvPr>
        </p:nvSpPr>
        <p:spPr/>
        <p:txBody>
          <a:bodyPr/>
          <a:lstStyle/>
          <a:p>
            <a:r>
              <a:rPr lang="en-GB" dirty="0"/>
              <a:t>Finally, a set of three indicators around disruptions to services. These are related to but distinct from the damage indicators, and again echo Sendai indicators around </a:t>
            </a:r>
            <a:r>
              <a:rPr lang="en-US" b="0" i="0" dirty="0">
                <a:solidFill>
                  <a:srgbClr val="1A1A1A"/>
                </a:solidFill>
                <a:effectLst/>
                <a:latin typeface="Roboto" panose="02000000000000000000" pitchFamily="2" charset="0"/>
              </a:rPr>
              <a:t>disruptions to basic services attributed to disasters.</a:t>
            </a:r>
          </a:p>
          <a:p>
            <a:endParaRPr lang="en-US" b="0" i="0" dirty="0">
              <a:solidFill>
                <a:srgbClr val="1A1A1A"/>
              </a:solidFill>
              <a:effectLst/>
              <a:latin typeface="Roboto" panose="02000000000000000000" pitchFamily="2" charset="0"/>
            </a:endParaRPr>
          </a:p>
          <a:p>
            <a:r>
              <a:rPr lang="en-US" b="0" i="0" dirty="0">
                <a:solidFill>
                  <a:srgbClr val="1A1A1A"/>
                </a:solidFill>
                <a:effectLst/>
                <a:latin typeface="Roboto" panose="02000000000000000000" pitchFamily="2" charset="0"/>
              </a:rPr>
              <a:t>We propose a hygiene indicator around disruptions to access to soap and water, but we didn’t propose one on the last slide about damage to infrastructure. Not that hygiene infrastructure can’t be damaged due to climate events, but hygiene infrastructure is completely at the household, or school or </a:t>
            </a:r>
            <a:r>
              <a:rPr lang="en-US" b="0" i="0" dirty="0" err="1">
                <a:solidFill>
                  <a:srgbClr val="1A1A1A"/>
                </a:solidFill>
                <a:effectLst/>
                <a:latin typeface="Roboto" panose="02000000000000000000" pitchFamily="2" charset="0"/>
              </a:rPr>
              <a:t>fealth</a:t>
            </a:r>
            <a:r>
              <a:rPr lang="en-US" b="0" i="0" dirty="0">
                <a:solidFill>
                  <a:srgbClr val="1A1A1A"/>
                </a:solidFill>
                <a:effectLst/>
                <a:latin typeface="Roboto" panose="02000000000000000000" pitchFamily="2" charset="0"/>
              </a:rPr>
              <a:t> care facility, while water and sanitation infrastructure includes larger engineered systems like treatment plants and distribution lines that are more salient for damage. </a:t>
            </a:r>
          </a:p>
          <a:p>
            <a:endParaRPr lang="en-GB" dirty="0"/>
          </a:p>
        </p:txBody>
      </p:sp>
      <p:sp>
        <p:nvSpPr>
          <p:cNvPr id="4" name="Slide Number Placeholder 3">
            <a:extLst>
              <a:ext uri="{FF2B5EF4-FFF2-40B4-BE49-F238E27FC236}">
                <a16:creationId xmlns:a16="http://schemas.microsoft.com/office/drawing/2014/main" id="{EABEAF07-D3AA-9268-AC07-812C5BB56765}"/>
              </a:ext>
            </a:extLst>
          </p:cNvPr>
          <p:cNvSpPr>
            <a:spLocks noGrp="1"/>
          </p:cNvSpPr>
          <p:nvPr>
            <p:ph type="sldNum" sz="quarter" idx="5"/>
          </p:nvPr>
        </p:nvSpPr>
        <p:spPr/>
        <p:txBody>
          <a:bodyPr/>
          <a:lstStyle/>
          <a:p>
            <a:fld id="{5068490C-0DEC-4EBD-86E0-7ACA53B40D66}" type="slidenum">
              <a:rPr lang="en-US" smtClean="0"/>
              <a:t>32</a:t>
            </a:fld>
            <a:endParaRPr lang="en-US"/>
          </a:p>
        </p:txBody>
      </p:sp>
    </p:spTree>
    <p:extLst>
      <p:ext uri="{BB962C8B-B14F-4D97-AF65-F5344CB8AC3E}">
        <p14:creationId xmlns:p14="http://schemas.microsoft.com/office/powerpoint/2010/main" val="3526273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1C559-E261-7800-A762-F50B7DB16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7CC66-9261-3845-D65F-B7C4EF702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34BF9-60F1-1C23-D718-34B2FBBEC519}"/>
              </a:ext>
            </a:extLst>
          </p:cNvPr>
          <p:cNvSpPr>
            <a:spLocks noGrp="1"/>
          </p:cNvSpPr>
          <p:nvPr>
            <p:ph type="body" idx="1"/>
          </p:nvPr>
        </p:nvSpPr>
        <p:spPr/>
        <p:txBody>
          <a:bodyPr/>
          <a:lstStyle/>
          <a:p>
            <a:r>
              <a:rPr lang="en-GB" dirty="0"/>
              <a:t>Barbara</a:t>
            </a:r>
          </a:p>
          <a:p>
            <a:r>
              <a:rPr lang="en-GB" dirty="0"/>
              <a:t>User experiences really matter and are a good composite indicator of both the extent to which services are maintained AND the confidence that households have in coping during a crisis.  This first pair are focused on the availability of alternative services when primary facilities are rendered unusable during a climate event. </a:t>
            </a:r>
          </a:p>
        </p:txBody>
      </p:sp>
      <p:sp>
        <p:nvSpPr>
          <p:cNvPr id="4" name="Slide Number Placeholder 3">
            <a:extLst>
              <a:ext uri="{FF2B5EF4-FFF2-40B4-BE49-F238E27FC236}">
                <a16:creationId xmlns:a16="http://schemas.microsoft.com/office/drawing/2014/main" id="{5FA4AD14-9C37-5ED2-1AC1-D2C72B080341}"/>
              </a:ext>
            </a:extLst>
          </p:cNvPr>
          <p:cNvSpPr>
            <a:spLocks noGrp="1"/>
          </p:cNvSpPr>
          <p:nvPr>
            <p:ph type="sldNum" sz="quarter" idx="5"/>
          </p:nvPr>
        </p:nvSpPr>
        <p:spPr/>
        <p:txBody>
          <a:bodyPr/>
          <a:lstStyle/>
          <a:p>
            <a:fld id="{5068490C-0DEC-4EBD-86E0-7ACA53B40D66}" type="slidenum">
              <a:rPr lang="en-US" smtClean="0"/>
              <a:t>33</a:t>
            </a:fld>
            <a:endParaRPr lang="en-US"/>
          </a:p>
        </p:txBody>
      </p:sp>
    </p:spTree>
    <p:extLst>
      <p:ext uri="{BB962C8B-B14F-4D97-AF65-F5344CB8AC3E}">
        <p14:creationId xmlns:p14="http://schemas.microsoft.com/office/powerpoint/2010/main" val="31022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5"/>
          </p:nvPr>
        </p:nvSpPr>
        <p:spPr/>
        <p:txBody>
          <a:bodyPr/>
          <a:lstStyle/>
          <a:p>
            <a:fld id="{5068490C-0DEC-4EBD-86E0-7ACA53B40D66}" type="slidenum">
              <a:rPr lang="en-US" smtClean="0"/>
              <a:t>3</a:t>
            </a:fld>
            <a:endParaRPr lang="en-US"/>
          </a:p>
        </p:txBody>
      </p:sp>
    </p:spTree>
    <p:extLst>
      <p:ext uri="{BB962C8B-B14F-4D97-AF65-F5344CB8AC3E}">
        <p14:creationId xmlns:p14="http://schemas.microsoft.com/office/powerpoint/2010/main" val="2996893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037E-F21D-7109-3795-63295408B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33C6A-9D2A-738F-CF9B-93C308486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71AB7-6225-C7A1-CAA6-654E16124F59}"/>
              </a:ext>
            </a:extLst>
          </p:cNvPr>
          <p:cNvSpPr>
            <a:spLocks noGrp="1"/>
          </p:cNvSpPr>
          <p:nvPr>
            <p:ph type="body" idx="1"/>
          </p:nvPr>
        </p:nvSpPr>
        <p:spPr/>
        <p:txBody>
          <a:bodyPr/>
          <a:lstStyle/>
          <a:p>
            <a:r>
              <a:rPr lang="en-GB"/>
              <a:t>For hygiene we have two indicators that are about the ease with which people can access critical hygiene materials. </a:t>
            </a:r>
            <a:endParaRPr lang="en-GB" dirty="0"/>
          </a:p>
        </p:txBody>
      </p:sp>
      <p:sp>
        <p:nvSpPr>
          <p:cNvPr id="4" name="Slide Number Placeholder 3">
            <a:extLst>
              <a:ext uri="{FF2B5EF4-FFF2-40B4-BE49-F238E27FC236}">
                <a16:creationId xmlns:a16="http://schemas.microsoft.com/office/drawing/2014/main" id="{084D96C2-E1C6-9FE8-0E3F-31A512C0402B}"/>
              </a:ext>
            </a:extLst>
          </p:cNvPr>
          <p:cNvSpPr>
            <a:spLocks noGrp="1"/>
          </p:cNvSpPr>
          <p:nvPr>
            <p:ph type="sldNum" sz="quarter" idx="5"/>
          </p:nvPr>
        </p:nvSpPr>
        <p:spPr/>
        <p:txBody>
          <a:bodyPr/>
          <a:lstStyle/>
          <a:p>
            <a:fld id="{5068490C-0DEC-4EBD-86E0-7ACA53B40D66}" type="slidenum">
              <a:rPr lang="en-US" smtClean="0"/>
              <a:t>34</a:t>
            </a:fld>
            <a:endParaRPr lang="en-US"/>
          </a:p>
        </p:txBody>
      </p:sp>
    </p:spTree>
    <p:extLst>
      <p:ext uri="{BB962C8B-B14F-4D97-AF65-F5344CB8AC3E}">
        <p14:creationId xmlns:p14="http://schemas.microsoft.com/office/powerpoint/2010/main" val="125452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7B10-FE96-C522-BB76-38D72C59D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CE4CF-34FB-531B-2A5E-96CBBE7A6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1C4D4-606F-7CFC-A271-D6FA600574B1}"/>
              </a:ext>
            </a:extLst>
          </p:cNvPr>
          <p:cNvSpPr>
            <a:spLocks noGrp="1"/>
          </p:cNvSpPr>
          <p:nvPr>
            <p:ph type="body" idx="1"/>
          </p:nvPr>
        </p:nvSpPr>
        <p:spPr/>
        <p:txBody>
          <a:bodyPr/>
          <a:lstStyle/>
          <a:p>
            <a:r>
              <a:rPr lang="en-GB"/>
              <a:t>This pair of indicators are about the experience of distress – and they are built out from the HWISE/ IWISE work. </a:t>
            </a:r>
            <a:endParaRPr lang="en-GB" dirty="0"/>
          </a:p>
        </p:txBody>
      </p:sp>
      <p:sp>
        <p:nvSpPr>
          <p:cNvPr id="4" name="Slide Number Placeholder 3">
            <a:extLst>
              <a:ext uri="{FF2B5EF4-FFF2-40B4-BE49-F238E27FC236}">
                <a16:creationId xmlns:a16="http://schemas.microsoft.com/office/drawing/2014/main" id="{F36556C2-073D-1C39-508E-40D029519786}"/>
              </a:ext>
            </a:extLst>
          </p:cNvPr>
          <p:cNvSpPr>
            <a:spLocks noGrp="1"/>
          </p:cNvSpPr>
          <p:nvPr>
            <p:ph type="sldNum" sz="quarter" idx="5"/>
          </p:nvPr>
        </p:nvSpPr>
        <p:spPr/>
        <p:txBody>
          <a:bodyPr/>
          <a:lstStyle/>
          <a:p>
            <a:fld id="{5068490C-0DEC-4EBD-86E0-7ACA53B40D66}" type="slidenum">
              <a:rPr lang="en-US" smtClean="0"/>
              <a:t>35</a:t>
            </a:fld>
            <a:endParaRPr lang="en-US"/>
          </a:p>
        </p:txBody>
      </p:sp>
    </p:spTree>
    <p:extLst>
      <p:ext uri="{BB962C8B-B14F-4D97-AF65-F5344CB8AC3E}">
        <p14:creationId xmlns:p14="http://schemas.microsoft.com/office/powerpoint/2010/main" val="2181859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9E34-ADA1-7FFB-FEB7-5CF1568CB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6D06-C855-C198-D57D-5E4DD3FE4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87835-B091-8EDF-2BF3-291A82213687}"/>
              </a:ext>
            </a:extLst>
          </p:cNvPr>
          <p:cNvSpPr>
            <a:spLocks noGrp="1"/>
          </p:cNvSpPr>
          <p:nvPr>
            <p:ph type="body" idx="1"/>
          </p:nvPr>
        </p:nvSpPr>
        <p:spPr/>
        <p:txBody>
          <a:bodyPr/>
          <a:lstStyle/>
          <a:p>
            <a:r>
              <a:rPr lang="en-GB">
                <a:ea typeface="Calibri"/>
                <a:cs typeface="Calibri"/>
              </a:rPr>
              <a:t>Thinking about data sources</a:t>
            </a:r>
          </a:p>
          <a:p>
            <a:r>
              <a:rPr lang="en-GB">
                <a:ea typeface="Calibri"/>
                <a:cs typeface="Calibri"/>
              </a:rPr>
              <a:t>This is the type of information that would come from regulators/ service providers</a:t>
            </a:r>
          </a:p>
          <a:p>
            <a:r>
              <a:rPr lang="en-GB">
                <a:ea typeface="Calibri"/>
                <a:cs typeface="Calibri"/>
              </a:rPr>
              <a:t>This pair are promising for relatively easy roll out. </a:t>
            </a:r>
          </a:p>
        </p:txBody>
      </p:sp>
      <p:sp>
        <p:nvSpPr>
          <p:cNvPr id="4" name="Slide Number Placeholder 3">
            <a:extLst>
              <a:ext uri="{FF2B5EF4-FFF2-40B4-BE49-F238E27FC236}">
                <a16:creationId xmlns:a16="http://schemas.microsoft.com/office/drawing/2014/main" id="{1387D925-6C1B-4B10-3F26-94064694C813}"/>
              </a:ext>
            </a:extLst>
          </p:cNvPr>
          <p:cNvSpPr>
            <a:spLocks noGrp="1"/>
          </p:cNvSpPr>
          <p:nvPr>
            <p:ph type="sldNum" sz="quarter" idx="5"/>
          </p:nvPr>
        </p:nvSpPr>
        <p:spPr/>
        <p:txBody>
          <a:bodyPr/>
          <a:lstStyle/>
          <a:p>
            <a:fld id="{5068490C-0DEC-4EBD-86E0-7ACA53B40D66}" type="slidenum">
              <a:rPr lang="en-US" smtClean="0"/>
              <a:t>36</a:t>
            </a:fld>
            <a:endParaRPr lang="en-US"/>
          </a:p>
        </p:txBody>
      </p:sp>
    </p:spTree>
    <p:extLst>
      <p:ext uri="{BB962C8B-B14F-4D97-AF65-F5344CB8AC3E}">
        <p14:creationId xmlns:p14="http://schemas.microsoft.com/office/powerpoint/2010/main" val="84280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37</a:t>
            </a:fld>
            <a:endParaRPr lang="en-US"/>
          </a:p>
        </p:txBody>
      </p:sp>
    </p:spTree>
    <p:extLst>
      <p:ext uri="{BB962C8B-B14F-4D97-AF65-F5344CB8AC3E}">
        <p14:creationId xmlns:p14="http://schemas.microsoft.com/office/powerpoint/2010/main" val="740449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E01481-8A6E-4D8B-97E5-4EAB89F0B00A}" type="slidenum">
              <a:rPr lang="en-US" smtClean="0"/>
              <a:t>43</a:t>
            </a:fld>
            <a:endParaRPr lang="en-US"/>
          </a:p>
        </p:txBody>
      </p:sp>
    </p:spTree>
    <p:extLst>
      <p:ext uri="{BB962C8B-B14F-4D97-AF65-F5344CB8AC3E}">
        <p14:creationId xmlns:p14="http://schemas.microsoft.com/office/powerpoint/2010/main" val="156712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Yu Gothic" panose="020B0400000000000000" pitchFamily="34" charset="-128"/>
                <a:cs typeface="Aptos" panose="020B0004020202020204" pitchFamily="34" charset="0"/>
              </a:rPr>
              <a:t>maybe add a challenge about established vs theoretical indicators (which could tie back to a GLAAS example), and the related point about a preference for building on existing data collection instruments as opposed to building whole new ones.</a:t>
            </a:r>
          </a:p>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45</a:t>
            </a:fld>
            <a:endParaRPr lang="en-US"/>
          </a:p>
        </p:txBody>
      </p:sp>
    </p:spTree>
    <p:extLst>
      <p:ext uri="{BB962C8B-B14F-4D97-AF65-F5344CB8AC3E}">
        <p14:creationId xmlns:p14="http://schemas.microsoft.com/office/powerpoint/2010/main" val="148104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the topic of climate resilience in WASH services is relevant to both the GLAAS and JMP teams, if you think about inputs, processes, outputs and outcomes. </a:t>
            </a:r>
          </a:p>
          <a:p>
            <a:pPr marL="171450" indent="-171450">
              <a:buFont typeface="Arial" panose="020B0604020202020204" pitchFamily="34" charset="0"/>
              <a:buChar char="•"/>
            </a:pPr>
            <a:r>
              <a:rPr lang="en-US" dirty="0"/>
              <a:t>Accordingly, we are working together to jointly conduct a review of climate resilience and WASH, with a special focus on monitoring.</a:t>
            </a:r>
          </a:p>
          <a:p>
            <a:pPr marL="171450" indent="-171450">
              <a:buFont typeface="Arial" panose="020B0604020202020204" pitchFamily="34" charset="0"/>
              <a:buChar char="•"/>
            </a:pPr>
            <a:r>
              <a:rPr lang="en-US" dirty="0"/>
              <a:t>The review aims to identify </a:t>
            </a:r>
            <a:r>
              <a:rPr lang="en-GB" dirty="0">
                <a:cs typeface="Calibri"/>
              </a:rPr>
              <a:t>frameworks, indicators, data collection opportunities, and data describing links between climate resilience and WASH</a:t>
            </a:r>
          </a:p>
          <a:p>
            <a:pPr marL="171450" indent="-171450">
              <a:buFont typeface="Arial" panose="020B0604020202020204" pitchFamily="34" charset="0"/>
              <a:buChar char="•"/>
            </a:pPr>
            <a:r>
              <a:rPr lang="en-GB" dirty="0">
                <a:cs typeface="Calibri"/>
              </a:rPr>
              <a:t>To do this, we advertised for partners and selected a consortium of research partners in early 2024. The team includes the University of Leeds, Bristol, Oxford, and the University of Technology Sydney. </a:t>
            </a:r>
          </a:p>
          <a:p>
            <a:pPr marL="171450" indent="-171450">
              <a:buFont typeface="Arial" panose="020B0604020202020204" pitchFamily="34" charset="0"/>
              <a:buChar char="•"/>
            </a:pPr>
            <a:r>
              <a:rPr lang="en-GB" dirty="0">
                <a:cs typeface="Calibri"/>
              </a:rPr>
              <a:t>We also have a Technical Working Group with a lot of geographic diversity and expertise in different areas related to monitoring, climate resilience, and WASH, who help us to provide inputs and review outputs from the review. Includes representation from CCH. </a:t>
            </a:r>
          </a:p>
          <a:p>
            <a:pPr marL="171450" indent="-171450">
              <a:buFont typeface="Arial" panose="020B0604020202020204" pitchFamily="34" charset="0"/>
              <a:buChar char="•"/>
            </a:pPr>
            <a:r>
              <a:rPr lang="en-GB" dirty="0">
                <a:cs typeface="Calibri"/>
              </a:rPr>
              <a:t>The review focuses on areas where GLAAS and JMP could focus future monitoring efforts, but the review draws upon experiences from other types of monitoring, such as project or local-scale monitoring – where some concepts might have relevance to the global teams, but the level of detail is too high to be feasible for global monitoring.</a:t>
            </a:r>
          </a:p>
          <a:p>
            <a:pPr marL="171450" indent="-171450">
              <a:buFont typeface="Arial" panose="020B0604020202020204" pitchFamily="34" charset="0"/>
              <a:buChar char="•"/>
            </a:pPr>
            <a:r>
              <a:rPr lang="en-GB" dirty="0">
                <a:cs typeface="Calibri"/>
              </a:rPr>
              <a:t>We are committed to making this a very transparent process, with multiple opportunities to engage with stakeholders. This webinar is the third we’ve held so far, and we’re using it to launch a public consultation on the emerging set of candidate indicators. </a:t>
            </a:r>
          </a:p>
          <a:p>
            <a:pPr marL="171450" indent="-171450">
              <a:buFont typeface="Arial" panose="020B0604020202020204" pitchFamily="34" charset="0"/>
              <a:buChar char="•"/>
            </a:pPr>
            <a:r>
              <a:rPr lang="en-GB" dirty="0">
                <a:cs typeface="Calibri"/>
              </a:rPr>
              <a:t>And we will continue to share news about the initiative, through global events, conferences, trainings and webinars.</a:t>
            </a:r>
          </a:p>
          <a:p>
            <a:pPr marL="171450" indent="-171450">
              <a:buFont typeface="Arial" panose="020B0604020202020204" pitchFamily="34" charset="0"/>
              <a:buChar char="•"/>
            </a:pPr>
            <a:r>
              <a:rPr lang="en-GB" dirty="0">
                <a:cs typeface="Calibri"/>
              </a:rPr>
              <a:t>This is very much focused on WASH, but there’s a much wider process linked to the Global Goal on Adaptation, which set out a number of targets for climate resilience, including target 9a on water and sanitation.</a:t>
            </a:r>
            <a:endParaRPr lang="en-US" dirty="0"/>
          </a:p>
        </p:txBody>
      </p:sp>
      <p:sp>
        <p:nvSpPr>
          <p:cNvPr id="4" name="Slide Number Placeholder 3"/>
          <p:cNvSpPr>
            <a:spLocks noGrp="1"/>
          </p:cNvSpPr>
          <p:nvPr>
            <p:ph type="sldNum" sz="quarter" idx="5"/>
          </p:nvPr>
        </p:nvSpPr>
        <p:spPr/>
        <p:txBody>
          <a:bodyPr/>
          <a:lstStyle/>
          <a:p>
            <a:fld id="{08847E7A-B152-4497-AB70-002586A01921}" type="slidenum">
              <a:rPr lang="en-US" smtClean="0"/>
              <a:t>4</a:t>
            </a:fld>
            <a:endParaRPr lang="en-US" dirty="0"/>
          </a:p>
        </p:txBody>
      </p:sp>
    </p:spTree>
    <p:extLst>
      <p:ext uri="{BB962C8B-B14F-4D97-AF65-F5344CB8AC3E}">
        <p14:creationId xmlns:p14="http://schemas.microsoft.com/office/powerpoint/2010/main" val="154238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coming back to the JMP/GLAAS process, here is a summary of the steps we’ve followed so far, and what is planned for the next months.</a:t>
            </a:r>
          </a:p>
          <a:p>
            <a:endParaRPr lang="en-US" dirty="0"/>
          </a:p>
          <a:p>
            <a:r>
              <a:rPr lang="en-US" dirty="0"/>
              <a:t>We engaged the academic consortium in March last year, and shortly after constituted a Technical Working Group of about 20 people from around the world, with different types of expertise and experiences. </a:t>
            </a:r>
          </a:p>
          <a:p>
            <a:br>
              <a:rPr lang="en-US" dirty="0"/>
            </a:br>
            <a:r>
              <a:rPr lang="en-US" dirty="0"/>
              <a:t>We had a kickoff meeting with the technical working group in July, followed by a first set of public webinars launching the project.</a:t>
            </a:r>
          </a:p>
          <a:p>
            <a:endParaRPr lang="en-US" dirty="0"/>
          </a:p>
          <a:p>
            <a:r>
              <a:rPr lang="en-US" dirty="0"/>
              <a:t>Then from July through the end of the year the research partners conducted a series of reviews, both of peer-reviewed literature and grey literature, which were also informed by public calls. These findings were reviewed by our Technical Working Group in December and shared in a public webinar in February this year.</a:t>
            </a:r>
          </a:p>
          <a:p>
            <a:endParaRPr lang="en-US" dirty="0"/>
          </a:p>
          <a:p>
            <a:r>
              <a:rPr lang="en-US" dirty="0"/>
              <a:t>Several weeks ago, we had a second Technical Working Group meeting to review the long list of indicators which resulted from the reviews, and today we are launching a public consultation on that long list of indicators. </a:t>
            </a:r>
          </a:p>
          <a:p>
            <a:endParaRPr lang="en-US" dirty="0"/>
          </a:p>
          <a:p>
            <a:r>
              <a:rPr lang="en-US" dirty="0"/>
              <a:t>We will spend the next several months reviewing the long list and working to develop a short list of proposed indicators that could be used by the JMP and GLAAS teams for global monitoring. And today we are asking you for your feedback on that long list to help us in this process. </a:t>
            </a:r>
          </a:p>
          <a:p>
            <a:endParaRPr lang="en-US" dirty="0"/>
          </a:p>
          <a:p>
            <a:r>
              <a:rPr lang="en-US" dirty="0"/>
              <a:t>We should have a third working group meeting to finalize the short list of proposed indicators by September, which will be followed by a third public consultation. </a:t>
            </a:r>
          </a:p>
          <a:p>
            <a:endParaRPr lang="en-US" dirty="0"/>
          </a:p>
          <a:p>
            <a:r>
              <a:rPr lang="en-US" dirty="0"/>
              <a:t>And then, we expect to pilot the shortlisted indicators with interested countries, and about a year from now, hopefully, we will have some practical experiences in hand that we can use to further refine the shortlisted indicators, if needed. </a:t>
            </a:r>
          </a:p>
          <a:p>
            <a:endParaRPr lang="en-US" dirty="0"/>
          </a:p>
          <a:p>
            <a:r>
              <a:rPr lang="en-US" dirty="0"/>
              <a:t>As you can see it’s an iterative process, where the JMP and GLAAS teams work with the research partners to develop something, which is reviewed by the Technical Working Group, and put out for public consultation, before moving on to the next step. And we’re about halfway through the process of developing and piloting these indicators.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490C-0DEC-4EBD-86E0-7ACA53B40D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07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7</a:t>
            </a:fld>
            <a:endParaRPr lang="en-US"/>
          </a:p>
        </p:txBody>
      </p:sp>
    </p:spTree>
    <p:extLst>
      <p:ext uri="{BB962C8B-B14F-4D97-AF65-F5344CB8AC3E}">
        <p14:creationId xmlns:p14="http://schemas.microsoft.com/office/powerpoint/2010/main" val="272523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5"/>
          </p:nvPr>
        </p:nvSpPr>
        <p:spPr/>
        <p:txBody>
          <a:bodyPr/>
          <a:lstStyle/>
          <a:p>
            <a:fld id="{5068490C-0DEC-4EBD-86E0-7ACA53B40D66}" type="slidenum">
              <a:rPr lang="en-US" smtClean="0"/>
              <a:t>11</a:t>
            </a:fld>
            <a:endParaRPr lang="en-US"/>
          </a:p>
        </p:txBody>
      </p:sp>
    </p:spTree>
    <p:extLst>
      <p:ext uri="{BB962C8B-B14F-4D97-AF65-F5344CB8AC3E}">
        <p14:creationId xmlns:p14="http://schemas.microsoft.com/office/powerpoint/2010/main" val="80437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12</a:t>
            </a:fld>
            <a:endParaRPr lang="en-US"/>
          </a:p>
        </p:txBody>
      </p:sp>
    </p:spTree>
    <p:extLst>
      <p:ext uri="{BB962C8B-B14F-4D97-AF65-F5344CB8AC3E}">
        <p14:creationId xmlns:p14="http://schemas.microsoft.com/office/powerpoint/2010/main" val="54007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we will show the 42, but the tables show the 100</a:t>
            </a:r>
          </a:p>
        </p:txBody>
      </p:sp>
      <p:sp>
        <p:nvSpPr>
          <p:cNvPr id="4" name="Slide Number Placeholder 3"/>
          <p:cNvSpPr>
            <a:spLocks noGrp="1"/>
          </p:cNvSpPr>
          <p:nvPr>
            <p:ph type="sldNum" sz="quarter" idx="5"/>
          </p:nvPr>
        </p:nvSpPr>
        <p:spPr/>
        <p:txBody>
          <a:bodyPr/>
          <a:lstStyle/>
          <a:p>
            <a:fld id="{5068490C-0DEC-4EBD-86E0-7ACA53B40D66}" type="slidenum">
              <a:rPr lang="en-US" smtClean="0"/>
              <a:t>13</a:t>
            </a:fld>
            <a:endParaRPr lang="en-US"/>
          </a:p>
        </p:txBody>
      </p:sp>
    </p:spTree>
    <p:extLst>
      <p:ext uri="{BB962C8B-B14F-4D97-AF65-F5344CB8AC3E}">
        <p14:creationId xmlns:p14="http://schemas.microsoft.com/office/powerpoint/2010/main" val="147357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42E785-012D-CDC2-849F-8E83C15AA3E3}"/>
              </a:ext>
            </a:extLst>
          </p:cNvPr>
          <p:cNvGrpSpPr/>
          <p:nvPr userDrawn="1"/>
        </p:nvGrpSpPr>
        <p:grpSpPr>
          <a:xfrm>
            <a:off x="5399314" y="148241"/>
            <a:ext cx="6792687" cy="6272771"/>
            <a:chOff x="5399314" y="148241"/>
            <a:chExt cx="6792687" cy="6272771"/>
          </a:xfrm>
        </p:grpSpPr>
        <p:pic>
          <p:nvPicPr>
            <p:cNvPr id="12" name="Picture 11">
              <a:extLst>
                <a:ext uri="{FF2B5EF4-FFF2-40B4-BE49-F238E27FC236}">
                  <a16:creationId xmlns:a16="http://schemas.microsoft.com/office/drawing/2014/main" id="{454D4727-21A7-C63B-4474-2787E82264EF}"/>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7" name="Rectangle 6">
              <a:extLst>
                <a:ext uri="{FF2B5EF4-FFF2-40B4-BE49-F238E27FC236}">
                  <a16:creationId xmlns:a16="http://schemas.microsoft.com/office/drawing/2014/main" id="{6E625161-BA69-B921-A62B-A0CB1BCB8681}"/>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3" name="Subtitle 2"/>
          <p:cNvSpPr>
            <a:spLocks noGrp="1"/>
          </p:cNvSpPr>
          <p:nvPr>
            <p:ph type="subTitle" idx="1" hasCustomPrompt="1"/>
          </p:nvPr>
        </p:nvSpPr>
        <p:spPr>
          <a:xfrm>
            <a:off x="252609" y="3315593"/>
            <a:ext cx="4143124" cy="1655762"/>
          </a:xfrm>
        </p:spPr>
        <p:txBody>
          <a:bodyPr>
            <a:noAutofit/>
          </a:bodyPr>
          <a:lstStyle>
            <a:lvl1pPr marL="0" indent="0" algn="l">
              <a:lnSpc>
                <a:spcPct val="100000"/>
              </a:lnSpc>
              <a:spcBef>
                <a:spcPts val="0"/>
              </a:spcBef>
              <a:buNone/>
              <a:defRPr sz="1600" b="1" i="1">
                <a:solidFill>
                  <a:srgbClr val="D60A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
        <p:nvSpPr>
          <p:cNvPr id="2" name="Title 1"/>
          <p:cNvSpPr>
            <a:spLocks noGrp="1"/>
          </p:cNvSpPr>
          <p:nvPr>
            <p:ph type="ctrTitle" hasCustomPrompt="1"/>
          </p:nvPr>
        </p:nvSpPr>
        <p:spPr>
          <a:xfrm>
            <a:off x="252610" y="557048"/>
            <a:ext cx="6516052" cy="2554014"/>
          </a:xfrm>
        </p:spPr>
        <p:txBody>
          <a:bodyPr anchor="ctr">
            <a:normAutofit/>
          </a:bodyPr>
          <a:lstStyle>
            <a:lvl1pPr algn="l">
              <a:defRPr sz="4000" b="1">
                <a:solidFill>
                  <a:schemeClr val="accent1">
                    <a:lumMod val="50000"/>
                  </a:schemeClr>
                </a:solidFill>
              </a:defRPr>
            </a:lvl1pPr>
          </a:lstStyle>
          <a:p>
            <a:r>
              <a:rPr lang="en-US"/>
              <a:t>Title of presentation</a:t>
            </a:r>
          </a:p>
        </p:txBody>
      </p:sp>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0843ECC-4BB8-A1F0-563C-323183A8ECC1}"/>
              </a:ext>
            </a:extLst>
          </p:cNvPr>
          <p:cNvGrpSpPr/>
          <p:nvPr userDrawn="1"/>
        </p:nvGrpSpPr>
        <p:grpSpPr>
          <a:xfrm>
            <a:off x="5399314" y="148241"/>
            <a:ext cx="6792687" cy="6272771"/>
            <a:chOff x="5399314" y="148241"/>
            <a:chExt cx="6792687" cy="6272771"/>
          </a:xfrm>
        </p:grpSpPr>
        <p:pic>
          <p:nvPicPr>
            <p:cNvPr id="21" name="Picture 20">
              <a:extLst>
                <a:ext uri="{FF2B5EF4-FFF2-40B4-BE49-F238E27FC236}">
                  <a16:creationId xmlns:a16="http://schemas.microsoft.com/office/drawing/2014/main" id="{28E35AF7-4D89-D4A5-7ADF-E999D452A32F}"/>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22" name="Rectangle 21">
              <a:extLst>
                <a:ext uri="{FF2B5EF4-FFF2-40B4-BE49-F238E27FC236}">
                  <a16:creationId xmlns:a16="http://schemas.microsoft.com/office/drawing/2014/main" id="{E29BF938-A9A8-9B61-9F62-340B378E7F42}"/>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2" name="Title 1"/>
          <p:cNvSpPr>
            <a:spLocks noGrp="1"/>
          </p:cNvSpPr>
          <p:nvPr>
            <p:ph type="title" hasCustomPrompt="1"/>
          </p:nvPr>
        </p:nvSpPr>
        <p:spPr>
          <a:xfrm>
            <a:off x="525517" y="879868"/>
            <a:ext cx="5570483"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525517" y="2274137"/>
            <a:ext cx="5570483" cy="870033"/>
          </a:xfrm>
        </p:spPr>
        <p:txBody>
          <a:bodyPr>
            <a:normAutofit/>
          </a:bodyPr>
          <a:lstStyle>
            <a:lvl1pPr marL="0" indent="0">
              <a:buNone/>
              <a:defRPr sz="2400" b="1">
                <a:solidFill>
                  <a:srgbClr val="D60A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8B67CA-0C1B-F15C-543A-5201CAE35003}"/>
              </a:ext>
            </a:extLst>
          </p:cNvPr>
          <p:cNvGrpSpPr/>
          <p:nvPr userDrawn="1"/>
        </p:nvGrpSpPr>
        <p:grpSpPr>
          <a:xfrm>
            <a:off x="5399314" y="148241"/>
            <a:ext cx="6792687" cy="6272771"/>
            <a:chOff x="5399314" y="148241"/>
            <a:chExt cx="6792687" cy="6272771"/>
          </a:xfrm>
        </p:grpSpPr>
        <p:pic>
          <p:nvPicPr>
            <p:cNvPr id="9" name="Picture 8">
              <a:extLst>
                <a:ext uri="{FF2B5EF4-FFF2-40B4-BE49-F238E27FC236}">
                  <a16:creationId xmlns:a16="http://schemas.microsoft.com/office/drawing/2014/main" id="{DC0B7411-FE67-B93F-242D-134B1E850C70}"/>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15" name="Rectangle 14">
              <a:extLst>
                <a:ext uri="{FF2B5EF4-FFF2-40B4-BE49-F238E27FC236}">
                  <a16:creationId xmlns:a16="http://schemas.microsoft.com/office/drawing/2014/main" id="{B728B3DB-AAFF-7AF6-1743-53463C58887E}"/>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12" name="TextBox 11">
            <a:extLst>
              <a:ext uri="{FF2B5EF4-FFF2-40B4-BE49-F238E27FC236}">
                <a16:creationId xmlns:a16="http://schemas.microsoft.com/office/drawing/2014/main" id="{E3448999-8962-4DC5-87FA-50379551053E}"/>
              </a:ext>
            </a:extLst>
          </p:cNvPr>
          <p:cNvSpPr txBox="1"/>
          <p:nvPr userDrawn="1"/>
        </p:nvSpPr>
        <p:spPr>
          <a:xfrm>
            <a:off x="940388" y="1169907"/>
            <a:ext cx="6311901" cy="2062103"/>
          </a:xfrm>
          <a:prstGeom prst="rect">
            <a:avLst/>
          </a:prstGeom>
          <a:noFill/>
        </p:spPr>
        <p:txBody>
          <a:bodyPr wrap="square" rtlCol="0">
            <a:spAutoFit/>
          </a:bodyPr>
          <a:lstStyle/>
          <a:p>
            <a:r>
              <a:rPr lang="en-US" sz="2800" b="1">
                <a:solidFill>
                  <a:schemeClr val="accent1">
                    <a:lumMod val="50000"/>
                  </a:schemeClr>
                </a:solidFill>
              </a:rPr>
              <a:t>STRONG SYSTEMS AND </a:t>
            </a:r>
          </a:p>
          <a:p>
            <a:r>
              <a:rPr lang="en-US" sz="2800" b="1" spc="40" baseline="0">
                <a:solidFill>
                  <a:schemeClr val="accent1">
                    <a:lumMod val="50000"/>
                  </a:schemeClr>
                </a:solidFill>
              </a:rPr>
              <a:t>SOUND INVESTMENTS:</a:t>
            </a:r>
          </a:p>
          <a:p>
            <a:r>
              <a:rPr lang="en-US" sz="2400" b="0" spc="40" baseline="0">
                <a:solidFill>
                  <a:schemeClr val="accent1">
                    <a:lumMod val="50000"/>
                  </a:schemeClr>
                </a:solidFill>
              </a:rPr>
              <a:t>EVIDENCE ON AND KEY INSIGHTS INTO ACCELERATING PROGRESS ON SANITATION, DRINKING-WATER AND HYGIENE</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940388" y="3625991"/>
            <a:ext cx="3651452" cy="1077218"/>
          </a:xfrm>
          <a:prstGeom prst="rect">
            <a:avLst/>
          </a:prstGeom>
          <a:noFill/>
        </p:spPr>
        <p:txBody>
          <a:bodyPr wrap="square" rtlCol="0">
            <a:spAutoFit/>
          </a:bodyPr>
          <a:lstStyle/>
          <a:p>
            <a:r>
              <a:rPr lang="en-US" sz="1600" b="1">
                <a:solidFill>
                  <a:srgbClr val="D60A87"/>
                </a:solidFill>
              </a:rPr>
              <a:t>UN-WATER GLOBAL ANALYSIS </a:t>
            </a:r>
          </a:p>
          <a:p>
            <a:r>
              <a:rPr lang="en-US" sz="1600" b="1">
                <a:solidFill>
                  <a:srgbClr val="D60A87"/>
                </a:solidFill>
              </a:rPr>
              <a:t>AND ASSESSMENT OF SANITATION </a:t>
            </a:r>
          </a:p>
          <a:p>
            <a:r>
              <a:rPr lang="en-US" sz="1600" b="1">
                <a:solidFill>
                  <a:srgbClr val="D60A87"/>
                </a:solidFill>
              </a:rPr>
              <a:t>AND DRINKING-WATER </a:t>
            </a:r>
          </a:p>
          <a:p>
            <a:r>
              <a:rPr lang="en-US" sz="1600" b="1">
                <a:solidFill>
                  <a:srgbClr val="634A94"/>
                </a:solidFill>
              </a:rPr>
              <a:t>GLAAS 2022 REPORT</a:t>
            </a:r>
            <a:endParaRPr lang="en-US" sz="1600" b="0">
              <a:solidFill>
                <a:srgbClr val="634A9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5BC9485-8CB6-B344-6149-1A842C4AB3E5}"/>
              </a:ext>
            </a:extLst>
          </p:cNvPr>
          <p:cNvGrpSpPr/>
          <p:nvPr userDrawn="1"/>
        </p:nvGrpSpPr>
        <p:grpSpPr>
          <a:xfrm>
            <a:off x="5399314" y="148241"/>
            <a:ext cx="6792687" cy="6272771"/>
            <a:chOff x="5399314" y="148241"/>
            <a:chExt cx="6792687" cy="6272771"/>
          </a:xfrm>
        </p:grpSpPr>
        <p:pic>
          <p:nvPicPr>
            <p:cNvPr id="19" name="Picture 18">
              <a:extLst>
                <a:ext uri="{FF2B5EF4-FFF2-40B4-BE49-F238E27FC236}">
                  <a16:creationId xmlns:a16="http://schemas.microsoft.com/office/drawing/2014/main" id="{FD454A1C-B9E6-B929-BB58-66351372D806}"/>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20" name="Rectangle 19">
              <a:extLst>
                <a:ext uri="{FF2B5EF4-FFF2-40B4-BE49-F238E27FC236}">
                  <a16:creationId xmlns:a16="http://schemas.microsoft.com/office/drawing/2014/main" id="{1D4B7F95-DF7A-3093-24B0-8239B6F60339}"/>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
        <p:nvSpPr>
          <p:cNvPr id="5" name="TextBox 4">
            <a:extLst>
              <a:ext uri="{FF2B5EF4-FFF2-40B4-BE49-F238E27FC236}">
                <a16:creationId xmlns:a16="http://schemas.microsoft.com/office/drawing/2014/main" id="{A141F36F-9099-AD22-D786-6D88FC42CB16}"/>
              </a:ext>
            </a:extLst>
          </p:cNvPr>
          <p:cNvSpPr txBox="1"/>
          <p:nvPr userDrawn="1"/>
        </p:nvSpPr>
        <p:spPr>
          <a:xfrm>
            <a:off x="267844" y="3711311"/>
            <a:ext cx="4474029" cy="1815882"/>
          </a:xfrm>
          <a:prstGeom prst="rect">
            <a:avLst/>
          </a:prstGeom>
          <a:noFill/>
        </p:spPr>
        <p:txBody>
          <a:bodyPr wrap="square" rtlCol="0">
            <a:spAutoFit/>
          </a:bodyPr>
          <a:lstStyle/>
          <a:p>
            <a:r>
              <a:rPr lang="en-US" sz="2000" b="1">
                <a:solidFill>
                  <a:schemeClr val="accent1">
                    <a:lumMod val="50000"/>
                  </a:schemeClr>
                </a:solidFill>
              </a:rPr>
              <a:t>STRONG SYSTEMS AND </a:t>
            </a:r>
          </a:p>
          <a:p>
            <a:r>
              <a:rPr lang="en-US" sz="2000" b="1" spc="40" baseline="0">
                <a:solidFill>
                  <a:schemeClr val="accent1">
                    <a:lumMod val="50000"/>
                  </a:schemeClr>
                </a:solidFill>
              </a:rPr>
              <a:t>SOUND INVESTMENTS:</a:t>
            </a:r>
          </a:p>
          <a:p>
            <a:r>
              <a:rPr lang="en-US" sz="1800" b="0" spc="40" baseline="0">
                <a:solidFill>
                  <a:schemeClr val="accent1">
                    <a:lumMod val="50000"/>
                  </a:schemeClr>
                </a:solidFill>
              </a:rPr>
              <a:t>EVIDENCE ON AND KEY INSIGHTS INTO </a:t>
            </a:r>
          </a:p>
          <a:p>
            <a:r>
              <a:rPr lang="en-US" sz="1800" b="0" spc="40" baseline="0">
                <a:solidFill>
                  <a:schemeClr val="accent1">
                    <a:lumMod val="50000"/>
                  </a:schemeClr>
                </a:solidFill>
              </a:rPr>
              <a:t>ACCELERATING PROGRESS ON SANITATION, </a:t>
            </a:r>
          </a:p>
          <a:p>
            <a:r>
              <a:rPr lang="en-US" sz="1800" b="0" spc="40" baseline="0">
                <a:solidFill>
                  <a:schemeClr val="accent1">
                    <a:lumMod val="50000"/>
                  </a:schemeClr>
                </a:solidFill>
              </a:rPr>
              <a:t>DRINKING-WATER AND HYGIENE</a:t>
            </a:r>
          </a:p>
          <a:p>
            <a:r>
              <a:rPr lang="en-US" sz="1800" b="1" spc="40" baseline="0">
                <a:solidFill>
                  <a:srgbClr val="D60A87"/>
                </a:solidFill>
              </a:rPr>
              <a:t>GLAAS 2022 REPORT</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267844" y="952082"/>
            <a:ext cx="6411860" cy="2564004"/>
          </a:xfrm>
        </p:spPr>
        <p:txBody>
          <a:bodyPr anchor="ctr">
            <a:normAutofit/>
          </a:bodyPr>
          <a:lstStyle>
            <a:lvl1pPr algn="l">
              <a:defRPr sz="3600" b="1">
                <a:solidFill>
                  <a:schemeClr val="accent1">
                    <a:lumMod val="50000"/>
                  </a:schemeClr>
                </a:solidFill>
              </a:defRPr>
            </a:lvl1pPr>
          </a:lstStyle>
          <a:p>
            <a:r>
              <a:rPr lang="en-US"/>
              <a:t>Title or text</a:t>
            </a:r>
          </a:p>
        </p:txBody>
      </p:sp>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6325FFE-A059-278B-92A7-8122069C5499}"/>
              </a:ext>
            </a:extLst>
          </p:cNvPr>
          <p:cNvGrpSpPr/>
          <p:nvPr userDrawn="1"/>
        </p:nvGrpSpPr>
        <p:grpSpPr>
          <a:xfrm>
            <a:off x="5399314" y="148241"/>
            <a:ext cx="6792687" cy="6272771"/>
            <a:chOff x="5399314" y="148241"/>
            <a:chExt cx="6792687" cy="6272771"/>
          </a:xfrm>
        </p:grpSpPr>
        <p:pic>
          <p:nvPicPr>
            <p:cNvPr id="13" name="Picture 12">
              <a:extLst>
                <a:ext uri="{FF2B5EF4-FFF2-40B4-BE49-F238E27FC236}">
                  <a16:creationId xmlns:a16="http://schemas.microsoft.com/office/drawing/2014/main" id="{69E6E037-BE37-58DF-492B-445152B3F01E}"/>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14" name="Rectangle 13">
              <a:extLst>
                <a:ext uri="{FF2B5EF4-FFF2-40B4-BE49-F238E27FC236}">
                  <a16:creationId xmlns:a16="http://schemas.microsoft.com/office/drawing/2014/main" id="{205B1FA0-5418-A3F5-A094-41958EC2C297}"/>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11" name="TextBox 10">
            <a:extLst>
              <a:ext uri="{FF2B5EF4-FFF2-40B4-BE49-F238E27FC236}">
                <a16:creationId xmlns:a16="http://schemas.microsoft.com/office/drawing/2014/main" id="{F336B8FF-A5C0-4262-ADA7-BD7018CFEF69}"/>
              </a:ext>
            </a:extLst>
          </p:cNvPr>
          <p:cNvSpPr txBox="1"/>
          <p:nvPr userDrawn="1"/>
        </p:nvSpPr>
        <p:spPr>
          <a:xfrm>
            <a:off x="1101368" y="2826201"/>
            <a:ext cx="4572000" cy="707886"/>
          </a:xfrm>
          <a:prstGeom prst="rect">
            <a:avLst/>
          </a:prstGeom>
          <a:noFill/>
        </p:spPr>
        <p:txBody>
          <a:bodyPr wrap="square" rtlCol="0">
            <a:spAutoFit/>
          </a:bodyPr>
          <a:lstStyle/>
          <a:p>
            <a:pPr algn="ctr"/>
            <a:r>
              <a:rPr lang="en-US" sz="2000" b="0" i="1">
                <a:solidFill>
                  <a:srgbClr val="D60A87"/>
                </a:solidFill>
              </a:rPr>
              <a:t>For </a:t>
            </a:r>
            <a:r>
              <a:rPr lang="en-GB" sz="2000" b="0" i="1">
                <a:solidFill>
                  <a:srgbClr val="D60A87"/>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1101368" y="1847016"/>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4551170-CE40-7550-3EED-2D597F3253A5}"/>
              </a:ext>
            </a:extLst>
          </p:cNvPr>
          <p:cNvGrpSpPr/>
          <p:nvPr userDrawn="1"/>
        </p:nvGrpSpPr>
        <p:grpSpPr>
          <a:xfrm>
            <a:off x="9264303" y="-1"/>
            <a:ext cx="2901802" cy="2103482"/>
            <a:chOff x="9677811" y="849247"/>
            <a:chExt cx="2901802" cy="2103482"/>
          </a:xfrm>
        </p:grpSpPr>
        <p:pic>
          <p:nvPicPr>
            <p:cNvPr id="10" name="Picture 9">
              <a:extLst>
                <a:ext uri="{FF2B5EF4-FFF2-40B4-BE49-F238E27FC236}">
                  <a16:creationId xmlns:a16="http://schemas.microsoft.com/office/drawing/2014/main" id="{EBE2FDE2-BFBC-EBDE-2B10-C0E06F77A236}"/>
                </a:ext>
              </a:extLst>
            </p:cNvPr>
            <p:cNvPicPr>
              <a:picLocks noChangeAspect="1"/>
            </p:cNvPicPr>
            <p:nvPr userDrawn="1"/>
          </p:nvPicPr>
          <p:blipFill rotWithShape="1">
            <a:blip r:embed="rId2"/>
            <a:srcRect t="27901"/>
            <a:stretch/>
          </p:blipFill>
          <p:spPr>
            <a:xfrm>
              <a:off x="9960276" y="849247"/>
              <a:ext cx="2619337" cy="1651442"/>
            </a:xfrm>
            <a:prstGeom prst="rect">
              <a:avLst/>
            </a:prstGeom>
          </p:spPr>
        </p:pic>
        <p:sp>
          <p:nvSpPr>
            <p:cNvPr id="11" name="Rectangle 10">
              <a:extLst>
                <a:ext uri="{FF2B5EF4-FFF2-40B4-BE49-F238E27FC236}">
                  <a16:creationId xmlns:a16="http://schemas.microsoft.com/office/drawing/2014/main" id="{4695E2C0-6E83-8E90-A1A8-028855F271EA}"/>
                </a:ext>
              </a:extLst>
            </p:cNvPr>
            <p:cNvSpPr/>
            <p:nvPr userDrawn="1"/>
          </p:nvSpPr>
          <p:spPr>
            <a:xfrm rot="5400000">
              <a:off x="10187917" y="674063"/>
              <a:ext cx="1768560" cy="2788771"/>
            </a:xfrm>
            <a:prstGeom prst="rect">
              <a:avLst/>
            </a:prstGeom>
            <a:gradFill flip="none" rotWithShape="1">
              <a:gsLst>
                <a:gs pos="26000">
                  <a:schemeClr val="bg1">
                    <a:alpha val="64000"/>
                  </a:schemeClr>
                </a:gs>
                <a:gs pos="60000">
                  <a:schemeClr val="bg1">
                    <a:alpha val="0"/>
                  </a:schemeClr>
                </a:gs>
                <a:gs pos="5000">
                  <a:schemeClr val="bg1"/>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336826" y="1730410"/>
            <a:ext cx="10972800" cy="4918869"/>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03226"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D38A9A-516D-226C-0AE9-9857EBA88F14}"/>
              </a:ext>
            </a:extLst>
          </p:cNvPr>
          <p:cNvGrpSpPr/>
          <p:nvPr userDrawn="1"/>
        </p:nvGrpSpPr>
        <p:grpSpPr>
          <a:xfrm>
            <a:off x="9264303" y="-1"/>
            <a:ext cx="2901802" cy="2103482"/>
            <a:chOff x="9677811" y="849247"/>
            <a:chExt cx="2901802" cy="2103482"/>
          </a:xfrm>
        </p:grpSpPr>
        <p:pic>
          <p:nvPicPr>
            <p:cNvPr id="10" name="Picture 9">
              <a:extLst>
                <a:ext uri="{FF2B5EF4-FFF2-40B4-BE49-F238E27FC236}">
                  <a16:creationId xmlns:a16="http://schemas.microsoft.com/office/drawing/2014/main" id="{A14C04F0-9FD2-366D-628F-B0B236485B1B}"/>
                </a:ext>
              </a:extLst>
            </p:cNvPr>
            <p:cNvPicPr>
              <a:picLocks noChangeAspect="1"/>
            </p:cNvPicPr>
            <p:nvPr userDrawn="1"/>
          </p:nvPicPr>
          <p:blipFill rotWithShape="1">
            <a:blip r:embed="rId2"/>
            <a:srcRect t="27901"/>
            <a:stretch/>
          </p:blipFill>
          <p:spPr>
            <a:xfrm>
              <a:off x="9960276" y="849247"/>
              <a:ext cx="2619337" cy="1651442"/>
            </a:xfrm>
            <a:prstGeom prst="rect">
              <a:avLst/>
            </a:prstGeom>
          </p:spPr>
        </p:pic>
        <p:sp>
          <p:nvSpPr>
            <p:cNvPr id="11" name="Rectangle 10">
              <a:extLst>
                <a:ext uri="{FF2B5EF4-FFF2-40B4-BE49-F238E27FC236}">
                  <a16:creationId xmlns:a16="http://schemas.microsoft.com/office/drawing/2014/main" id="{68356B22-3E3C-702D-23F4-9266A082100C}"/>
                </a:ext>
              </a:extLst>
            </p:cNvPr>
            <p:cNvSpPr/>
            <p:nvPr userDrawn="1"/>
          </p:nvSpPr>
          <p:spPr>
            <a:xfrm rot="5400000">
              <a:off x="10187917" y="674063"/>
              <a:ext cx="1768560" cy="2788771"/>
            </a:xfrm>
            <a:prstGeom prst="rect">
              <a:avLst/>
            </a:prstGeom>
            <a:gradFill flip="none" rotWithShape="1">
              <a:gsLst>
                <a:gs pos="26000">
                  <a:schemeClr val="bg1">
                    <a:alpha val="64000"/>
                  </a:schemeClr>
                </a:gs>
                <a:gs pos="60000">
                  <a:schemeClr val="bg1">
                    <a:alpha val="0"/>
                  </a:schemeClr>
                </a:gs>
                <a:gs pos="5000">
                  <a:schemeClr val="bg1"/>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buClr>
                <a:srgbClr val="634A94"/>
              </a:buClr>
              <a:defRPr sz="3200"/>
            </a:lvl1pPr>
            <a:lvl2pPr>
              <a:buClr>
                <a:srgbClr val="634A94"/>
              </a:buClr>
              <a:defRPr sz="2800"/>
            </a:lvl2pPr>
            <a:lvl3pPr>
              <a:buClr>
                <a:srgbClr val="634A94"/>
              </a:buClr>
              <a:defRPr sz="2400"/>
            </a:lvl3pPr>
            <a:lvl4pPr>
              <a:buClr>
                <a:srgbClr val="634A94"/>
              </a:buClr>
              <a:defRPr sz="2000"/>
            </a:lvl4pPr>
            <a:lvl5pPr>
              <a:buClr>
                <a:srgbClr val="634A9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63136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10/30/2025</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744472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2817336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283339A3-750B-4343-A9BB-CEB5C0C44F8B}" type="datetimeFigureOut">
              <a:rPr lang="de-DE" smtClean="0"/>
              <a:t>30.10.2025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613EC6-EDF0-4D66-AC8E-AF6A89E3608B}" type="slidenum">
              <a:rPr lang="de-DE" smtClean="0"/>
              <a:t>‹#›</a:t>
            </a:fld>
            <a:endParaRPr lang="de-DE"/>
          </a:p>
        </p:txBody>
      </p:sp>
    </p:spTree>
    <p:extLst>
      <p:ext uri="{BB962C8B-B14F-4D97-AF65-F5344CB8AC3E}">
        <p14:creationId xmlns:p14="http://schemas.microsoft.com/office/powerpoint/2010/main" val="3548536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3339A3-750B-4343-A9BB-CEB5C0C44F8B}"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30.10.2025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13EC6-EDF0-4D66-AC8E-AF6A89E3608B}" type="slidenum">
              <a:rPr kumimoji="0" lang="de-D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4129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16374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400" y="6356349"/>
            <a:ext cx="2743200" cy="365125"/>
          </a:xfrm>
          <a:prstGeom prst="rect">
            <a:avLst/>
          </a:prstGeom>
        </p:spPr>
        <p:txBody>
          <a:bodyPr/>
          <a:lstStyle>
            <a:lvl1pPr algn="l">
              <a:defRPr/>
            </a:lvl1pPr>
          </a:lstStyle>
          <a:p>
            <a:fld id="{263C999E-D81C-454A-99D6-3117554FF7B7}" type="slidenum">
              <a:rPr lang="en-US" smtClean="0"/>
              <a:pPr/>
              <a:t>‹#›</a:t>
            </a:fld>
            <a:endParaRPr lang="en-US"/>
          </a:p>
        </p:txBody>
      </p:sp>
    </p:spTree>
    <p:extLst>
      <p:ext uri="{BB962C8B-B14F-4D97-AF65-F5344CB8AC3E}">
        <p14:creationId xmlns:p14="http://schemas.microsoft.com/office/powerpoint/2010/main" val="329106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Title 5">
            <a:extLst>
              <a:ext uri="{FF2B5EF4-FFF2-40B4-BE49-F238E27FC236}">
                <a16:creationId xmlns:a16="http://schemas.microsoft.com/office/drawing/2014/main" id="{70AD8D44-3E59-4FB1-BA56-1A63404D98B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EB90463C-5DCA-45F5-8F2C-31BF310B9EF7}"/>
              </a:ext>
            </a:extLst>
          </p:cNvPr>
          <p:cNvSpPr>
            <a:spLocks noGrp="1"/>
          </p:cNvSpPr>
          <p:nvPr>
            <p:ph type="sldNum" sz="quarter" idx="12"/>
          </p:nvPr>
        </p:nvSpPr>
        <p:spPr>
          <a:xfrm>
            <a:off x="152400" y="6356349"/>
            <a:ext cx="2743200" cy="365125"/>
          </a:xfrm>
          <a:prstGeom prst="rect">
            <a:avLst/>
          </a:prstGeom>
        </p:spPr>
        <p:txBody>
          <a:bodyPr/>
          <a:lstStyle>
            <a:lvl1pPr algn="l">
              <a:defRPr/>
            </a:lvl1pPr>
          </a:lstStyle>
          <a:p>
            <a:fld id="{263C999E-D81C-454A-99D6-3117554FF7B7}" type="slidenum">
              <a:rPr lang="en-US" smtClean="0"/>
              <a:pPr/>
              <a:t>‹#›</a:t>
            </a:fld>
            <a:endParaRPr lang="en-US"/>
          </a:p>
        </p:txBody>
      </p:sp>
    </p:spTree>
    <p:extLst>
      <p:ext uri="{BB962C8B-B14F-4D97-AF65-F5344CB8AC3E}">
        <p14:creationId xmlns:p14="http://schemas.microsoft.com/office/powerpoint/2010/main" val="3961958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30317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013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17675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828456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609629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352411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05531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30568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59714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34500" y="6356349"/>
            <a:ext cx="2743200" cy="365125"/>
          </a:xfrm>
          <a:prstGeom prst="rect">
            <a:avLst/>
          </a:prstGeom>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sub-title style</a:t>
            </a:r>
          </a:p>
        </p:txBody>
      </p:sp>
    </p:spTree>
    <p:extLst>
      <p:ext uri="{BB962C8B-B14F-4D97-AF65-F5344CB8AC3E}">
        <p14:creationId xmlns:p14="http://schemas.microsoft.com/office/powerpoint/2010/main" val="1700253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1710621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685274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648269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2669256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487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754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473384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867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06934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826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77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556418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17994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153999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230935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254459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788129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7442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33562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png"/><Relationship Id="rId5" Type="http://schemas.openxmlformats.org/officeDocument/2006/relationships/slideLayout" Target="../slideLayouts/slideLayout37.xml"/><Relationship Id="rId10"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81" r:id="rId3"/>
    <p:sldLayoutId id="2147483782"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BDAFB4-E31C-F833-9A65-4357D58219E2}"/>
              </a:ext>
            </a:extLst>
          </p:cNvPr>
          <p:cNvGrpSpPr/>
          <p:nvPr userDrawn="1"/>
        </p:nvGrpSpPr>
        <p:grpSpPr>
          <a:xfrm>
            <a:off x="9261720" y="-1"/>
            <a:ext cx="2904385" cy="2263119"/>
            <a:chOff x="9675228" y="849247"/>
            <a:chExt cx="2904385" cy="2263119"/>
          </a:xfrm>
        </p:grpSpPr>
        <p:pic>
          <p:nvPicPr>
            <p:cNvPr id="7" name="Picture 6">
              <a:extLst>
                <a:ext uri="{FF2B5EF4-FFF2-40B4-BE49-F238E27FC236}">
                  <a16:creationId xmlns:a16="http://schemas.microsoft.com/office/drawing/2014/main" id="{59CF362A-7C1F-1639-2174-7156091EE45E}"/>
                </a:ext>
              </a:extLst>
            </p:cNvPr>
            <p:cNvPicPr>
              <a:picLocks noChangeAspect="1"/>
            </p:cNvPicPr>
            <p:nvPr userDrawn="1"/>
          </p:nvPicPr>
          <p:blipFill rotWithShape="1">
            <a:blip r:embed="rId18"/>
            <a:srcRect t="27901"/>
            <a:stretch/>
          </p:blipFill>
          <p:spPr>
            <a:xfrm>
              <a:off x="9960276" y="849247"/>
              <a:ext cx="2619337" cy="1651442"/>
            </a:xfrm>
            <a:prstGeom prst="rect">
              <a:avLst/>
            </a:prstGeom>
          </p:spPr>
        </p:pic>
        <p:sp>
          <p:nvSpPr>
            <p:cNvPr id="8" name="Rectangle 7">
              <a:extLst>
                <a:ext uri="{FF2B5EF4-FFF2-40B4-BE49-F238E27FC236}">
                  <a16:creationId xmlns:a16="http://schemas.microsoft.com/office/drawing/2014/main" id="{39932EBE-9A11-92AB-FC3F-4247143F0CD0}"/>
                </a:ext>
              </a:extLst>
            </p:cNvPr>
            <p:cNvSpPr/>
            <p:nvPr userDrawn="1"/>
          </p:nvSpPr>
          <p:spPr>
            <a:xfrm rot="5400000">
              <a:off x="9952980" y="770779"/>
              <a:ext cx="2063835" cy="2619339"/>
            </a:xfrm>
            <a:prstGeom prst="rect">
              <a:avLst/>
            </a:prstGeom>
            <a:gradFill flip="none" rotWithShape="1">
              <a:gsLst>
                <a:gs pos="52000">
                  <a:schemeClr val="bg1">
                    <a:alpha val="71000"/>
                  </a:schemeClr>
                </a:gs>
                <a:gs pos="76000">
                  <a:schemeClr val="bg1">
                    <a:alpha val="0"/>
                  </a:schemeClr>
                </a:gs>
                <a:gs pos="34000">
                  <a:schemeClr val="bg1"/>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2" name="Title Placeholder 1"/>
          <p:cNvSpPr>
            <a:spLocks noGrp="1"/>
          </p:cNvSpPr>
          <p:nvPr>
            <p:ph type="title"/>
          </p:nvPr>
        </p:nvSpPr>
        <p:spPr>
          <a:xfrm>
            <a:off x="609600" y="295275"/>
            <a:ext cx="10769600" cy="914401"/>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85876"/>
            <a:ext cx="10769600" cy="4800407"/>
          </a:xfrm>
          <a:prstGeom prst="rect">
            <a:avLst/>
          </a:prstGeom>
          <a:noFill/>
        </p:spPr>
        <p:txBody>
          <a:bodyPr vert="horz" lIns="91440" tIns="45720" rIns="91440" bIns="45720" rtlCol="0">
            <a:normAutofit/>
          </a:body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10/30/2025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697927206"/>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65" r:id="rId6"/>
    <p:sldLayoutId id="2147483766"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1 1st August, 2017 Mr Léo Heller UN Special Rapporteur on the human rights  to safe drinking water and sanitation Office of the">
            <a:extLst>
              <a:ext uri="{FF2B5EF4-FFF2-40B4-BE49-F238E27FC236}">
                <a16:creationId xmlns:a16="http://schemas.microsoft.com/office/drawing/2014/main" id="{8EE82B26-0820-456B-8C2F-95B363D6333C}"/>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979727" y="6176963"/>
            <a:ext cx="1212273"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6295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7756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77" r:id="rId16"/>
    <p:sldLayoutId id="2147483706" r:id="rId17"/>
    <p:sldLayoutId id="2147483707" r:id="rId18"/>
  </p:sldLayoutIdLst>
  <p:hf hdr="0" dt="0"/>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mailto:washmonitoring@who.int" TargetMode="External"/><Relationship Id="rId2" Type="http://schemas.openxmlformats.org/officeDocument/2006/relationships/notesSlide" Target="../notesSlides/notesSlide34.xml"/><Relationship Id="rId1" Type="http://schemas.openxmlformats.org/officeDocument/2006/relationships/slideLayout" Target="../slideLayouts/slideLayout6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930B9-98F8-6547-C4E0-D2170BC96C45}"/>
              </a:ext>
            </a:extLst>
          </p:cNvPr>
          <p:cNvSpPr>
            <a:spLocks noGrp="1"/>
          </p:cNvSpPr>
          <p:nvPr>
            <p:ph type="title" idx="4294967295"/>
          </p:nvPr>
        </p:nvSpPr>
        <p:spPr>
          <a:xfrm>
            <a:off x="948865" y="1930357"/>
            <a:ext cx="9695501" cy="2239962"/>
          </a:xfrm>
        </p:spPr>
        <p:txBody>
          <a:bodyPr>
            <a:normAutofit fontScale="90000"/>
          </a:bodyPr>
          <a:lstStyle/>
          <a:p>
            <a:pPr marL="0" marR="0" algn="ctr">
              <a:lnSpc>
                <a:spcPct val="107000"/>
              </a:lnSpc>
              <a:spcBef>
                <a:spcPts val="0"/>
              </a:spcBef>
              <a:spcAft>
                <a:spcPts val="800"/>
              </a:spcAft>
            </a:pPr>
            <a:r>
              <a:rPr lang="en-US" sz="3100" b="1" kern="100" dirty="0">
                <a:effectLst/>
                <a:latin typeface="Calibri"/>
                <a:ea typeface="Calibri"/>
                <a:cs typeface="Times New Roman"/>
              </a:rPr>
              <a:t>Towards Global and National Indicators for Monitoring Climate Resilient WASH</a:t>
            </a:r>
            <a:br>
              <a:rPr lang="en-US" sz="3100" b="1" kern="100" dirty="0">
                <a:effectLst/>
                <a:latin typeface="Calibri"/>
                <a:ea typeface="Calibri"/>
                <a:cs typeface="Times New Roman"/>
              </a:rPr>
            </a:br>
            <a:r>
              <a:rPr lang="en-US" sz="2000" kern="100" dirty="0">
                <a:latin typeface="Calibri"/>
                <a:ea typeface="Calibri"/>
                <a:cs typeface="Times New Roman"/>
              </a:rPr>
              <a:t>WHO/UNICEF JMP/GLAAS Joint Review of Indicators</a:t>
            </a:r>
            <a:br>
              <a:rPr lang="en-US" sz="2000" kern="100" dirty="0">
                <a:latin typeface="Calibri"/>
                <a:ea typeface="Calibri"/>
                <a:cs typeface="Times New Roman"/>
              </a:rPr>
            </a:br>
            <a:br>
              <a:rPr lang="en-US" sz="2000" kern="100" dirty="0">
                <a:latin typeface="Calibri"/>
                <a:ea typeface="Calibri"/>
                <a:cs typeface="Times New Roman"/>
              </a:rPr>
            </a:br>
            <a:r>
              <a:rPr lang="en-US" sz="2000" kern="100" dirty="0">
                <a:latin typeface="Calibri"/>
                <a:ea typeface="Calibri"/>
                <a:cs typeface="Times New Roman"/>
              </a:rPr>
              <a:t>October </a:t>
            </a:r>
            <a:r>
              <a:rPr lang="en-US" sz="2000" b="1" kern="100" dirty="0">
                <a:effectLst/>
                <a:latin typeface="Calibri"/>
                <a:ea typeface="Calibri"/>
                <a:cs typeface="Times New Roman"/>
              </a:rPr>
              <a:t>2025</a:t>
            </a:r>
            <a:br>
              <a:rPr lang="en-US" sz="2000" b="1" kern="100" dirty="0">
                <a:effectLst/>
                <a:latin typeface="Calibri"/>
                <a:ea typeface="Calibri"/>
                <a:cs typeface="Times New Roman"/>
              </a:rPr>
            </a:br>
            <a:endParaRPr lang="en-US" sz="2000" dirty="0"/>
          </a:p>
        </p:txBody>
      </p:sp>
      <p:pic>
        <p:nvPicPr>
          <p:cNvPr id="7" name="Picture 6">
            <a:extLst>
              <a:ext uri="{FF2B5EF4-FFF2-40B4-BE49-F238E27FC236}">
                <a16:creationId xmlns:a16="http://schemas.microsoft.com/office/drawing/2014/main" id="{DDDEDD91-439C-CB89-EE5B-8443CDDE7B87}"/>
              </a:ext>
            </a:extLst>
          </p:cNvPr>
          <p:cNvPicPr>
            <a:picLocks noChangeAspect="1"/>
          </p:cNvPicPr>
          <p:nvPr/>
        </p:nvPicPr>
        <p:blipFill>
          <a:blip r:embed="rId3"/>
          <a:stretch>
            <a:fillRect/>
          </a:stretch>
        </p:blipFill>
        <p:spPr>
          <a:xfrm>
            <a:off x="1313702" y="4615102"/>
            <a:ext cx="9695501" cy="1044509"/>
          </a:xfrm>
          <a:prstGeom prst="rect">
            <a:avLst/>
          </a:prstGeom>
        </p:spPr>
      </p:pic>
      <p:pic>
        <p:nvPicPr>
          <p:cNvPr id="4" name="Picture 3" descr="A black and white logo&#10;&#10;Description automatically generated">
            <a:extLst>
              <a:ext uri="{FF2B5EF4-FFF2-40B4-BE49-F238E27FC236}">
                <a16:creationId xmlns:a16="http://schemas.microsoft.com/office/drawing/2014/main" id="{696B8AC8-FF08-989C-CD44-B0438B92C6A8}"/>
              </a:ext>
            </a:extLst>
          </p:cNvPr>
          <p:cNvPicPr>
            <a:picLocks noChangeAspect="1"/>
          </p:cNvPicPr>
          <p:nvPr/>
        </p:nvPicPr>
        <p:blipFill>
          <a:blip r:embed="rId4"/>
          <a:stretch>
            <a:fillRect/>
          </a:stretch>
        </p:blipFill>
        <p:spPr>
          <a:xfrm>
            <a:off x="948865" y="6017083"/>
            <a:ext cx="729675" cy="663101"/>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45DB321C-0360-268C-121E-70C2EC97E5BC}"/>
              </a:ext>
            </a:extLst>
          </p:cNvPr>
          <p:cNvPicPr>
            <a:picLocks noChangeAspect="1"/>
          </p:cNvPicPr>
          <p:nvPr/>
        </p:nvPicPr>
        <p:blipFill>
          <a:blip r:embed="rId5"/>
          <a:stretch>
            <a:fillRect/>
          </a:stretch>
        </p:blipFill>
        <p:spPr>
          <a:xfrm>
            <a:off x="6533866" y="6100582"/>
            <a:ext cx="1437059" cy="527899"/>
          </a:xfrm>
          <a:prstGeom prst="rect">
            <a:avLst/>
          </a:prstGeom>
        </p:spPr>
      </p:pic>
      <p:pic>
        <p:nvPicPr>
          <p:cNvPr id="6" name="Picture 5" descr="A close-up of a sign&#10;&#10;Description automatically generated">
            <a:extLst>
              <a:ext uri="{FF2B5EF4-FFF2-40B4-BE49-F238E27FC236}">
                <a16:creationId xmlns:a16="http://schemas.microsoft.com/office/drawing/2014/main" id="{754DF1E5-10AB-2B55-E466-2C6F2A09F256}"/>
              </a:ext>
            </a:extLst>
          </p:cNvPr>
          <p:cNvPicPr>
            <a:picLocks noChangeAspect="1"/>
          </p:cNvPicPr>
          <p:nvPr/>
        </p:nvPicPr>
        <p:blipFill>
          <a:blip r:embed="rId6"/>
          <a:stretch>
            <a:fillRect/>
          </a:stretch>
        </p:blipFill>
        <p:spPr>
          <a:xfrm>
            <a:off x="10024485" y="6104394"/>
            <a:ext cx="1645286" cy="524087"/>
          </a:xfrm>
          <a:prstGeom prst="rect">
            <a:avLst/>
          </a:prstGeom>
        </p:spPr>
      </p:pic>
      <p:pic>
        <p:nvPicPr>
          <p:cNvPr id="8" name="Picture 7" descr="A blue and white logo&#10;&#10;Description automatically generated">
            <a:extLst>
              <a:ext uri="{FF2B5EF4-FFF2-40B4-BE49-F238E27FC236}">
                <a16:creationId xmlns:a16="http://schemas.microsoft.com/office/drawing/2014/main" id="{A7F3FA78-6E70-DC1C-0E6F-266E3AF61F8D}"/>
              </a:ext>
            </a:extLst>
          </p:cNvPr>
          <p:cNvPicPr>
            <a:picLocks noChangeAspect="1"/>
          </p:cNvPicPr>
          <p:nvPr/>
        </p:nvPicPr>
        <p:blipFill>
          <a:blip r:embed="rId7"/>
          <a:stretch>
            <a:fillRect/>
          </a:stretch>
        </p:blipFill>
        <p:spPr>
          <a:xfrm>
            <a:off x="3367342" y="6019035"/>
            <a:ext cx="705992" cy="647131"/>
          </a:xfrm>
          <a:prstGeom prst="rect">
            <a:avLst/>
          </a:prstGeom>
        </p:spPr>
      </p:pic>
    </p:spTree>
    <p:extLst>
      <p:ext uri="{BB962C8B-B14F-4D97-AF65-F5344CB8AC3E}">
        <p14:creationId xmlns:p14="http://schemas.microsoft.com/office/powerpoint/2010/main" val="154762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630A-209B-BECA-DA11-AB130C6AF675}"/>
              </a:ext>
            </a:extLst>
          </p:cNvPr>
          <p:cNvSpPr>
            <a:spLocks noGrp="1"/>
          </p:cNvSpPr>
          <p:nvPr>
            <p:ph type="title"/>
          </p:nvPr>
        </p:nvSpPr>
        <p:spPr/>
        <p:txBody>
          <a:bodyPr/>
          <a:lstStyle/>
          <a:p>
            <a:r>
              <a:rPr lang="en-US"/>
              <a:t>Where did the list of candidate indicators come from</a:t>
            </a:r>
            <a:r>
              <a:rPr lang="en-US" dirty="0"/>
              <a:t>? </a:t>
            </a:r>
          </a:p>
        </p:txBody>
      </p:sp>
      <p:sp>
        <p:nvSpPr>
          <p:cNvPr id="3" name="Content Placeholder 2">
            <a:extLst>
              <a:ext uri="{FF2B5EF4-FFF2-40B4-BE49-F238E27FC236}">
                <a16:creationId xmlns:a16="http://schemas.microsoft.com/office/drawing/2014/main" id="{CF21C3B6-941C-8427-3921-7BB0CD9B3160}"/>
              </a:ext>
            </a:extLst>
          </p:cNvPr>
          <p:cNvSpPr>
            <a:spLocks noGrp="1"/>
          </p:cNvSpPr>
          <p:nvPr>
            <p:ph idx="1"/>
          </p:nvPr>
        </p:nvSpPr>
        <p:spPr>
          <a:xfrm>
            <a:off x="609600" y="1280166"/>
            <a:ext cx="10972800" cy="5378961"/>
          </a:xfrm>
        </p:spPr>
        <p:txBody>
          <a:bodyPr vert="horz" lIns="91440" tIns="45720" rIns="91440" bIns="45720" rtlCol="0" anchor="t">
            <a:normAutofit/>
          </a:bodyPr>
          <a:lstStyle/>
          <a:p>
            <a:r>
              <a:rPr lang="en-US" dirty="0">
                <a:ea typeface="Calibri"/>
                <a:cs typeface="Calibri"/>
              </a:rPr>
              <a:t>We carried out 3 systematic reviews looking for adaptation actions or attributes that have been linked to climate-resilient WASH outcomes in the academic literature:</a:t>
            </a:r>
          </a:p>
          <a:p>
            <a:pPr lvl="1"/>
            <a:r>
              <a:rPr lang="en-US" dirty="0">
                <a:ea typeface="Calibri"/>
                <a:cs typeface="Calibri"/>
              </a:rPr>
              <a:t>Sanitation</a:t>
            </a:r>
          </a:p>
          <a:p>
            <a:pPr lvl="1"/>
            <a:r>
              <a:rPr lang="en-US" dirty="0">
                <a:ea typeface="Calibri"/>
                <a:cs typeface="Calibri"/>
              </a:rPr>
              <a:t>Hygiene</a:t>
            </a:r>
          </a:p>
          <a:p>
            <a:pPr lvl="1"/>
            <a:r>
              <a:rPr lang="en-US" dirty="0">
                <a:ea typeface="Calibri"/>
                <a:cs typeface="Calibri"/>
              </a:rPr>
              <a:t>WASH in general</a:t>
            </a:r>
          </a:p>
          <a:p>
            <a:r>
              <a:rPr lang="en-US" dirty="0">
                <a:ea typeface="Calibri"/>
                <a:cs typeface="Calibri"/>
              </a:rPr>
              <a:t>We carried out 2 further reviews looking for adaptation actions or attributes that have been linked to climate resilience:</a:t>
            </a:r>
          </a:p>
          <a:p>
            <a:pPr lvl="1"/>
            <a:r>
              <a:rPr lang="en-US" dirty="0">
                <a:ea typeface="Calibri"/>
                <a:cs typeface="Calibri"/>
              </a:rPr>
              <a:t>An umbrella (review of reviews) for water supply</a:t>
            </a:r>
          </a:p>
          <a:p>
            <a:pPr lvl="1"/>
            <a:r>
              <a:rPr lang="en-US" dirty="0">
                <a:ea typeface="Calibri"/>
                <a:cs typeface="Calibri"/>
              </a:rPr>
              <a:t>A scoping review on how resilience is </a:t>
            </a:r>
            <a:r>
              <a:rPr lang="en-US" dirty="0" err="1">
                <a:ea typeface="Calibri"/>
                <a:cs typeface="Calibri"/>
              </a:rPr>
              <a:t>conceptualised</a:t>
            </a:r>
            <a:r>
              <a:rPr lang="en-US" dirty="0">
                <a:ea typeface="Calibri"/>
                <a:cs typeface="Calibri"/>
              </a:rPr>
              <a:t> in WASH and adjacent sectors</a:t>
            </a:r>
          </a:p>
          <a:p>
            <a:r>
              <a:rPr lang="en-US" dirty="0">
                <a:ea typeface="Calibri"/>
                <a:cs typeface="Calibri"/>
              </a:rPr>
              <a:t>We identified key </a:t>
            </a:r>
            <a:r>
              <a:rPr lang="en-US" b="1" dirty="0">
                <a:ea typeface="Calibri"/>
                <a:cs typeface="Calibri"/>
              </a:rPr>
              <a:t>objectives</a:t>
            </a:r>
            <a:r>
              <a:rPr lang="en-US" dirty="0">
                <a:ea typeface="Calibri"/>
                <a:cs typeface="Calibri"/>
              </a:rPr>
              <a:t> </a:t>
            </a:r>
            <a:r>
              <a:rPr lang="en-US">
                <a:ea typeface="Calibri"/>
                <a:cs typeface="Calibri"/>
              </a:rPr>
              <a:t>which</a:t>
            </a:r>
            <a:r>
              <a:rPr lang="en-US" dirty="0">
                <a:ea typeface="Calibri"/>
                <a:cs typeface="Calibri"/>
              </a:rPr>
              <a:t> </a:t>
            </a:r>
            <a:r>
              <a:rPr lang="en-US">
                <a:ea typeface="Calibri"/>
                <a:cs typeface="Calibri"/>
              </a:rPr>
              <a:t>could be achieved in each component of the framework which are likely to </a:t>
            </a:r>
            <a:r>
              <a:rPr lang="en-US" i="1">
                <a:ea typeface="Calibri"/>
                <a:cs typeface="Calibri"/>
              </a:rPr>
              <a:t>lead to </a:t>
            </a:r>
            <a:r>
              <a:rPr lang="en-US">
                <a:ea typeface="Calibri"/>
                <a:cs typeface="Calibri"/>
              </a:rPr>
              <a:t>or be an </a:t>
            </a:r>
            <a:r>
              <a:rPr lang="en-US" i="1">
                <a:ea typeface="Calibri"/>
                <a:cs typeface="Calibri"/>
              </a:rPr>
              <a:t>outcome of</a:t>
            </a:r>
            <a:r>
              <a:rPr lang="en-US">
                <a:ea typeface="Calibri"/>
                <a:cs typeface="Calibri"/>
              </a:rPr>
              <a:t> climate resilient</a:t>
            </a:r>
            <a:r>
              <a:rPr lang="en-US" dirty="0">
                <a:ea typeface="Calibri"/>
                <a:cs typeface="Calibri"/>
              </a:rPr>
              <a:t> WASH</a:t>
            </a:r>
            <a:r>
              <a:rPr lang="en-US">
                <a:ea typeface="Calibri"/>
                <a:cs typeface="Calibri"/>
              </a:rPr>
              <a:t> </a:t>
            </a:r>
            <a:endParaRPr lang="en-US" dirty="0">
              <a:ea typeface="Calibri"/>
              <a:cs typeface="Calibri"/>
            </a:endParaRPr>
          </a:p>
          <a:p>
            <a:r>
              <a:rPr lang="en-US" dirty="0">
                <a:ea typeface="Calibri"/>
                <a:cs typeface="Calibri"/>
              </a:rPr>
              <a:t>We then mapped more than 600 </a:t>
            </a:r>
            <a:r>
              <a:rPr lang="en-US" b="1" dirty="0">
                <a:ea typeface="Calibri"/>
                <a:cs typeface="Calibri"/>
              </a:rPr>
              <a:t>candidate indicators </a:t>
            </a:r>
            <a:r>
              <a:rPr lang="en-US" dirty="0">
                <a:ea typeface="Calibri"/>
                <a:cs typeface="Calibri"/>
              </a:rPr>
              <a:t>that had been identified from our research to each objective (list 1.0)</a:t>
            </a:r>
          </a:p>
          <a:p>
            <a:pPr lvl="1"/>
            <a:endParaRPr lang="en-US" dirty="0">
              <a:ea typeface="Calibri"/>
              <a:cs typeface="Calibri"/>
            </a:endParaRPr>
          </a:p>
        </p:txBody>
      </p:sp>
    </p:spTree>
    <p:extLst>
      <p:ext uri="{BB962C8B-B14F-4D97-AF65-F5344CB8AC3E}">
        <p14:creationId xmlns:p14="http://schemas.microsoft.com/office/powerpoint/2010/main" val="393762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dirty="0"/>
              <a:t>Towards a short(er) list</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689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5780-ADB0-9673-6870-15FD62D21CAD}"/>
              </a:ext>
            </a:extLst>
          </p:cNvPr>
          <p:cNvSpPr>
            <a:spLocks noGrp="1"/>
          </p:cNvSpPr>
          <p:nvPr>
            <p:ph type="title"/>
          </p:nvPr>
        </p:nvSpPr>
        <p:spPr/>
        <p:txBody>
          <a:bodyPr/>
          <a:lstStyle/>
          <a:p>
            <a:r>
              <a:rPr lang="en-US" dirty="0"/>
              <a:t>Towards a short(er) list</a:t>
            </a:r>
          </a:p>
        </p:txBody>
      </p:sp>
      <p:sp>
        <p:nvSpPr>
          <p:cNvPr id="3" name="Content Placeholder 2">
            <a:extLst>
              <a:ext uri="{FF2B5EF4-FFF2-40B4-BE49-F238E27FC236}">
                <a16:creationId xmlns:a16="http://schemas.microsoft.com/office/drawing/2014/main" id="{3CE70F36-2373-3F75-A6EA-5B00DCF5199E}"/>
              </a:ext>
            </a:extLst>
          </p:cNvPr>
          <p:cNvSpPr>
            <a:spLocks noGrp="1"/>
          </p:cNvSpPr>
          <p:nvPr>
            <p:ph idx="1"/>
          </p:nvPr>
        </p:nvSpPr>
        <p:spPr>
          <a:xfrm>
            <a:off x="609600" y="1280166"/>
            <a:ext cx="6186616" cy="5577834"/>
          </a:xfrm>
        </p:spPr>
        <p:txBody>
          <a:bodyPr>
            <a:normAutofit/>
          </a:bodyPr>
          <a:lstStyle/>
          <a:p>
            <a:r>
              <a:rPr lang="en-US" dirty="0"/>
              <a:t>February 2025 (1.0)</a:t>
            </a:r>
          </a:p>
          <a:p>
            <a:pPr lvl="1"/>
            <a:r>
              <a:rPr lang="en-US" dirty="0"/>
              <a:t>~600 indicators resulting from formal reviews</a:t>
            </a:r>
          </a:p>
          <a:p>
            <a:r>
              <a:rPr lang="en-US" dirty="0"/>
              <a:t>March 2025 (2.0)</a:t>
            </a:r>
          </a:p>
          <a:p>
            <a:pPr lvl="1"/>
            <a:r>
              <a:rPr lang="en-US" dirty="0"/>
              <a:t>Consolidating redundant/similar indicators</a:t>
            </a:r>
          </a:p>
          <a:p>
            <a:pPr lvl="1"/>
            <a:r>
              <a:rPr lang="en-US" dirty="0"/>
              <a:t>Establishing ‘indicator objectives’, gap filling</a:t>
            </a:r>
          </a:p>
          <a:p>
            <a:pPr lvl="1"/>
            <a:r>
              <a:rPr lang="en-US" dirty="0"/>
              <a:t>Available on website, public consultation</a:t>
            </a:r>
          </a:p>
          <a:p>
            <a:pPr lvl="2"/>
            <a:r>
              <a:rPr lang="en-US" dirty="0"/>
              <a:t>23 April to 9 May 2025</a:t>
            </a:r>
          </a:p>
          <a:p>
            <a:r>
              <a:rPr lang="en-US" dirty="0"/>
              <a:t>May 2025 (3.0)</a:t>
            </a:r>
          </a:p>
          <a:p>
            <a:pPr lvl="1"/>
            <a:r>
              <a:rPr lang="en-US" dirty="0"/>
              <a:t>Incorporating feedback from the public consultation, further consolidation/refinement</a:t>
            </a:r>
          </a:p>
          <a:p>
            <a:pPr lvl="1"/>
            <a:r>
              <a:rPr lang="en-US" dirty="0"/>
              <a:t>Available on website</a:t>
            </a:r>
          </a:p>
          <a:p>
            <a:r>
              <a:rPr lang="en-US" dirty="0"/>
              <a:t>June 2025 (4.0)</a:t>
            </a:r>
          </a:p>
          <a:p>
            <a:pPr lvl="1"/>
            <a:r>
              <a:rPr lang="en-US" dirty="0"/>
              <a:t>Prioritizing within indicator objectives</a:t>
            </a:r>
          </a:p>
          <a:p>
            <a:pPr lvl="1"/>
            <a:endParaRPr lang="en-US" dirty="0"/>
          </a:p>
          <a:p>
            <a:pPr lvl="1"/>
            <a:endParaRPr lang="en-US" dirty="0"/>
          </a:p>
          <a:p>
            <a:pPr lvl="1"/>
            <a:endParaRPr lang="en-US" dirty="0"/>
          </a:p>
          <a:p>
            <a:endParaRPr lang="en-US" dirty="0"/>
          </a:p>
          <a:p>
            <a:pPr lvl="1"/>
            <a:endParaRPr lang="en-US" dirty="0"/>
          </a:p>
        </p:txBody>
      </p:sp>
      <p:graphicFrame>
        <p:nvGraphicFramePr>
          <p:cNvPr id="4" name="Chart 3">
            <a:extLst>
              <a:ext uri="{FF2B5EF4-FFF2-40B4-BE49-F238E27FC236}">
                <a16:creationId xmlns:a16="http://schemas.microsoft.com/office/drawing/2014/main" id="{5F89AF6B-9088-6E7C-5FE7-5ADA93BDDC87}"/>
              </a:ext>
            </a:extLst>
          </p:cNvPr>
          <p:cNvGraphicFramePr>
            <a:graphicFrameLocks/>
          </p:cNvGraphicFramePr>
          <p:nvPr/>
        </p:nvGraphicFramePr>
        <p:xfrm>
          <a:off x="6927816" y="1154068"/>
          <a:ext cx="4654584" cy="55778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D239857B-F80F-3B90-FD52-A4ED6C899DF5}"/>
              </a:ext>
            </a:extLst>
          </p:cNvPr>
          <p:cNvSpPr/>
          <p:nvPr/>
        </p:nvSpPr>
        <p:spPr>
          <a:xfrm>
            <a:off x="10083114" y="1507524"/>
            <a:ext cx="1499286" cy="5004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49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5780-ADB0-9673-6870-15FD62D21CAD}"/>
              </a:ext>
            </a:extLst>
          </p:cNvPr>
          <p:cNvSpPr>
            <a:spLocks noGrp="1"/>
          </p:cNvSpPr>
          <p:nvPr>
            <p:ph type="title"/>
          </p:nvPr>
        </p:nvSpPr>
        <p:spPr/>
        <p:txBody>
          <a:bodyPr/>
          <a:lstStyle/>
          <a:p>
            <a:r>
              <a:rPr lang="en-US" dirty="0"/>
              <a:t>Towards a short(er) list</a:t>
            </a:r>
          </a:p>
        </p:txBody>
      </p:sp>
      <p:sp>
        <p:nvSpPr>
          <p:cNvPr id="3" name="Content Placeholder 2">
            <a:extLst>
              <a:ext uri="{FF2B5EF4-FFF2-40B4-BE49-F238E27FC236}">
                <a16:creationId xmlns:a16="http://schemas.microsoft.com/office/drawing/2014/main" id="{3CE70F36-2373-3F75-A6EA-5B00DCF5199E}"/>
              </a:ext>
            </a:extLst>
          </p:cNvPr>
          <p:cNvSpPr>
            <a:spLocks noGrp="1"/>
          </p:cNvSpPr>
          <p:nvPr>
            <p:ph idx="1"/>
          </p:nvPr>
        </p:nvSpPr>
        <p:spPr>
          <a:xfrm>
            <a:off x="609600" y="1280166"/>
            <a:ext cx="6409038" cy="5577834"/>
          </a:xfrm>
        </p:spPr>
        <p:txBody>
          <a:bodyPr>
            <a:normAutofit/>
          </a:bodyPr>
          <a:lstStyle/>
          <a:p>
            <a:r>
              <a:rPr lang="en-US" dirty="0"/>
              <a:t>September 2025 (5.0)</a:t>
            </a:r>
          </a:p>
          <a:p>
            <a:pPr lvl="1"/>
            <a:r>
              <a:rPr lang="en-US" dirty="0"/>
              <a:t>Most derived from 4.0 list, some synthesized</a:t>
            </a:r>
          </a:p>
          <a:p>
            <a:pPr lvl="1"/>
            <a:r>
              <a:rPr lang="en-US" dirty="0"/>
              <a:t>All worthy of further development</a:t>
            </a:r>
          </a:p>
          <a:p>
            <a:pPr lvl="1"/>
            <a:r>
              <a:rPr lang="en-US" dirty="0"/>
              <a:t>Some too context-specific for global monitoring</a:t>
            </a:r>
          </a:p>
          <a:p>
            <a:r>
              <a:rPr lang="en-US" b="1" dirty="0"/>
              <a:t>October 2025 (5.1)</a:t>
            </a:r>
          </a:p>
          <a:p>
            <a:pPr lvl="1"/>
            <a:r>
              <a:rPr lang="en-US" dirty="0"/>
              <a:t>Feedback from 3rd Technical Working Group meeting</a:t>
            </a:r>
          </a:p>
          <a:p>
            <a:pPr lvl="1"/>
            <a:r>
              <a:rPr lang="en-US" dirty="0"/>
              <a:t>Further review and refinement of 5.0 list</a:t>
            </a:r>
          </a:p>
          <a:p>
            <a:pPr lvl="1"/>
            <a:r>
              <a:rPr lang="en-US" dirty="0"/>
              <a:t>Balancing</a:t>
            </a:r>
          </a:p>
          <a:p>
            <a:pPr lvl="2"/>
            <a:r>
              <a:rPr lang="en-US" dirty="0"/>
              <a:t>Across framework components, parallel structures</a:t>
            </a:r>
          </a:p>
          <a:p>
            <a:pPr lvl="2"/>
            <a:r>
              <a:rPr lang="en-US" dirty="0"/>
              <a:t>Slow and rapid onset events</a:t>
            </a:r>
          </a:p>
          <a:p>
            <a:r>
              <a:rPr lang="en-US" dirty="0"/>
              <a:t>Next steps</a:t>
            </a:r>
          </a:p>
          <a:p>
            <a:pPr lvl="1"/>
            <a:r>
              <a:rPr lang="en-US" dirty="0"/>
              <a:t>JMP and GLAAS will work on indicator development</a:t>
            </a:r>
          </a:p>
          <a:p>
            <a:pPr lvl="2"/>
            <a:r>
              <a:rPr lang="en-US" dirty="0"/>
              <a:t>Engage with pilot countries</a:t>
            </a:r>
          </a:p>
          <a:p>
            <a:pPr lvl="2"/>
            <a:r>
              <a:rPr lang="en-US" dirty="0"/>
              <a:t>Develop metadata, specific metrics used to collect data for the indicators</a:t>
            </a:r>
          </a:p>
          <a:p>
            <a:endParaRPr lang="en-US" dirty="0"/>
          </a:p>
          <a:p>
            <a:pPr lvl="1"/>
            <a:endParaRPr lang="en-US" dirty="0"/>
          </a:p>
        </p:txBody>
      </p:sp>
      <p:graphicFrame>
        <p:nvGraphicFramePr>
          <p:cNvPr id="4" name="Chart 3">
            <a:extLst>
              <a:ext uri="{FF2B5EF4-FFF2-40B4-BE49-F238E27FC236}">
                <a16:creationId xmlns:a16="http://schemas.microsoft.com/office/drawing/2014/main" id="{5F89AF6B-9088-6E7C-5FE7-5ADA93BDDC87}"/>
              </a:ext>
            </a:extLst>
          </p:cNvPr>
          <p:cNvGraphicFramePr>
            <a:graphicFrameLocks/>
          </p:cNvGraphicFramePr>
          <p:nvPr>
            <p:extLst>
              <p:ext uri="{D42A27DB-BD31-4B8C-83A1-F6EECF244321}">
                <p14:modId xmlns:p14="http://schemas.microsoft.com/office/powerpoint/2010/main" val="1960898371"/>
              </p:ext>
            </p:extLst>
          </p:nvPr>
        </p:nvGraphicFramePr>
        <p:xfrm>
          <a:off x="6927816" y="1154068"/>
          <a:ext cx="4654584" cy="5577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20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E02B-C16E-1FC9-018A-2DBF95A458D2}"/>
              </a:ext>
            </a:extLst>
          </p:cNvPr>
          <p:cNvSpPr>
            <a:spLocks noGrp="1"/>
          </p:cNvSpPr>
          <p:nvPr>
            <p:ph type="title"/>
          </p:nvPr>
        </p:nvSpPr>
        <p:spPr/>
        <p:txBody>
          <a:bodyPr/>
          <a:lstStyle/>
          <a:p>
            <a:r>
              <a:rPr lang="en-GB" dirty="0"/>
              <a:t>Policy: 1 and 2 (of 5)</a:t>
            </a:r>
          </a:p>
        </p:txBody>
      </p:sp>
      <p:graphicFrame>
        <p:nvGraphicFramePr>
          <p:cNvPr id="4" name="Content Placeholder 3">
            <a:extLst>
              <a:ext uri="{FF2B5EF4-FFF2-40B4-BE49-F238E27FC236}">
                <a16:creationId xmlns:a16="http://schemas.microsoft.com/office/drawing/2014/main" id="{B7FEB580-94DD-1DD1-5E71-6A4E787B806E}"/>
              </a:ext>
            </a:extLst>
          </p:cNvPr>
          <p:cNvGraphicFramePr>
            <a:graphicFrameLocks noGrp="1"/>
          </p:cNvGraphicFramePr>
          <p:nvPr>
            <p:ph idx="1"/>
            <p:extLst>
              <p:ext uri="{D42A27DB-BD31-4B8C-83A1-F6EECF244321}">
                <p14:modId xmlns:p14="http://schemas.microsoft.com/office/powerpoint/2010/main" val="3340878454"/>
              </p:ext>
            </p:extLst>
          </p:nvPr>
        </p:nvGraphicFramePr>
        <p:xfrm>
          <a:off x="609600" y="1279525"/>
          <a:ext cx="11264899" cy="42976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r>
                        <a:rPr lang="en-GB" sz="2400" b="0" kern="1200" dirty="0">
                          <a:solidFill>
                            <a:srgbClr val="002060"/>
                          </a:solidFill>
                          <a:effectLst/>
                          <a:latin typeface="+mn-lt"/>
                          <a:ea typeface="+mn-ea"/>
                          <a:cs typeface="+mn-cs"/>
                        </a:rPr>
                        <a:t>WASH </a:t>
                      </a:r>
                      <a:r>
                        <a:rPr lang="en-GB" sz="2400" b="1" kern="1200" dirty="0">
                          <a:solidFill>
                            <a:srgbClr val="002060"/>
                          </a:solidFill>
                          <a:effectLst/>
                          <a:latin typeface="+mn-lt"/>
                          <a:ea typeface="+mn-ea"/>
                          <a:cs typeface="+mn-cs"/>
                        </a:rPr>
                        <a:t>policy and planning </a:t>
                      </a:r>
                      <a:r>
                        <a:rPr lang="en-GB" sz="2400" b="0" kern="1200" dirty="0">
                          <a:solidFill>
                            <a:srgbClr val="002060"/>
                          </a:solidFill>
                          <a:effectLst/>
                          <a:latin typeface="+mn-lt"/>
                          <a:ea typeface="+mn-ea"/>
                          <a:cs typeface="+mn-cs"/>
                        </a:rPr>
                        <a:t>incorporates current and future climate risk</a:t>
                      </a:r>
                      <a:endParaRPr lang="en-GB" sz="2400" b="0" dirty="0">
                        <a:solidFill>
                          <a:srgbClr val="002060"/>
                        </a:solidFill>
                      </a:endParaRPr>
                    </a:p>
                  </a:txBody>
                  <a:tcPr>
                    <a:solidFill>
                      <a:srgbClr val="B9FFD9"/>
                    </a:solidFill>
                  </a:tcPr>
                </a:tc>
                <a:tc>
                  <a:txBody>
                    <a:bodyPr/>
                    <a:lstStyle/>
                    <a:p>
                      <a:r>
                        <a:rPr lang="en-GB" sz="2400" b="0" dirty="0">
                          <a:solidFill>
                            <a:srgbClr val="002060"/>
                          </a:solidFill>
                        </a:rPr>
                        <a:t>101: </a:t>
                      </a:r>
                      <a:r>
                        <a:rPr lang="en-GB" sz="2400" b="1" kern="1200" dirty="0">
                          <a:solidFill>
                            <a:srgbClr val="002060"/>
                          </a:solidFill>
                          <a:effectLst/>
                          <a:latin typeface="+mn-lt"/>
                          <a:ea typeface="+mn-ea"/>
                          <a:cs typeface="+mn-cs"/>
                        </a:rPr>
                        <a:t>WASH sector policy and plans</a:t>
                      </a:r>
                      <a:r>
                        <a:rPr lang="en-GB" sz="2400" b="0" kern="1200" dirty="0">
                          <a:solidFill>
                            <a:srgbClr val="002060"/>
                          </a:solidFill>
                          <a:effectLst/>
                          <a:latin typeface="+mn-lt"/>
                          <a:ea typeface="+mn-ea"/>
                          <a:cs typeface="+mn-cs"/>
                        </a:rPr>
                        <a:t> which integrate climate adaptation measures for households and institutions *:</a:t>
                      </a:r>
                    </a:p>
                    <a:p>
                      <a:r>
                        <a:rPr lang="en-GB" sz="2400" b="0" kern="1200" dirty="0">
                          <a:solidFill>
                            <a:srgbClr val="002060"/>
                          </a:solidFill>
                          <a:effectLst/>
                          <a:latin typeface="+mn-lt"/>
                          <a:ea typeface="+mn-ea"/>
                          <a:cs typeface="+mn-cs"/>
                        </a:rPr>
                        <a:t>(a) are in place;</a:t>
                      </a:r>
                    </a:p>
                    <a:p>
                      <a:r>
                        <a:rPr lang="en-GB" sz="2400" b="0" kern="1200" dirty="0">
                          <a:solidFill>
                            <a:srgbClr val="002060"/>
                          </a:solidFill>
                          <a:effectLst/>
                          <a:latin typeface="+mn-lt"/>
                          <a:ea typeface="+mn-ea"/>
                          <a:cs typeface="+mn-cs"/>
                        </a:rPr>
                        <a:t>(b) align with national adaptation plans; and</a:t>
                      </a:r>
                    </a:p>
                    <a:p>
                      <a:r>
                        <a:rPr lang="en-GB" sz="2400" b="0" kern="1200" dirty="0">
                          <a:solidFill>
                            <a:srgbClr val="002060"/>
                          </a:solidFill>
                          <a:effectLst/>
                          <a:latin typeface="+mn-lt"/>
                          <a:ea typeface="+mn-ea"/>
                          <a:cs typeface="+mn-cs"/>
                        </a:rPr>
                        <a:t>(c) are regularly revised using updated climate projections</a:t>
                      </a:r>
                    </a:p>
                    <a:p>
                      <a:endParaRPr lang="en-GB" sz="2400" b="0" dirty="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a:txBody>
                    <a:bodyPr/>
                    <a:lstStyle/>
                    <a:p>
                      <a:r>
                        <a:rPr lang="en-GB" sz="2400" b="1" kern="1200" dirty="0">
                          <a:solidFill>
                            <a:srgbClr val="002060"/>
                          </a:solidFill>
                          <a:effectLst/>
                          <a:latin typeface="+mn-lt"/>
                          <a:ea typeface="+mn-ea"/>
                          <a:cs typeface="+mn-cs"/>
                        </a:rPr>
                        <a:t>Management</a:t>
                      </a:r>
                      <a:r>
                        <a:rPr lang="en-GB" sz="2400" b="0" kern="1200" dirty="0">
                          <a:solidFill>
                            <a:srgbClr val="002060"/>
                          </a:solidFill>
                          <a:effectLst/>
                          <a:latin typeface="+mn-lt"/>
                          <a:ea typeface="+mn-ea"/>
                          <a:cs typeface="+mn-cs"/>
                        </a:rPr>
                        <a:t> is appropriate to ensure and advance climate resilience</a:t>
                      </a:r>
                      <a:endParaRPr lang="en-GB" sz="2400" b="0" dirty="0">
                        <a:solidFill>
                          <a:srgbClr val="002060"/>
                        </a:solidFill>
                      </a:endParaRPr>
                    </a:p>
                  </a:txBody>
                  <a:tcPr>
                    <a:solidFill>
                      <a:srgbClr val="8FFFC2"/>
                    </a:solidFill>
                  </a:tcPr>
                </a:tc>
                <a:tc>
                  <a:txBody>
                    <a:bodyPr/>
                    <a:lstStyle/>
                    <a:p>
                      <a:r>
                        <a:rPr lang="en-GB" sz="2400" b="0" kern="1200" dirty="0">
                          <a:solidFill>
                            <a:srgbClr val="002060"/>
                          </a:solidFill>
                          <a:effectLst/>
                          <a:latin typeface="+mn-lt"/>
                          <a:ea typeface="+mn-ea"/>
                          <a:cs typeface="+mn-cs"/>
                        </a:rPr>
                        <a:t>102: WASH Sector policy mandates the use of </a:t>
                      </a:r>
                      <a:br>
                        <a:rPr lang="en-GB" sz="2400" b="0" kern="1200" dirty="0">
                          <a:solidFill>
                            <a:srgbClr val="002060"/>
                          </a:solidFill>
                          <a:effectLst/>
                          <a:latin typeface="+mn-lt"/>
                          <a:ea typeface="+mn-ea"/>
                          <a:cs typeface="+mn-cs"/>
                        </a:rPr>
                      </a:br>
                      <a:r>
                        <a:rPr lang="en-GB" sz="2400" b="1" kern="1200" dirty="0">
                          <a:solidFill>
                            <a:srgbClr val="002060"/>
                          </a:solidFill>
                          <a:effectLst/>
                          <a:latin typeface="+mn-lt"/>
                          <a:ea typeface="+mn-ea"/>
                          <a:cs typeface="+mn-cs"/>
                        </a:rPr>
                        <a:t>risk-based management plans </a:t>
                      </a:r>
                      <a:r>
                        <a:rPr lang="en-GB" sz="2400" b="0" kern="1200" dirty="0">
                          <a:solidFill>
                            <a:srgbClr val="002060"/>
                          </a:solidFill>
                          <a:effectLst/>
                          <a:latin typeface="+mn-lt"/>
                          <a:ea typeface="+mn-ea"/>
                          <a:cs typeface="+mn-cs"/>
                        </a:rPr>
                        <a:t>that take into account </a:t>
                      </a:r>
                      <a:br>
                        <a:rPr lang="en-GB" sz="2400" b="0" kern="1200" dirty="0">
                          <a:solidFill>
                            <a:srgbClr val="002060"/>
                          </a:solidFill>
                          <a:effectLst/>
                          <a:latin typeface="+mn-lt"/>
                          <a:ea typeface="+mn-ea"/>
                          <a:cs typeface="+mn-cs"/>
                        </a:rPr>
                      </a:br>
                      <a:r>
                        <a:rPr lang="en-GB" sz="2400" b="0" kern="1200" dirty="0">
                          <a:solidFill>
                            <a:srgbClr val="002060"/>
                          </a:solidFill>
                          <a:effectLst/>
                          <a:latin typeface="+mn-lt"/>
                          <a:ea typeface="+mn-ea"/>
                          <a:cs typeface="+mn-cs"/>
                        </a:rPr>
                        <a:t>current and future climate</a:t>
                      </a:r>
                    </a:p>
                  </a:txBody>
                  <a:tcPr>
                    <a:solidFill>
                      <a:srgbClr val="8FFFC2"/>
                    </a:solidFill>
                  </a:tcPr>
                </a:tc>
                <a:extLst>
                  <a:ext uri="{0D108BD9-81ED-4DB2-BD59-A6C34878D82A}">
                    <a16:rowId xmlns:a16="http://schemas.microsoft.com/office/drawing/2014/main" val="3305617846"/>
                  </a:ext>
                </a:extLst>
              </a:tr>
            </a:tbl>
          </a:graphicData>
        </a:graphic>
      </p:graphicFrame>
      <p:sp>
        <p:nvSpPr>
          <p:cNvPr id="5" name="TextBox 4">
            <a:extLst>
              <a:ext uri="{FF2B5EF4-FFF2-40B4-BE49-F238E27FC236}">
                <a16:creationId xmlns:a16="http://schemas.microsoft.com/office/drawing/2014/main" id="{25C510BC-1298-FA28-8DA8-0D461BEBDCDC}"/>
              </a:ext>
            </a:extLst>
          </p:cNvPr>
          <p:cNvSpPr txBox="1"/>
          <p:nvPr/>
        </p:nvSpPr>
        <p:spPr>
          <a:xfrm>
            <a:off x="711200" y="5817639"/>
            <a:ext cx="10769600" cy="923330"/>
          </a:xfrm>
          <a:prstGeom prst="rect">
            <a:avLst/>
          </a:prstGeom>
          <a:noFill/>
        </p:spPr>
        <p:txBody>
          <a:bodyPr wrap="square" rtlCol="0">
            <a:spAutoFit/>
          </a:bodyPr>
          <a:lstStyle/>
          <a:p>
            <a:r>
              <a:rPr lang="en-GB" dirty="0"/>
              <a:t>* </a:t>
            </a:r>
            <a:r>
              <a:rPr lang="en-GB" dirty="0">
                <a:solidFill>
                  <a:srgbClr val="002060"/>
                </a:solidFill>
              </a:rPr>
              <a:t>And which (i) identify current and future climate risks to WASH, (ii) identify at risk populations, (iii) include costed climate adaptation measures and (iv) mandate 'build-back-better' principles for post climate-event recovery</a:t>
            </a:r>
            <a:endParaRPr lang="en-GB" dirty="0"/>
          </a:p>
        </p:txBody>
      </p:sp>
      <p:pic>
        <p:nvPicPr>
          <p:cNvPr id="6" name="Picture 5" descr="C:\Users\cenbee\AppData\Local\Microsoft\Windows\INetCache\Content.MSO\939C3366.tmp">
            <a:extLst>
              <a:ext uri="{FF2B5EF4-FFF2-40B4-BE49-F238E27FC236}">
                <a16:creationId xmlns:a16="http://schemas.microsoft.com/office/drawing/2014/main" id="{8A114457-F610-E1F4-443A-D0F8072D74DD}"/>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7" name="Oval 6">
            <a:extLst>
              <a:ext uri="{FF2B5EF4-FFF2-40B4-BE49-F238E27FC236}">
                <a16:creationId xmlns:a16="http://schemas.microsoft.com/office/drawing/2014/main" id="{ADC6FD80-9C08-B8EB-1A45-64BF243A2EC2}"/>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0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35A7-AD47-A5DE-80EB-2DD046C2E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3C9DB-ECE5-00A4-72BF-1E7ED23A2D27}"/>
              </a:ext>
            </a:extLst>
          </p:cNvPr>
          <p:cNvSpPr>
            <a:spLocks noGrp="1"/>
          </p:cNvSpPr>
          <p:nvPr>
            <p:ph type="title"/>
          </p:nvPr>
        </p:nvSpPr>
        <p:spPr/>
        <p:txBody>
          <a:bodyPr/>
          <a:lstStyle/>
          <a:p>
            <a:r>
              <a:rPr lang="en-GB" dirty="0"/>
              <a:t>Policy: 3 and 4 (of 5)</a:t>
            </a:r>
          </a:p>
        </p:txBody>
      </p:sp>
      <p:graphicFrame>
        <p:nvGraphicFramePr>
          <p:cNvPr id="4" name="Content Placeholder 3">
            <a:extLst>
              <a:ext uri="{FF2B5EF4-FFF2-40B4-BE49-F238E27FC236}">
                <a16:creationId xmlns:a16="http://schemas.microsoft.com/office/drawing/2014/main" id="{930BBFBB-6AB8-D0E8-2821-FCECA55884A5}"/>
              </a:ext>
            </a:extLst>
          </p:cNvPr>
          <p:cNvGraphicFramePr>
            <a:graphicFrameLocks noGrp="1"/>
          </p:cNvGraphicFramePr>
          <p:nvPr>
            <p:ph idx="1"/>
          </p:nvPr>
        </p:nvGraphicFramePr>
        <p:xfrm>
          <a:off x="463550" y="1264167"/>
          <a:ext cx="11264899" cy="53949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rowSpan="2">
                  <a:txBody>
                    <a:bodyPr/>
                    <a:lstStyle/>
                    <a:p>
                      <a:pPr marL="0" algn="l" defTabSz="914400" rtl="0" eaLnBrk="1" latinLnBrk="0" hangingPunct="1"/>
                      <a:r>
                        <a:rPr lang="en-GB" sz="2400" b="0" kern="1200" dirty="0">
                          <a:solidFill>
                            <a:srgbClr val="002060"/>
                          </a:solidFill>
                          <a:latin typeface="+mn-lt"/>
                          <a:ea typeface="+mn-ea"/>
                          <a:cs typeface="+mn-cs"/>
                        </a:rPr>
                        <a:t>National </a:t>
                      </a:r>
                      <a:r>
                        <a:rPr lang="en-GB" sz="2400" b="1" kern="1200" dirty="0">
                          <a:solidFill>
                            <a:srgbClr val="002060"/>
                          </a:solidFill>
                          <a:latin typeface="+mn-lt"/>
                          <a:ea typeface="+mn-ea"/>
                          <a:cs typeface="+mn-cs"/>
                        </a:rPr>
                        <a:t>climate resilience planning </a:t>
                      </a:r>
                      <a:r>
                        <a:rPr lang="en-GB" sz="2400" b="0" kern="1200" dirty="0">
                          <a:solidFill>
                            <a:srgbClr val="002060"/>
                          </a:solidFill>
                          <a:latin typeface="+mn-lt"/>
                          <a:ea typeface="+mn-ea"/>
                          <a:cs typeface="+mn-cs"/>
                        </a:rPr>
                        <a:t>incorporates climate resilient WASH</a:t>
                      </a:r>
                    </a:p>
                  </a:txBody>
                  <a:tcPr anchor="ctr">
                    <a:solidFill>
                      <a:srgbClr val="B9FFD9"/>
                    </a:solidFill>
                  </a:tcPr>
                </a:tc>
                <a:tc>
                  <a:txBody>
                    <a:bodyPr/>
                    <a:lstStyle/>
                    <a:p>
                      <a:pPr marL="0" algn="l" defTabSz="914400" rtl="0" eaLnBrk="1" latinLnBrk="0" hangingPunct="1"/>
                      <a:r>
                        <a:rPr lang="en-GB" sz="2400" b="0" kern="1200" dirty="0">
                          <a:solidFill>
                            <a:srgbClr val="002060"/>
                          </a:solidFill>
                          <a:latin typeface="+mn-lt"/>
                          <a:ea typeface="+mn-ea"/>
                          <a:cs typeface="+mn-cs"/>
                        </a:rPr>
                        <a:t>103: </a:t>
                      </a:r>
                      <a:r>
                        <a:rPr lang="en-GB" sz="2400" b="1" kern="1200" dirty="0">
                          <a:solidFill>
                            <a:srgbClr val="002060"/>
                          </a:solidFill>
                          <a:latin typeface="+mn-lt"/>
                          <a:ea typeface="+mn-ea"/>
                          <a:cs typeface="+mn-cs"/>
                        </a:rPr>
                        <a:t>National adaptation plans </a:t>
                      </a:r>
                      <a:r>
                        <a:rPr lang="en-GB" sz="2400" b="0" kern="1200" dirty="0">
                          <a:solidFill>
                            <a:srgbClr val="002060"/>
                          </a:solidFill>
                          <a:latin typeface="+mn-lt"/>
                          <a:ea typeface="+mn-ea"/>
                          <a:cs typeface="+mn-cs"/>
                        </a:rPr>
                        <a:t>are in place and include: </a:t>
                      </a:r>
                    </a:p>
                    <a:p>
                      <a:pPr marL="0" algn="l" defTabSz="914400" rtl="0" eaLnBrk="1" latinLnBrk="0" hangingPunct="1"/>
                      <a:r>
                        <a:rPr lang="en-GB" sz="2400" b="0" kern="1200" dirty="0">
                          <a:solidFill>
                            <a:srgbClr val="002060"/>
                          </a:solidFill>
                          <a:latin typeface="+mn-lt"/>
                          <a:ea typeface="+mn-ea"/>
                          <a:cs typeface="+mn-cs"/>
                        </a:rPr>
                        <a:t>(a) targeted WASH objectives for households and institutions;</a:t>
                      </a:r>
                    </a:p>
                    <a:p>
                      <a:pPr marL="0" algn="l" defTabSz="914400" rtl="0" eaLnBrk="1" latinLnBrk="0" hangingPunct="1"/>
                      <a:r>
                        <a:rPr lang="en-GB" sz="2400" b="0" kern="1200" dirty="0">
                          <a:solidFill>
                            <a:srgbClr val="002060"/>
                          </a:solidFill>
                          <a:latin typeface="+mn-lt"/>
                          <a:ea typeface="+mn-ea"/>
                          <a:cs typeface="+mn-cs"/>
                        </a:rPr>
                        <a:t>(b) and a strategy for WASH adaptation for households and institutions;</a:t>
                      </a:r>
                    </a:p>
                    <a:p>
                      <a:pPr marL="0" algn="l" defTabSz="914400" rtl="0" eaLnBrk="1" latinLnBrk="0" hangingPunct="1"/>
                      <a:r>
                        <a:rPr lang="en-GB" sz="2400" b="0" kern="1200" dirty="0">
                          <a:solidFill>
                            <a:srgbClr val="002060"/>
                          </a:solidFill>
                          <a:latin typeface="+mn-lt"/>
                          <a:ea typeface="+mn-ea"/>
                          <a:cs typeface="+mn-cs"/>
                        </a:rPr>
                        <a:t>(c) or a costed strategy for WASH adaptation for households and institutions</a:t>
                      </a:r>
                    </a:p>
                    <a:p>
                      <a:endParaRPr lang="en-GB" sz="2400" b="0" dirty="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vMerge="1">
                  <a:txBody>
                    <a:bodyPr/>
                    <a:lstStyle/>
                    <a:p>
                      <a:pPr marL="0" algn="l" defTabSz="914400" rtl="0" eaLnBrk="1" latinLnBrk="0" hangingPunct="1"/>
                      <a:endParaRPr lang="en-GB" sz="2400" b="1" kern="1200" dirty="0">
                        <a:solidFill>
                          <a:srgbClr val="002060"/>
                        </a:solidFill>
                        <a:latin typeface="+mn-lt"/>
                        <a:ea typeface="+mn-ea"/>
                        <a:cs typeface="+mn-cs"/>
                      </a:endParaRPr>
                    </a:p>
                  </a:txBody>
                  <a:tcPr>
                    <a:solidFill>
                      <a:schemeClr val="accent5">
                        <a:lumMod val="40000"/>
                        <a:lumOff val="60000"/>
                      </a:schemeClr>
                    </a:solidFill>
                  </a:tcPr>
                </a:tc>
                <a:tc>
                  <a:txBody>
                    <a:bodyPr/>
                    <a:lstStyle/>
                    <a:p>
                      <a:r>
                        <a:rPr lang="en-GB" sz="2400" b="0" kern="1200" dirty="0">
                          <a:solidFill>
                            <a:srgbClr val="002060"/>
                          </a:solidFill>
                          <a:latin typeface="+mn-lt"/>
                          <a:ea typeface="+mn-ea"/>
                          <a:cs typeface="+mn-cs"/>
                        </a:rPr>
                        <a:t>106: </a:t>
                      </a:r>
                      <a:r>
                        <a:rPr lang="en-GB" sz="2400" b="1" kern="1200" dirty="0">
                          <a:solidFill>
                            <a:srgbClr val="002060"/>
                          </a:solidFill>
                          <a:latin typeface="+mn-lt"/>
                          <a:ea typeface="+mn-ea"/>
                          <a:cs typeface="+mn-cs"/>
                        </a:rPr>
                        <a:t>National mitigation plans </a:t>
                      </a:r>
                      <a:r>
                        <a:rPr lang="en-GB" sz="2400" b="0" kern="1200" dirty="0">
                          <a:solidFill>
                            <a:srgbClr val="002060"/>
                          </a:solidFill>
                          <a:latin typeface="+mn-lt"/>
                          <a:ea typeface="+mn-ea"/>
                          <a:cs typeface="+mn-cs"/>
                        </a:rPr>
                        <a:t>are in place and include:</a:t>
                      </a:r>
                    </a:p>
                    <a:p>
                      <a:r>
                        <a:rPr lang="en-GB" sz="2400" b="0" kern="1200" dirty="0">
                          <a:solidFill>
                            <a:srgbClr val="002060"/>
                          </a:solidFill>
                          <a:latin typeface="+mn-lt"/>
                          <a:ea typeface="+mn-ea"/>
                          <a:cs typeface="+mn-cs"/>
                        </a:rPr>
                        <a:t>(a) a national protocol for measuring and reporting emissions from WASH; </a:t>
                      </a:r>
                    </a:p>
                    <a:p>
                      <a:r>
                        <a:rPr lang="en-GB" sz="2400" b="0" kern="1200" dirty="0">
                          <a:solidFill>
                            <a:srgbClr val="002060"/>
                          </a:solidFill>
                          <a:latin typeface="+mn-lt"/>
                          <a:ea typeface="+mn-ea"/>
                          <a:cs typeface="+mn-cs"/>
                        </a:rPr>
                        <a:t>(b) and an estimate of the contribution of WASH to NDCs; </a:t>
                      </a:r>
                    </a:p>
                    <a:p>
                      <a:r>
                        <a:rPr lang="en-GB" sz="2400" b="0" kern="1200" dirty="0">
                          <a:solidFill>
                            <a:srgbClr val="002060"/>
                          </a:solidFill>
                          <a:latin typeface="+mn-lt"/>
                          <a:ea typeface="+mn-ea"/>
                          <a:cs typeface="+mn-cs"/>
                        </a:rPr>
                        <a:t>(c) and a strategy for mitigating emissions from WASH; </a:t>
                      </a:r>
                    </a:p>
                    <a:p>
                      <a:r>
                        <a:rPr lang="en-GB" sz="2400" b="0" kern="1200" dirty="0">
                          <a:solidFill>
                            <a:srgbClr val="002060"/>
                          </a:solidFill>
                          <a:latin typeface="+mn-lt"/>
                          <a:ea typeface="+mn-ea"/>
                          <a:cs typeface="+mn-cs"/>
                        </a:rPr>
                        <a:t>(d) or a costed strategy for mitigating emissions from WASH</a:t>
                      </a:r>
                    </a:p>
                  </a:txBody>
                  <a:tcPr>
                    <a:solidFill>
                      <a:srgbClr val="B9FFD9"/>
                    </a:solidFill>
                  </a:tcPr>
                </a:tc>
                <a:extLst>
                  <a:ext uri="{0D108BD9-81ED-4DB2-BD59-A6C34878D82A}">
                    <a16:rowId xmlns:a16="http://schemas.microsoft.com/office/drawing/2014/main" val="3305617846"/>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3AD63FF8-311B-70EB-3948-E8711814B9A5}"/>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53C83CA1-2C52-92E7-B27C-07E2FFDF70CD}"/>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99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0291-F4A0-23C4-7243-9CEC4FA76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631C0-5333-ABB1-BBFA-5D72341106B5}"/>
              </a:ext>
            </a:extLst>
          </p:cNvPr>
          <p:cNvSpPr>
            <a:spLocks noGrp="1"/>
          </p:cNvSpPr>
          <p:nvPr>
            <p:ph type="title"/>
          </p:nvPr>
        </p:nvSpPr>
        <p:spPr/>
        <p:txBody>
          <a:bodyPr/>
          <a:lstStyle/>
          <a:p>
            <a:r>
              <a:rPr lang="en-GB" dirty="0"/>
              <a:t>Policy: 5 (of 5)</a:t>
            </a:r>
          </a:p>
        </p:txBody>
      </p:sp>
      <p:graphicFrame>
        <p:nvGraphicFramePr>
          <p:cNvPr id="4" name="Content Placeholder 3">
            <a:extLst>
              <a:ext uri="{FF2B5EF4-FFF2-40B4-BE49-F238E27FC236}">
                <a16:creationId xmlns:a16="http://schemas.microsoft.com/office/drawing/2014/main" id="{B997655C-B053-04A1-B791-B3DDD89675F6}"/>
              </a:ext>
            </a:extLst>
          </p:cNvPr>
          <p:cNvGraphicFramePr>
            <a:graphicFrameLocks noGrp="1"/>
          </p:cNvGraphicFramePr>
          <p:nvPr>
            <p:ph idx="1"/>
            <p:extLst>
              <p:ext uri="{D42A27DB-BD31-4B8C-83A1-F6EECF244321}">
                <p14:modId xmlns:p14="http://schemas.microsoft.com/office/powerpoint/2010/main" val="3788547190"/>
              </p:ext>
            </p:extLst>
          </p:nvPr>
        </p:nvGraphicFramePr>
        <p:xfrm>
          <a:off x="609600" y="1279525"/>
          <a:ext cx="11264899" cy="164592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Climate resilient WASH strategy is </a:t>
                      </a:r>
                      <a:r>
                        <a:rPr lang="en-GB" sz="2400" b="1" kern="1200" dirty="0">
                          <a:solidFill>
                            <a:srgbClr val="002060"/>
                          </a:solidFill>
                          <a:latin typeface="+mn-lt"/>
                          <a:ea typeface="+mn-ea"/>
                          <a:cs typeface="+mn-cs"/>
                        </a:rPr>
                        <a:t>equitable</a:t>
                      </a:r>
                    </a:p>
                  </a:txBody>
                  <a:tcPr>
                    <a:solidFill>
                      <a:srgbClr val="B9F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rgbClr val="002060"/>
                          </a:solidFill>
                          <a:latin typeface="+mn-lt"/>
                          <a:ea typeface="+mn-ea"/>
                          <a:cs typeface="+mn-cs"/>
                        </a:rPr>
                        <a:t>105: Sector strategies include measures to ensure climate resilient WASH investments are focused on populations vulnerable to and disproportionately affected by climate change</a:t>
                      </a:r>
                    </a:p>
                  </a:txBody>
                  <a:tcPr>
                    <a:solidFill>
                      <a:srgbClr val="B9FFD9"/>
                    </a:solidFill>
                  </a:tcPr>
                </a:tc>
                <a:extLst>
                  <a:ext uri="{0D108BD9-81ED-4DB2-BD59-A6C34878D82A}">
                    <a16:rowId xmlns:a16="http://schemas.microsoft.com/office/drawing/2014/main" val="3951549546"/>
                  </a:ext>
                </a:extLst>
              </a:tr>
            </a:tbl>
          </a:graphicData>
        </a:graphic>
      </p:graphicFrame>
      <p:graphicFrame>
        <p:nvGraphicFramePr>
          <p:cNvPr id="3" name="Content Placeholder 3">
            <a:extLst>
              <a:ext uri="{FF2B5EF4-FFF2-40B4-BE49-F238E27FC236}">
                <a16:creationId xmlns:a16="http://schemas.microsoft.com/office/drawing/2014/main" id="{197680FE-2AE1-728B-38A0-D7A0DABB0046}"/>
              </a:ext>
            </a:extLst>
          </p:cNvPr>
          <p:cNvGraphicFramePr>
            <a:graphicFrameLocks/>
          </p:cNvGraphicFramePr>
          <p:nvPr>
            <p:extLst>
              <p:ext uri="{D42A27DB-BD31-4B8C-83A1-F6EECF244321}">
                <p14:modId xmlns:p14="http://schemas.microsoft.com/office/powerpoint/2010/main" val="3178432772"/>
              </p:ext>
            </p:extLst>
          </p:nvPr>
        </p:nvGraphicFramePr>
        <p:xfrm>
          <a:off x="609600" y="4269861"/>
          <a:ext cx="11264899" cy="164592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Water supply</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US" sz="2400" b="0" kern="1200" dirty="0">
                          <a:solidFill>
                            <a:srgbClr val="002060"/>
                          </a:solidFill>
                          <a:latin typeface="+mn-lt"/>
                          <a:ea typeface="+mn-ea"/>
                          <a:cs typeface="+mn-cs"/>
                        </a:rPr>
                        <a:t>Access to a minimum service level is maintained </a:t>
                      </a:r>
                      <a:endParaRPr lang="en-GB" sz="2400" b="1" kern="1200" dirty="0">
                        <a:solidFill>
                          <a:srgbClr val="002060"/>
                        </a:solidFill>
                        <a:latin typeface="+mn-lt"/>
                        <a:ea typeface="+mn-ea"/>
                        <a:cs typeface="+mn-cs"/>
                      </a:endParaRPr>
                    </a:p>
                  </a:txBody>
                  <a:tcPr>
                    <a:solidFill>
                      <a:srgbClr val="B9F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rgbClr val="002060"/>
                          </a:solidFill>
                          <a:latin typeface="+mn-lt"/>
                          <a:ea typeface="+mn-ea"/>
                          <a:cs typeface="+mn-cs"/>
                        </a:rPr>
                        <a:t>104: </a:t>
                      </a:r>
                      <a:r>
                        <a:rPr lang="en-US" sz="2400" b="0" kern="1200" dirty="0">
                          <a:solidFill>
                            <a:srgbClr val="002060"/>
                          </a:solidFill>
                          <a:latin typeface="+mn-lt"/>
                          <a:ea typeface="+mn-ea"/>
                          <a:cs typeface="+mn-cs"/>
                        </a:rPr>
                        <a:t>Regulation mandates that sufficient quantities of domestic water supply be provided as a priority before allocations to other water uses are made </a:t>
                      </a:r>
                      <a:endParaRPr lang="en-GB" sz="2400" b="0" kern="1200" dirty="0">
                        <a:solidFill>
                          <a:srgbClr val="002060"/>
                        </a:solidFill>
                        <a:latin typeface="+mn-lt"/>
                        <a:ea typeface="+mn-ea"/>
                        <a:cs typeface="+mn-cs"/>
                      </a:endParaRPr>
                    </a:p>
                  </a:txBody>
                  <a:tcPr>
                    <a:solidFill>
                      <a:srgbClr val="B9FFD9"/>
                    </a:solidFill>
                  </a:tcPr>
                </a:tc>
                <a:extLst>
                  <a:ext uri="{0D108BD9-81ED-4DB2-BD59-A6C34878D82A}">
                    <a16:rowId xmlns:a16="http://schemas.microsoft.com/office/drawing/2014/main" val="3951549546"/>
                  </a:ext>
                </a:extLst>
              </a:tr>
            </a:tbl>
          </a:graphicData>
        </a:graphic>
      </p:graphicFrame>
      <p:sp>
        <p:nvSpPr>
          <p:cNvPr id="5" name="TextBox 4">
            <a:extLst>
              <a:ext uri="{FF2B5EF4-FFF2-40B4-BE49-F238E27FC236}">
                <a16:creationId xmlns:a16="http://schemas.microsoft.com/office/drawing/2014/main" id="{E144E70A-27A9-E97B-B10D-68D15B982247}"/>
              </a:ext>
            </a:extLst>
          </p:cNvPr>
          <p:cNvSpPr txBox="1"/>
          <p:nvPr/>
        </p:nvSpPr>
        <p:spPr>
          <a:xfrm>
            <a:off x="609600" y="3657600"/>
            <a:ext cx="4963297" cy="523220"/>
          </a:xfrm>
          <a:prstGeom prst="rect">
            <a:avLst/>
          </a:prstGeom>
          <a:noFill/>
        </p:spPr>
        <p:txBody>
          <a:bodyPr wrap="square" rtlCol="0">
            <a:spAutoFit/>
          </a:bodyPr>
          <a:lstStyle/>
          <a:p>
            <a:r>
              <a:rPr lang="en-US" sz="2800" dirty="0">
                <a:solidFill>
                  <a:srgbClr val="FF0000"/>
                </a:solidFill>
              </a:rPr>
              <a:t>Not shortlisted (an example):</a:t>
            </a:r>
            <a:endParaRPr lang="en-US" dirty="0">
              <a:solidFill>
                <a:srgbClr val="FF0000"/>
              </a:solidFill>
            </a:endParaRPr>
          </a:p>
        </p:txBody>
      </p:sp>
      <p:pic>
        <p:nvPicPr>
          <p:cNvPr id="6" name="Picture 5" descr="C:\Users\cenbee\AppData\Local\Microsoft\Windows\INetCache\Content.MSO\939C3366.tmp">
            <a:extLst>
              <a:ext uri="{FF2B5EF4-FFF2-40B4-BE49-F238E27FC236}">
                <a16:creationId xmlns:a16="http://schemas.microsoft.com/office/drawing/2014/main" id="{F0147F86-FAA5-81C9-9445-236BEE627DF6}"/>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7" name="Oval 6">
            <a:extLst>
              <a:ext uri="{FF2B5EF4-FFF2-40B4-BE49-F238E27FC236}">
                <a16:creationId xmlns:a16="http://schemas.microsoft.com/office/drawing/2014/main" id="{4F0B8CF6-1C16-563A-697B-E406175BE0A2}"/>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42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1B142-3DBD-A2A3-7F74-B6F4A8F0B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ABAE5-F71D-0305-15FD-13487EEB3E66}"/>
              </a:ext>
            </a:extLst>
          </p:cNvPr>
          <p:cNvSpPr>
            <a:spLocks noGrp="1"/>
          </p:cNvSpPr>
          <p:nvPr>
            <p:ph type="title"/>
          </p:nvPr>
        </p:nvSpPr>
        <p:spPr/>
        <p:txBody>
          <a:bodyPr/>
          <a:lstStyle/>
          <a:p>
            <a:r>
              <a:rPr lang="en-GB" dirty="0"/>
              <a:t>Institutions:  1 (of 3)</a:t>
            </a:r>
          </a:p>
        </p:txBody>
      </p:sp>
      <p:graphicFrame>
        <p:nvGraphicFramePr>
          <p:cNvPr id="4" name="Content Placeholder 3">
            <a:extLst>
              <a:ext uri="{FF2B5EF4-FFF2-40B4-BE49-F238E27FC236}">
                <a16:creationId xmlns:a16="http://schemas.microsoft.com/office/drawing/2014/main" id="{E8D7F383-92B5-A534-36C8-608E9E5E3B56}"/>
              </a:ext>
            </a:extLst>
          </p:cNvPr>
          <p:cNvGraphicFramePr>
            <a:graphicFrameLocks noGrp="1"/>
          </p:cNvGraphicFramePr>
          <p:nvPr>
            <p:ph idx="1"/>
          </p:nvPr>
        </p:nvGraphicFramePr>
        <p:xfrm>
          <a:off x="609600" y="1279525"/>
          <a:ext cx="11264899" cy="38404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Data</a:t>
                      </a:r>
                      <a:r>
                        <a:rPr lang="en-GB" sz="2400" b="0" kern="1200" dirty="0">
                          <a:solidFill>
                            <a:srgbClr val="002060"/>
                          </a:solidFill>
                          <a:latin typeface="+mn-lt"/>
                          <a:ea typeface="+mn-ea"/>
                          <a:cs typeface="+mn-cs"/>
                        </a:rPr>
                        <a:t> are available for CR WASH planning</a:t>
                      </a:r>
                    </a:p>
                  </a:txBody>
                  <a:tcPr>
                    <a:solidFill>
                      <a:srgbClr val="B9FFD9"/>
                    </a:solidFill>
                  </a:tcPr>
                </a:tc>
                <a:tc>
                  <a:txBody>
                    <a:bodyPr/>
                    <a:lstStyle/>
                    <a:p>
                      <a:pPr marL="0" algn="l" defTabSz="914400" rtl="0" eaLnBrk="1" latinLnBrk="0" hangingPunct="1"/>
                      <a:r>
                        <a:rPr lang="en-GB" sz="2400" b="0" kern="1200" dirty="0">
                          <a:solidFill>
                            <a:srgbClr val="002060"/>
                          </a:solidFill>
                          <a:latin typeface="+mn-lt"/>
                          <a:ea typeface="+mn-ea"/>
                          <a:cs typeface="+mn-cs"/>
                        </a:rPr>
                        <a:t>201: </a:t>
                      </a:r>
                      <a:r>
                        <a:rPr lang="en-GB" sz="2400" b="1" kern="1200" dirty="0">
                          <a:solidFill>
                            <a:srgbClr val="002060"/>
                          </a:solidFill>
                          <a:latin typeface="+mn-lt"/>
                          <a:ea typeface="+mn-ea"/>
                          <a:cs typeface="+mn-cs"/>
                        </a:rPr>
                        <a:t>Climate data and seasonal forecasts </a:t>
                      </a:r>
                      <a:r>
                        <a:rPr lang="en-GB" sz="2400" b="0" kern="1200" dirty="0">
                          <a:solidFill>
                            <a:srgbClr val="002060"/>
                          </a:solidFill>
                          <a:latin typeface="+mn-lt"/>
                          <a:ea typeface="+mn-ea"/>
                          <a:cs typeface="+mn-cs"/>
                        </a:rPr>
                        <a:t>for WASH service delivery are:</a:t>
                      </a:r>
                    </a:p>
                    <a:p>
                      <a:pPr marL="0" algn="l" defTabSz="914400" rtl="0" eaLnBrk="1" latinLnBrk="0" hangingPunct="1"/>
                      <a:r>
                        <a:rPr lang="en-GB" sz="2400" b="0" kern="1200" dirty="0">
                          <a:solidFill>
                            <a:srgbClr val="002060"/>
                          </a:solidFill>
                          <a:latin typeface="+mn-lt"/>
                          <a:ea typeface="+mn-ea"/>
                          <a:cs typeface="+mn-cs"/>
                        </a:rPr>
                        <a:t>(a) downscaled to a scale relevant for WASH service delivery;</a:t>
                      </a:r>
                    </a:p>
                    <a:p>
                      <a:pPr marL="0" algn="l" defTabSz="914400" rtl="0" eaLnBrk="1" latinLnBrk="0" hangingPunct="1"/>
                      <a:r>
                        <a:rPr lang="en-GB" sz="2400" b="0" kern="1200" dirty="0">
                          <a:solidFill>
                            <a:srgbClr val="002060"/>
                          </a:solidFill>
                          <a:latin typeface="+mn-lt"/>
                          <a:ea typeface="+mn-ea"/>
                          <a:cs typeface="+mn-cs"/>
                        </a:rPr>
                        <a:t>(b) accessible to WASH sector stakeholders;</a:t>
                      </a:r>
                    </a:p>
                    <a:p>
                      <a:pPr marL="0" algn="l" defTabSz="914400" rtl="0" eaLnBrk="1" latinLnBrk="0" hangingPunct="1"/>
                      <a:r>
                        <a:rPr lang="en-GB" sz="2400" b="0" kern="1200" dirty="0">
                          <a:solidFill>
                            <a:srgbClr val="002060"/>
                          </a:solidFill>
                          <a:latin typeface="+mn-lt"/>
                          <a:ea typeface="+mn-ea"/>
                          <a:cs typeface="+mn-cs"/>
                        </a:rPr>
                        <a:t>(c) include content directly relevant to the delivery of WASH services;</a:t>
                      </a:r>
                    </a:p>
                    <a:p>
                      <a:pPr marL="0" algn="l" defTabSz="914400" rtl="0" eaLnBrk="1" latinLnBrk="0" hangingPunct="1"/>
                      <a:r>
                        <a:rPr lang="en-GB" sz="2400" b="0" kern="1200" dirty="0">
                          <a:solidFill>
                            <a:srgbClr val="002060"/>
                          </a:solidFill>
                          <a:latin typeface="+mn-lt"/>
                          <a:ea typeface="+mn-ea"/>
                          <a:cs typeface="+mn-cs"/>
                        </a:rPr>
                        <a:t>(d) reviewed and updated regularly; and</a:t>
                      </a:r>
                    </a:p>
                    <a:p>
                      <a:pPr marL="0" algn="l" defTabSz="914400" rtl="0" eaLnBrk="1" latinLnBrk="0" hangingPunct="1"/>
                      <a:r>
                        <a:rPr lang="en-GB" sz="2400" b="0" kern="1200" dirty="0">
                          <a:solidFill>
                            <a:srgbClr val="002060"/>
                          </a:solidFill>
                          <a:latin typeface="+mn-lt"/>
                          <a:ea typeface="+mn-ea"/>
                          <a:cs typeface="+mn-cs"/>
                        </a:rPr>
                        <a:t>(e) used to inform updates to WASH policies and plans</a:t>
                      </a:r>
                    </a:p>
                    <a:p>
                      <a:endParaRPr lang="en-GB" sz="2400" dirty="0">
                        <a:solidFill>
                          <a:srgbClr val="002060"/>
                        </a:solidFill>
                      </a:endParaRPr>
                    </a:p>
                  </a:txBody>
                  <a:tcPr>
                    <a:solidFill>
                      <a:srgbClr val="B9FFD9"/>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CE113A57-286B-F199-08FF-8A1E3A7190E7}"/>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9B12D76A-6D72-B03F-2E2E-6A38BBC56035}"/>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99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2D60-5BCC-6B30-13F2-0A7FBA8B6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8AE1E-7DCC-5287-A49E-40A5AC7F580D}"/>
              </a:ext>
            </a:extLst>
          </p:cNvPr>
          <p:cNvSpPr>
            <a:spLocks noGrp="1"/>
          </p:cNvSpPr>
          <p:nvPr>
            <p:ph type="title"/>
          </p:nvPr>
        </p:nvSpPr>
        <p:spPr/>
        <p:txBody>
          <a:bodyPr/>
          <a:lstStyle/>
          <a:p>
            <a:r>
              <a:rPr lang="en-GB" dirty="0"/>
              <a:t>Institutions:  2 and 3 (of 3)</a:t>
            </a:r>
          </a:p>
        </p:txBody>
      </p:sp>
      <p:graphicFrame>
        <p:nvGraphicFramePr>
          <p:cNvPr id="4" name="Content Placeholder 3">
            <a:extLst>
              <a:ext uri="{FF2B5EF4-FFF2-40B4-BE49-F238E27FC236}">
                <a16:creationId xmlns:a16="http://schemas.microsoft.com/office/drawing/2014/main" id="{EF8DFA29-8C00-05DC-2A85-441EF5E34B28}"/>
              </a:ext>
            </a:extLst>
          </p:cNvPr>
          <p:cNvGraphicFramePr>
            <a:graphicFrameLocks noGrp="1"/>
          </p:cNvGraphicFramePr>
          <p:nvPr>
            <p:ph idx="1"/>
          </p:nvPr>
        </p:nvGraphicFramePr>
        <p:xfrm>
          <a:off x="609600" y="1264167"/>
          <a:ext cx="11264899" cy="53949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All WASH</a:t>
                      </a:r>
                    </a:p>
                  </a:txBody>
                  <a:tcPr>
                    <a:solidFill>
                      <a:srgbClr val="00B050"/>
                    </a:solidFill>
                  </a:tcPr>
                </a:tc>
                <a:extLst>
                  <a:ext uri="{0D108BD9-81ED-4DB2-BD59-A6C34878D82A}">
                    <a16:rowId xmlns:a16="http://schemas.microsoft.com/office/drawing/2014/main" val="543233917"/>
                  </a:ext>
                </a:extLst>
              </a:tr>
              <a:tr h="363855">
                <a:tc>
                  <a:txBody>
                    <a:bodyPr/>
                    <a:lstStyle/>
                    <a:p>
                      <a:pPr marL="0" algn="l" defTabSz="914400" rtl="0" eaLnBrk="1" latinLnBrk="0" hangingPunct="1"/>
                      <a:r>
                        <a:rPr lang="en-GB" sz="2400" b="1" kern="1200" dirty="0">
                          <a:solidFill>
                            <a:srgbClr val="002060"/>
                          </a:solidFill>
                          <a:latin typeface="+mn-lt"/>
                          <a:ea typeface="+mn-ea"/>
                          <a:cs typeface="+mn-cs"/>
                        </a:rPr>
                        <a:t>Early warning systems </a:t>
                      </a:r>
                      <a:r>
                        <a:rPr lang="en-GB" sz="2400" b="0" kern="1200" dirty="0">
                          <a:solidFill>
                            <a:srgbClr val="002060"/>
                          </a:solidFill>
                          <a:latin typeface="+mn-lt"/>
                          <a:ea typeface="+mn-ea"/>
                          <a:cs typeface="+mn-cs"/>
                        </a:rPr>
                        <a:t>in place that support actions to reduce impact of climate events</a:t>
                      </a:r>
                    </a:p>
                  </a:txBody>
                  <a:tcPr>
                    <a:solidFill>
                      <a:srgbClr val="B9FFD9"/>
                    </a:solidFill>
                  </a:tcPr>
                </a:tc>
                <a:tc>
                  <a:txBody>
                    <a:bodyPr/>
                    <a:lstStyle/>
                    <a:p>
                      <a:r>
                        <a:rPr lang="en-GB" sz="2400" b="0" kern="1200" dirty="0">
                          <a:solidFill>
                            <a:srgbClr val="002060"/>
                          </a:solidFill>
                          <a:latin typeface="+mn-lt"/>
                          <a:ea typeface="+mn-ea"/>
                          <a:cs typeface="+mn-cs"/>
                        </a:rPr>
                        <a:t>202: Multi-hazard </a:t>
                      </a:r>
                      <a:r>
                        <a:rPr lang="en-GB" sz="2400" b="1" kern="1200" dirty="0">
                          <a:solidFill>
                            <a:srgbClr val="002060"/>
                          </a:solidFill>
                          <a:latin typeface="+mn-lt"/>
                          <a:ea typeface="+mn-ea"/>
                          <a:cs typeface="+mn-cs"/>
                        </a:rPr>
                        <a:t>early warning systems </a:t>
                      </a:r>
                      <a:r>
                        <a:rPr lang="en-GB" sz="2400" b="0" kern="1200" dirty="0">
                          <a:solidFill>
                            <a:srgbClr val="002060"/>
                          </a:solidFill>
                          <a:latin typeface="+mn-lt"/>
                          <a:ea typeface="+mn-ea"/>
                          <a:cs typeface="+mn-cs"/>
                        </a:rPr>
                        <a:t>are:</a:t>
                      </a:r>
                    </a:p>
                    <a:p>
                      <a:r>
                        <a:rPr lang="en-GB" sz="2400" b="0" kern="1200" dirty="0">
                          <a:solidFill>
                            <a:srgbClr val="002060"/>
                          </a:solidFill>
                          <a:latin typeface="+mn-lt"/>
                          <a:ea typeface="+mn-ea"/>
                          <a:cs typeface="+mn-cs"/>
                        </a:rPr>
                        <a:t>(a) accessible to WASH sector stakeholders;</a:t>
                      </a:r>
                    </a:p>
                    <a:p>
                      <a:r>
                        <a:rPr lang="en-GB" sz="2400" b="0" kern="1200" dirty="0">
                          <a:solidFill>
                            <a:srgbClr val="002060"/>
                          </a:solidFill>
                          <a:latin typeface="+mn-lt"/>
                          <a:ea typeface="+mn-ea"/>
                          <a:cs typeface="+mn-cs"/>
                        </a:rPr>
                        <a:t>(b) and include information directly relevant to the delivery of WASH services;</a:t>
                      </a:r>
                    </a:p>
                    <a:p>
                      <a:r>
                        <a:rPr lang="en-GB" sz="2400" b="0" kern="1200" dirty="0">
                          <a:solidFill>
                            <a:srgbClr val="002060"/>
                          </a:solidFill>
                          <a:latin typeface="+mn-lt"/>
                          <a:ea typeface="+mn-ea"/>
                          <a:cs typeface="+mn-cs"/>
                        </a:rPr>
                        <a:t>(c) and are reviewed and updated regularly; </a:t>
                      </a:r>
                    </a:p>
                    <a:p>
                      <a:r>
                        <a:rPr lang="en-GB" sz="2400" b="0" kern="1200" dirty="0">
                          <a:solidFill>
                            <a:srgbClr val="002060"/>
                          </a:solidFill>
                          <a:latin typeface="+mn-lt"/>
                          <a:ea typeface="+mn-ea"/>
                          <a:cs typeface="+mn-cs"/>
                        </a:rPr>
                        <a:t>(d) and are used to inform updates to WASH policies and plans</a:t>
                      </a:r>
                    </a:p>
                    <a:p>
                      <a:endParaRPr lang="en-GB" sz="2400" dirty="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National </a:t>
                      </a:r>
                      <a:r>
                        <a:rPr lang="en-GB" sz="2400" b="1" kern="1200" dirty="0">
                          <a:solidFill>
                            <a:srgbClr val="002060"/>
                          </a:solidFill>
                          <a:latin typeface="+mn-lt"/>
                          <a:ea typeface="+mn-ea"/>
                          <a:cs typeface="+mn-cs"/>
                        </a:rPr>
                        <a:t>WASH monitoring systems </a:t>
                      </a:r>
                      <a:r>
                        <a:rPr lang="en-GB" sz="2400" b="0" kern="1200" dirty="0">
                          <a:solidFill>
                            <a:srgbClr val="002060"/>
                          </a:solidFill>
                          <a:latin typeface="+mn-lt"/>
                          <a:ea typeface="+mn-ea"/>
                          <a:cs typeface="+mn-cs"/>
                        </a:rPr>
                        <a:t>collect information on impacts of climate on WASH services </a:t>
                      </a:r>
                    </a:p>
                  </a:txBody>
                  <a:tcPr>
                    <a:solidFill>
                      <a:srgbClr val="8FFFC2"/>
                    </a:solidFill>
                  </a:tcPr>
                </a:tc>
                <a:tc>
                  <a:txBody>
                    <a:bodyPr/>
                    <a:lstStyle/>
                    <a:p>
                      <a:r>
                        <a:rPr lang="en-GB" sz="2400" dirty="0">
                          <a:solidFill>
                            <a:srgbClr val="002060"/>
                          </a:solidFill>
                        </a:rPr>
                        <a:t>203: WASH </a:t>
                      </a:r>
                      <a:r>
                        <a:rPr lang="en-GB" sz="2400" b="1" dirty="0">
                          <a:solidFill>
                            <a:srgbClr val="002060"/>
                          </a:solidFill>
                        </a:rPr>
                        <a:t>monitoring systems </a:t>
                      </a:r>
                      <a:r>
                        <a:rPr lang="en-GB" sz="2400" dirty="0">
                          <a:solidFill>
                            <a:srgbClr val="002060"/>
                          </a:solidFill>
                        </a:rPr>
                        <a:t>collect data on the impact of climate on WASH services </a:t>
                      </a:r>
                      <a:r>
                        <a:rPr lang="en-US" sz="2400" dirty="0">
                          <a:solidFill>
                            <a:srgbClr val="002060"/>
                          </a:solidFill>
                        </a:rPr>
                        <a:t>in households/ schools/ health care facilities </a:t>
                      </a:r>
                      <a:r>
                        <a:rPr lang="en-GB" sz="2400" dirty="0">
                          <a:solidFill>
                            <a:srgbClr val="002060"/>
                          </a:solidFill>
                        </a:rPr>
                        <a:t>disaggregated by service levels, geography, and population subgroups </a:t>
                      </a:r>
                    </a:p>
                  </a:txBody>
                  <a:tcPr>
                    <a:solidFill>
                      <a:srgbClr val="8FFFC2"/>
                    </a:solidFill>
                  </a:tcPr>
                </a:tc>
                <a:extLst>
                  <a:ext uri="{0D108BD9-81ED-4DB2-BD59-A6C34878D82A}">
                    <a16:rowId xmlns:a16="http://schemas.microsoft.com/office/drawing/2014/main" val="3975694971"/>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7194E579-332D-1ED9-816C-5509315A5D9F}"/>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16C1540D-9ACF-6EBC-5655-BC2D45F11D26}"/>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3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79D9-A061-7D22-FC8D-0C7DD68C4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0730F-915A-F9E1-6699-88858B6A3A6B}"/>
              </a:ext>
            </a:extLst>
          </p:cNvPr>
          <p:cNvSpPr>
            <a:spLocks noGrp="1"/>
          </p:cNvSpPr>
          <p:nvPr>
            <p:ph type="title"/>
          </p:nvPr>
        </p:nvSpPr>
        <p:spPr/>
        <p:txBody>
          <a:bodyPr/>
          <a:lstStyle/>
          <a:p>
            <a:r>
              <a:rPr lang="en-GB" dirty="0"/>
              <a:t>Regulation:  (3)</a:t>
            </a:r>
          </a:p>
        </p:txBody>
      </p:sp>
      <p:graphicFrame>
        <p:nvGraphicFramePr>
          <p:cNvPr id="4" name="Content Placeholder 3">
            <a:extLst>
              <a:ext uri="{FF2B5EF4-FFF2-40B4-BE49-F238E27FC236}">
                <a16:creationId xmlns:a16="http://schemas.microsoft.com/office/drawing/2014/main" id="{3D3B1992-BAE2-F106-7E47-F8748077770E}"/>
              </a:ext>
            </a:extLst>
          </p:cNvPr>
          <p:cNvGraphicFramePr>
            <a:graphicFrameLocks noGrp="1"/>
          </p:cNvGraphicFramePr>
          <p:nvPr>
            <p:ph idx="1"/>
          </p:nvPr>
        </p:nvGraphicFramePr>
        <p:xfrm>
          <a:off x="609600" y="1279525"/>
          <a:ext cx="11264899" cy="47548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240394">
                  <a:extLst>
                    <a:ext uri="{9D8B030D-6E8A-4147-A177-3AD203B41FA5}">
                      <a16:colId xmlns:a16="http://schemas.microsoft.com/office/drawing/2014/main" val="2774099198"/>
                    </a:ext>
                  </a:extLst>
                </a:gridCol>
                <a:gridCol w="208280">
                  <a:extLst>
                    <a:ext uri="{9D8B030D-6E8A-4147-A177-3AD203B41FA5}">
                      <a16:colId xmlns:a16="http://schemas.microsoft.com/office/drawing/2014/main" val="847703686"/>
                    </a:ext>
                  </a:extLst>
                </a:gridCol>
              </a:tblGrid>
              <a:tr h="370840">
                <a:tc>
                  <a:txBody>
                    <a:bodyPr/>
                    <a:lstStyle/>
                    <a:p>
                      <a:r>
                        <a:rPr lang="en-GB" sz="2400" dirty="0">
                          <a:solidFill>
                            <a:srgbClr val="002060"/>
                          </a:solidFill>
                        </a:rPr>
                        <a:t>Objective</a:t>
                      </a:r>
                    </a:p>
                  </a:txBody>
                  <a:tcPr>
                    <a:solidFill>
                      <a:srgbClr val="00B050"/>
                    </a:solidFill>
                  </a:tcPr>
                </a:tc>
                <a:tc gridSpan="2">
                  <a:txBody>
                    <a:bodyPr/>
                    <a:lstStyle/>
                    <a:p>
                      <a:r>
                        <a:rPr lang="en-GB" sz="2400" dirty="0">
                          <a:solidFill>
                            <a:srgbClr val="002060"/>
                          </a:solidFill>
                        </a:rPr>
                        <a:t>All WASH</a:t>
                      </a:r>
                    </a:p>
                  </a:txBody>
                  <a:tcPr>
                    <a:solidFill>
                      <a:srgbClr val="00B050"/>
                    </a:solidFill>
                  </a:tcPr>
                </a:tc>
                <a:tc hMerge="1">
                  <a:txBody>
                    <a:bodyPr/>
                    <a:lstStyle/>
                    <a:p>
                      <a:endParaRPr dirty="0"/>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Design and construction standards </a:t>
                      </a:r>
                      <a:r>
                        <a:rPr lang="en-GB" sz="2400" b="0" kern="1200" dirty="0">
                          <a:solidFill>
                            <a:srgbClr val="002060"/>
                          </a:solidFill>
                          <a:latin typeface="+mn-lt"/>
                          <a:ea typeface="+mn-ea"/>
                          <a:cs typeface="+mn-cs"/>
                        </a:rPr>
                        <a:t>and guidance exist for </a:t>
                      </a:r>
                      <a:br>
                        <a:rPr lang="en-GB" sz="2400" b="0" kern="1200" dirty="0">
                          <a:solidFill>
                            <a:srgbClr val="002060"/>
                          </a:solidFill>
                          <a:latin typeface="+mn-lt"/>
                          <a:ea typeface="+mn-ea"/>
                          <a:cs typeface="+mn-cs"/>
                        </a:rPr>
                      </a:br>
                      <a:r>
                        <a:rPr lang="en-GB" sz="2400" b="0" kern="1200" dirty="0">
                          <a:solidFill>
                            <a:srgbClr val="002060"/>
                          </a:solidFill>
                          <a:latin typeface="+mn-lt"/>
                          <a:ea typeface="+mn-ea"/>
                          <a:cs typeface="+mn-cs"/>
                        </a:rPr>
                        <a:t>CR WASH </a:t>
                      </a:r>
                    </a:p>
                  </a:txBody>
                  <a:tcPr>
                    <a:solidFill>
                      <a:srgbClr val="B9FFD9"/>
                    </a:solidFill>
                  </a:tcPr>
                </a:tc>
                <a:tc>
                  <a:txBody>
                    <a:bodyPr/>
                    <a:lstStyle/>
                    <a:p>
                      <a:r>
                        <a:rPr lang="en-GB" sz="2400" dirty="0">
                          <a:solidFill>
                            <a:srgbClr val="002060"/>
                          </a:solidFill>
                        </a:rPr>
                        <a:t>301: Standards and regulations that take into account current and future climate are available to support the </a:t>
                      </a:r>
                      <a:r>
                        <a:rPr lang="en-GB" sz="2400" b="1" dirty="0">
                          <a:solidFill>
                            <a:srgbClr val="002060"/>
                          </a:solidFill>
                        </a:rPr>
                        <a:t>design and construction</a:t>
                      </a:r>
                      <a:r>
                        <a:rPr lang="en-GB" sz="2400" dirty="0">
                          <a:solidFill>
                            <a:srgbClr val="002060"/>
                          </a:solidFill>
                        </a:rPr>
                        <a:t> of resilient infrastructure</a:t>
                      </a:r>
                    </a:p>
                  </a:txBody>
                  <a:tcPr>
                    <a:solidFill>
                      <a:srgbClr val="B9FFD9"/>
                    </a:solidFill>
                  </a:tcPr>
                </a:tc>
                <a:tc>
                  <a:txBody>
                    <a:bodyPr/>
                    <a:lstStyle/>
                    <a:p>
                      <a:endParaRPr lang="en-GB" dirty="0"/>
                    </a:p>
                  </a:txBody>
                  <a:tcPr>
                    <a:solidFill>
                      <a:srgbClr val="B9FFD9"/>
                    </a:solidFill>
                  </a:tcPr>
                </a:tc>
                <a:extLst>
                  <a:ext uri="{0D108BD9-81ED-4DB2-BD59-A6C34878D82A}">
                    <a16:rowId xmlns:a16="http://schemas.microsoft.com/office/drawing/2014/main" val="2049584384"/>
                  </a:ext>
                </a:extLst>
              </a:tr>
              <a:tr h="370840">
                <a:tc rowSpan="2">
                  <a:txBody>
                    <a:bodyPr/>
                    <a:lstStyle/>
                    <a:p>
                      <a:pPr marL="0" algn="l" defTabSz="914400" rtl="0" eaLnBrk="1" latinLnBrk="0" hangingPunct="1"/>
                      <a:r>
                        <a:rPr lang="en-GB" sz="2400" b="1" kern="1200" dirty="0">
                          <a:solidFill>
                            <a:srgbClr val="002060"/>
                          </a:solidFill>
                          <a:latin typeface="+mn-lt"/>
                          <a:ea typeface="+mn-ea"/>
                          <a:cs typeface="+mn-cs"/>
                        </a:rPr>
                        <a:t>Operation and maintenance standards </a:t>
                      </a:r>
                      <a:r>
                        <a:rPr lang="en-GB" sz="2400" b="0" kern="1200" dirty="0">
                          <a:solidFill>
                            <a:srgbClr val="002060"/>
                          </a:solidFill>
                          <a:latin typeface="+mn-lt"/>
                          <a:ea typeface="+mn-ea"/>
                          <a:cs typeface="+mn-cs"/>
                        </a:rPr>
                        <a:t>and guidance exist for </a:t>
                      </a:r>
                      <a:br>
                        <a:rPr lang="en-GB" sz="2400" b="0" kern="1200" dirty="0">
                          <a:solidFill>
                            <a:srgbClr val="002060"/>
                          </a:solidFill>
                          <a:latin typeface="+mn-lt"/>
                          <a:ea typeface="+mn-ea"/>
                          <a:cs typeface="+mn-cs"/>
                        </a:rPr>
                      </a:br>
                      <a:r>
                        <a:rPr lang="en-GB" sz="2400" b="0" kern="1200" dirty="0">
                          <a:solidFill>
                            <a:srgbClr val="002060"/>
                          </a:solidFill>
                          <a:latin typeface="+mn-lt"/>
                          <a:ea typeface="+mn-ea"/>
                          <a:cs typeface="+mn-cs"/>
                        </a:rPr>
                        <a:t>CR WASH </a:t>
                      </a:r>
                    </a:p>
                  </a:txBody>
                  <a:tcPr anchor="ctr">
                    <a:solidFill>
                      <a:srgbClr val="8FFFC2"/>
                    </a:solidFill>
                  </a:tcPr>
                </a:tc>
                <a:tc>
                  <a:txBody>
                    <a:bodyPr/>
                    <a:lstStyle/>
                    <a:p>
                      <a:r>
                        <a:rPr lang="en-GB" sz="2400" dirty="0">
                          <a:solidFill>
                            <a:srgbClr val="002060"/>
                          </a:solidFill>
                        </a:rPr>
                        <a:t>302: Standards and regulations that take into account current and future climate are available to support the </a:t>
                      </a:r>
                      <a:r>
                        <a:rPr lang="en-GB" sz="2400" b="1" dirty="0">
                          <a:solidFill>
                            <a:srgbClr val="002060"/>
                          </a:solidFill>
                        </a:rPr>
                        <a:t>operation and maintenance</a:t>
                      </a:r>
                      <a:r>
                        <a:rPr lang="en-GB" sz="2400" dirty="0">
                          <a:solidFill>
                            <a:srgbClr val="002060"/>
                          </a:solidFill>
                        </a:rPr>
                        <a:t> of resilient infrastructure </a:t>
                      </a:r>
                    </a:p>
                    <a:p>
                      <a:endParaRPr lang="en-GB" sz="2400" dirty="0">
                        <a:solidFill>
                          <a:srgbClr val="002060"/>
                        </a:solidFill>
                      </a:endParaRPr>
                    </a:p>
                  </a:txBody>
                  <a:tcPr>
                    <a:solidFill>
                      <a:srgbClr val="8FFFC2"/>
                    </a:solidFill>
                  </a:tcPr>
                </a:tc>
                <a:tc>
                  <a:txBody>
                    <a:bodyPr/>
                    <a:lstStyle/>
                    <a:p>
                      <a:endParaRPr lang="en-GB" dirty="0"/>
                    </a:p>
                  </a:txBody>
                  <a:tcPr>
                    <a:solidFill>
                      <a:srgbClr val="8FFFC2"/>
                    </a:solidFill>
                  </a:tcPr>
                </a:tc>
                <a:extLst>
                  <a:ext uri="{0D108BD9-81ED-4DB2-BD59-A6C34878D82A}">
                    <a16:rowId xmlns:a16="http://schemas.microsoft.com/office/drawing/2014/main" val="3975694971"/>
                  </a:ext>
                </a:extLst>
              </a:tr>
              <a:tr h="370840">
                <a:tc vMerge="1">
                  <a:txBody>
                    <a:bodyPr/>
                    <a:lstStyle/>
                    <a:p>
                      <a:pPr marL="0" algn="l" defTabSz="914400" rtl="0" eaLnBrk="1" latinLnBrk="0" hangingPunct="1"/>
                      <a:endParaRPr lang="en-GB" sz="2400" b="0" kern="1200" dirty="0">
                        <a:solidFill>
                          <a:srgbClr val="002060"/>
                        </a:solidFill>
                        <a:latin typeface="+mn-lt"/>
                        <a:ea typeface="+mn-ea"/>
                        <a:cs typeface="+mn-cs"/>
                      </a:endParaRPr>
                    </a:p>
                  </a:txBody>
                  <a:tcPr>
                    <a:solidFill>
                      <a:schemeClr val="accent5">
                        <a:lumMod val="40000"/>
                        <a:lumOff val="60000"/>
                      </a:schemeClr>
                    </a:solidFill>
                  </a:tcPr>
                </a:tc>
                <a:tc>
                  <a:txBody>
                    <a:bodyPr/>
                    <a:lstStyle/>
                    <a:p>
                      <a:r>
                        <a:rPr lang="en-GB" sz="2400" dirty="0">
                          <a:solidFill>
                            <a:srgbClr val="002060"/>
                          </a:solidFill>
                        </a:rPr>
                        <a:t>303:  Standards and guidance exist for </a:t>
                      </a:r>
                      <a:r>
                        <a:rPr lang="en-GB" sz="2400" b="1" dirty="0">
                          <a:solidFill>
                            <a:srgbClr val="002060"/>
                          </a:solidFill>
                        </a:rPr>
                        <a:t>restoration of services </a:t>
                      </a:r>
                      <a:r>
                        <a:rPr lang="en-GB" sz="2400" dirty="0">
                          <a:solidFill>
                            <a:srgbClr val="002060"/>
                          </a:solidFill>
                        </a:rPr>
                        <a:t>during and following a climate event </a:t>
                      </a:r>
                    </a:p>
                  </a:txBody>
                  <a:tcPr>
                    <a:solidFill>
                      <a:srgbClr val="8FFFC2"/>
                    </a:solidFill>
                  </a:tcPr>
                </a:tc>
                <a:tc>
                  <a:txBody>
                    <a:bodyPr/>
                    <a:lstStyle/>
                    <a:p>
                      <a:endParaRPr lang="en-GB" dirty="0"/>
                    </a:p>
                  </a:txBody>
                  <a:tcPr>
                    <a:solidFill>
                      <a:srgbClr val="8FFFC2"/>
                    </a:solidFill>
                  </a:tcPr>
                </a:tc>
                <a:extLst>
                  <a:ext uri="{0D108BD9-81ED-4DB2-BD59-A6C34878D82A}">
                    <a16:rowId xmlns:a16="http://schemas.microsoft.com/office/drawing/2014/main" val="1775358407"/>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BF62F307-81C9-7AE2-522F-07E7CE7E644D}"/>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82F7A1AC-0C18-A968-8A7E-C88F145803AA}"/>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51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29944-2BD9-8350-EF16-4AB1F22B2247}"/>
              </a:ext>
            </a:extLst>
          </p:cNvPr>
          <p:cNvSpPr>
            <a:spLocks noGrp="1"/>
          </p:cNvSpPr>
          <p:nvPr>
            <p:ph type="title"/>
          </p:nvPr>
        </p:nvSpPr>
        <p:spPr/>
        <p:txBody>
          <a:bodyPr>
            <a:normAutofit/>
          </a:bodyPr>
          <a:lstStyle/>
          <a:p>
            <a:r>
              <a:rPr lang="en-GB" dirty="0">
                <a:cs typeface="Calibri"/>
              </a:rPr>
              <a:t>Programme</a:t>
            </a:r>
            <a:endParaRPr lang="en-GB" dirty="0"/>
          </a:p>
        </p:txBody>
      </p:sp>
      <p:graphicFrame>
        <p:nvGraphicFramePr>
          <p:cNvPr id="5" name="Table 4">
            <a:extLst>
              <a:ext uri="{FF2B5EF4-FFF2-40B4-BE49-F238E27FC236}">
                <a16:creationId xmlns:a16="http://schemas.microsoft.com/office/drawing/2014/main" id="{8B44F2B9-541A-D5D2-BF97-810F918CE895}"/>
              </a:ext>
            </a:extLst>
          </p:cNvPr>
          <p:cNvGraphicFramePr>
            <a:graphicFrameLocks noGrp="1"/>
          </p:cNvGraphicFramePr>
          <p:nvPr>
            <p:extLst>
              <p:ext uri="{D42A27DB-BD31-4B8C-83A1-F6EECF244321}">
                <p14:modId xmlns:p14="http://schemas.microsoft.com/office/powerpoint/2010/main" val="2321681285"/>
              </p:ext>
            </p:extLst>
          </p:nvPr>
        </p:nvGraphicFramePr>
        <p:xfrm>
          <a:off x="609600" y="1424001"/>
          <a:ext cx="10972800" cy="3169920"/>
        </p:xfrm>
        <a:graphic>
          <a:graphicData uri="http://schemas.openxmlformats.org/drawingml/2006/table">
            <a:tbl>
              <a:tblPr firstRow="1" bandRow="1">
                <a:tableStyleId>{5C22544A-7EE6-4342-B048-85BDC9FD1C3A}</a:tableStyleId>
              </a:tblPr>
              <a:tblGrid>
                <a:gridCol w="1639330">
                  <a:extLst>
                    <a:ext uri="{9D8B030D-6E8A-4147-A177-3AD203B41FA5}">
                      <a16:colId xmlns:a16="http://schemas.microsoft.com/office/drawing/2014/main" val="1053223009"/>
                    </a:ext>
                  </a:extLst>
                </a:gridCol>
                <a:gridCol w="6979508">
                  <a:extLst>
                    <a:ext uri="{9D8B030D-6E8A-4147-A177-3AD203B41FA5}">
                      <a16:colId xmlns:a16="http://schemas.microsoft.com/office/drawing/2014/main" val="3002142442"/>
                    </a:ext>
                  </a:extLst>
                </a:gridCol>
                <a:gridCol w="2353962">
                  <a:extLst>
                    <a:ext uri="{9D8B030D-6E8A-4147-A177-3AD203B41FA5}">
                      <a16:colId xmlns:a16="http://schemas.microsoft.com/office/drawing/2014/main" val="1786276500"/>
                    </a:ext>
                  </a:extLst>
                </a:gridCol>
              </a:tblGrid>
              <a:tr h="370840">
                <a:tc>
                  <a:txBody>
                    <a:bodyPr/>
                    <a:lstStyle/>
                    <a:p>
                      <a:r>
                        <a:rPr lang="en-US" sz="2000" dirty="0"/>
                        <a:t>When</a:t>
                      </a:r>
                    </a:p>
                  </a:txBody>
                  <a:tcPr/>
                </a:tc>
                <a:tc>
                  <a:txBody>
                    <a:bodyPr/>
                    <a:lstStyle/>
                    <a:p>
                      <a:r>
                        <a:rPr lang="en-US" sz="2000" dirty="0"/>
                        <a:t>What</a:t>
                      </a:r>
                    </a:p>
                  </a:txBody>
                  <a:tcPr/>
                </a:tc>
                <a:tc>
                  <a:txBody>
                    <a:bodyPr/>
                    <a:lstStyle/>
                    <a:p>
                      <a:r>
                        <a:rPr lang="en-US" sz="2000" dirty="0"/>
                        <a:t>Who</a:t>
                      </a:r>
                    </a:p>
                  </a:txBody>
                  <a:tcPr/>
                </a:tc>
                <a:extLst>
                  <a:ext uri="{0D108BD9-81ED-4DB2-BD59-A6C34878D82A}">
                    <a16:rowId xmlns:a16="http://schemas.microsoft.com/office/drawing/2014/main" val="2773140019"/>
                  </a:ext>
                </a:extLst>
              </a:tr>
              <a:tr h="370840">
                <a:tc>
                  <a:txBody>
                    <a:bodyPr/>
                    <a:lstStyle/>
                    <a:p>
                      <a:r>
                        <a:rPr lang="en-US" sz="2000" dirty="0"/>
                        <a:t>08:30-08:35</a:t>
                      </a:r>
                    </a:p>
                  </a:txBody>
                  <a:tcPr/>
                </a:tc>
                <a:tc>
                  <a:txBody>
                    <a:bodyPr/>
                    <a:lstStyle/>
                    <a:p>
                      <a:r>
                        <a:rPr lang="en-GB" sz="2000" dirty="0">
                          <a:cs typeface="Calibri"/>
                        </a:rPr>
                        <a:t>Introduction</a:t>
                      </a:r>
                    </a:p>
                  </a:txBody>
                  <a:tcPr/>
                </a:tc>
                <a:tc>
                  <a:txBody>
                    <a:bodyPr/>
                    <a:lstStyle/>
                    <a:p>
                      <a:r>
                        <a:rPr lang="en-GB" sz="2000" dirty="0">
                          <a:cs typeface="Calibri"/>
                        </a:rPr>
                        <a:t>Rick</a:t>
                      </a:r>
                    </a:p>
                  </a:txBody>
                  <a:tcPr/>
                </a:tc>
                <a:extLst>
                  <a:ext uri="{0D108BD9-81ED-4DB2-BD59-A6C34878D82A}">
                    <a16:rowId xmlns:a16="http://schemas.microsoft.com/office/drawing/2014/main" val="1193477835"/>
                  </a:ext>
                </a:extLst>
              </a:tr>
              <a:tr h="370840">
                <a:tc>
                  <a:txBody>
                    <a:bodyPr/>
                    <a:lstStyle/>
                    <a:p>
                      <a:r>
                        <a:rPr lang="en-US" sz="2000" dirty="0"/>
                        <a:t>08:35-08:40</a:t>
                      </a:r>
                    </a:p>
                  </a:txBody>
                  <a:tcPr/>
                </a:tc>
                <a:tc>
                  <a:txBody>
                    <a:bodyPr/>
                    <a:lstStyle/>
                    <a:p>
                      <a:r>
                        <a:rPr lang="en-GB" sz="2000" dirty="0">
                          <a:cs typeface="Calibri"/>
                        </a:rPr>
                        <a:t>Evidence reviews, developing long lists of candidate indicators</a:t>
                      </a:r>
                    </a:p>
                  </a:txBody>
                  <a:tcPr/>
                </a:tc>
                <a:tc>
                  <a:txBody>
                    <a:bodyPr/>
                    <a:lstStyle/>
                    <a:p>
                      <a:r>
                        <a:rPr lang="en-GB" sz="2000" dirty="0">
                          <a:cs typeface="Calibri"/>
                        </a:rPr>
                        <a:t>Barbara</a:t>
                      </a:r>
                    </a:p>
                  </a:txBody>
                  <a:tcPr/>
                </a:tc>
                <a:extLst>
                  <a:ext uri="{0D108BD9-81ED-4DB2-BD59-A6C34878D82A}">
                    <a16:rowId xmlns:a16="http://schemas.microsoft.com/office/drawing/2014/main" val="1121233365"/>
                  </a:ext>
                </a:extLst>
              </a:tr>
              <a:tr h="370840">
                <a:tc>
                  <a:txBody>
                    <a:bodyPr/>
                    <a:lstStyle/>
                    <a:p>
                      <a:r>
                        <a:rPr lang="en-US" sz="2000" dirty="0"/>
                        <a:t>08:40-09:00</a:t>
                      </a:r>
                    </a:p>
                  </a:txBody>
                  <a:tcPr/>
                </a:tc>
                <a:tc>
                  <a:txBody>
                    <a:bodyPr/>
                    <a:lstStyle/>
                    <a:p>
                      <a:r>
                        <a:rPr lang="en-GB" sz="2000" dirty="0">
                          <a:cs typeface="Calibri"/>
                        </a:rPr>
                        <a:t>A draft short list for global monitoring</a:t>
                      </a:r>
                    </a:p>
                  </a:txBody>
                  <a:tcPr/>
                </a:tc>
                <a:tc>
                  <a:txBody>
                    <a:bodyPr/>
                    <a:lstStyle/>
                    <a:p>
                      <a:r>
                        <a:rPr lang="en-GB" sz="2000" dirty="0">
                          <a:cs typeface="Calibri"/>
                        </a:rPr>
                        <a:t>Rick and Barbara</a:t>
                      </a:r>
                    </a:p>
                  </a:txBody>
                  <a:tcPr/>
                </a:tc>
                <a:extLst>
                  <a:ext uri="{0D108BD9-81ED-4DB2-BD59-A6C34878D82A}">
                    <a16:rowId xmlns:a16="http://schemas.microsoft.com/office/drawing/2014/main" val="1831769174"/>
                  </a:ext>
                </a:extLst>
              </a:tr>
              <a:tr h="370840">
                <a:tc>
                  <a:txBody>
                    <a:bodyPr/>
                    <a:lstStyle/>
                    <a:p>
                      <a:r>
                        <a:rPr lang="en-US" sz="2000" dirty="0"/>
                        <a:t>09:00-09:15</a:t>
                      </a:r>
                    </a:p>
                  </a:txBody>
                  <a:tcPr/>
                </a:tc>
                <a:tc>
                  <a:txBody>
                    <a:bodyPr/>
                    <a:lstStyle/>
                    <a:p>
                      <a:r>
                        <a:rPr lang="en-GB" sz="2000" dirty="0">
                          <a:ea typeface="Calibri"/>
                          <a:cs typeface="Calibri"/>
                        </a:rPr>
                        <a:t>Open discussion</a:t>
                      </a:r>
                    </a:p>
                  </a:txBody>
                  <a:tcPr/>
                </a:tc>
                <a:tc>
                  <a:txBody>
                    <a:bodyPr/>
                    <a:lstStyle/>
                    <a:p>
                      <a:r>
                        <a:rPr lang="en-GB" sz="2000" dirty="0">
                          <a:ea typeface="Calibri"/>
                          <a:cs typeface="Calibri"/>
                        </a:rPr>
                        <a:t>Everyone</a:t>
                      </a:r>
                    </a:p>
                  </a:txBody>
                  <a:tcPr/>
                </a:tc>
                <a:extLst>
                  <a:ext uri="{0D108BD9-81ED-4DB2-BD59-A6C34878D82A}">
                    <a16:rowId xmlns:a16="http://schemas.microsoft.com/office/drawing/2014/main" val="298486582"/>
                  </a:ext>
                </a:extLst>
              </a:tr>
              <a:tr h="370840">
                <a:tc>
                  <a:txBody>
                    <a:bodyPr/>
                    <a:lstStyle/>
                    <a:p>
                      <a:r>
                        <a:rPr lang="en-US" sz="2000" dirty="0"/>
                        <a:t>09:15-09:45</a:t>
                      </a:r>
                    </a:p>
                  </a:txBody>
                  <a:tcPr/>
                </a:tc>
                <a:tc>
                  <a:txBody>
                    <a:bodyPr/>
                    <a:lstStyle/>
                    <a:p>
                      <a:r>
                        <a:rPr lang="en-GB" sz="2000" dirty="0">
                          <a:ea typeface="Calibri"/>
                          <a:cs typeface="Calibri"/>
                        </a:rPr>
                        <a:t>Groupwork</a:t>
                      </a:r>
                    </a:p>
                  </a:txBody>
                  <a:tcPr/>
                </a:tc>
                <a:tc>
                  <a:txBody>
                    <a:bodyPr/>
                    <a:lstStyle/>
                    <a:p>
                      <a:r>
                        <a:rPr lang="en-GB" sz="2000" dirty="0">
                          <a:ea typeface="Calibri"/>
                          <a:cs typeface="Calibri"/>
                        </a:rPr>
                        <a:t>Everyone</a:t>
                      </a:r>
                    </a:p>
                  </a:txBody>
                  <a:tcPr/>
                </a:tc>
                <a:extLst>
                  <a:ext uri="{0D108BD9-81ED-4DB2-BD59-A6C34878D82A}">
                    <a16:rowId xmlns:a16="http://schemas.microsoft.com/office/drawing/2014/main" val="3052295423"/>
                  </a:ext>
                </a:extLst>
              </a:tr>
              <a:tr h="370840">
                <a:tc>
                  <a:txBody>
                    <a:bodyPr/>
                    <a:lstStyle/>
                    <a:p>
                      <a:r>
                        <a:rPr lang="en-US" sz="2000" dirty="0"/>
                        <a:t>09:45-10:00</a:t>
                      </a:r>
                    </a:p>
                  </a:txBody>
                  <a:tcPr/>
                </a:tc>
                <a:tc>
                  <a:txBody>
                    <a:bodyPr/>
                    <a:lstStyle/>
                    <a:p>
                      <a:r>
                        <a:rPr lang="en-GB" sz="2000" dirty="0">
                          <a:cs typeface="Calibri"/>
                        </a:rPr>
                        <a:t>Plenary feedback</a:t>
                      </a:r>
                      <a:endParaRPr lang="en-US" sz="2000" dirty="0"/>
                    </a:p>
                  </a:txBody>
                  <a:tcPr/>
                </a:tc>
                <a:tc>
                  <a:txBody>
                    <a:bodyPr/>
                    <a:lstStyle/>
                    <a:p>
                      <a:r>
                        <a:rPr lang="en-US" sz="2000" dirty="0"/>
                        <a:t>Group rapporteurs</a:t>
                      </a:r>
                    </a:p>
                  </a:txBody>
                  <a:tcPr/>
                </a:tc>
                <a:extLst>
                  <a:ext uri="{0D108BD9-81ED-4DB2-BD59-A6C34878D82A}">
                    <a16:rowId xmlns:a16="http://schemas.microsoft.com/office/drawing/2014/main" val="1907243150"/>
                  </a:ext>
                </a:extLst>
              </a:tr>
              <a:tr h="370840">
                <a:tc>
                  <a:txBody>
                    <a:bodyPr/>
                    <a:lstStyle/>
                    <a:p>
                      <a:r>
                        <a:rPr lang="en-US" sz="2000" dirty="0"/>
                        <a:t>10:00</a:t>
                      </a:r>
                    </a:p>
                  </a:txBody>
                  <a:tcPr/>
                </a:tc>
                <a:tc>
                  <a:txBody>
                    <a:bodyPr/>
                    <a:lstStyle/>
                    <a:p>
                      <a:r>
                        <a:rPr lang="en-US" sz="2000" dirty="0"/>
                        <a:t>Close</a:t>
                      </a:r>
                    </a:p>
                  </a:txBody>
                  <a:tcPr/>
                </a:tc>
                <a:tc>
                  <a:txBody>
                    <a:bodyPr/>
                    <a:lstStyle/>
                    <a:p>
                      <a:endParaRPr lang="en-US" sz="2000" dirty="0"/>
                    </a:p>
                  </a:txBody>
                  <a:tcPr/>
                </a:tc>
                <a:extLst>
                  <a:ext uri="{0D108BD9-81ED-4DB2-BD59-A6C34878D82A}">
                    <a16:rowId xmlns:a16="http://schemas.microsoft.com/office/drawing/2014/main" val="2019322639"/>
                  </a:ext>
                </a:extLst>
              </a:tr>
            </a:tbl>
          </a:graphicData>
        </a:graphic>
      </p:graphicFrame>
    </p:spTree>
    <p:extLst>
      <p:ext uri="{BB962C8B-B14F-4D97-AF65-F5344CB8AC3E}">
        <p14:creationId xmlns:p14="http://schemas.microsoft.com/office/powerpoint/2010/main" val="391344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D7DE-7556-A8AC-FAE9-615252C13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29B26-96AD-4BCB-1A16-62188AED0851}"/>
              </a:ext>
            </a:extLst>
          </p:cNvPr>
          <p:cNvSpPr>
            <a:spLocks noGrp="1"/>
          </p:cNvSpPr>
          <p:nvPr>
            <p:ph type="title"/>
          </p:nvPr>
        </p:nvSpPr>
        <p:spPr/>
        <p:txBody>
          <a:bodyPr/>
          <a:lstStyle/>
          <a:p>
            <a:r>
              <a:rPr lang="en-GB" dirty="0"/>
              <a:t>Finance: (2)</a:t>
            </a:r>
          </a:p>
        </p:txBody>
      </p:sp>
      <p:graphicFrame>
        <p:nvGraphicFramePr>
          <p:cNvPr id="4" name="Content Placeholder 3">
            <a:extLst>
              <a:ext uri="{FF2B5EF4-FFF2-40B4-BE49-F238E27FC236}">
                <a16:creationId xmlns:a16="http://schemas.microsoft.com/office/drawing/2014/main" id="{2CC7D737-5B10-70E6-5C5C-3EFF993D309D}"/>
              </a:ext>
            </a:extLst>
          </p:cNvPr>
          <p:cNvGraphicFramePr>
            <a:graphicFrameLocks noGrp="1"/>
          </p:cNvGraphicFramePr>
          <p:nvPr>
            <p:ph idx="1"/>
          </p:nvPr>
        </p:nvGraphicFramePr>
        <p:xfrm>
          <a:off x="609600" y="1279525"/>
          <a:ext cx="11264899" cy="320040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dirty="0">
                          <a:solidFill>
                            <a:srgbClr val="002060"/>
                          </a:solidFill>
                        </a:rPr>
                        <a:t>Objective</a:t>
                      </a:r>
                    </a:p>
                  </a:txBody>
                  <a:tcPr>
                    <a:solidFill>
                      <a:srgbClr val="00B050"/>
                    </a:solidFill>
                  </a:tcPr>
                </a:tc>
                <a:tc>
                  <a:txBody>
                    <a:bodyPr/>
                    <a:lstStyle/>
                    <a:p>
                      <a:r>
                        <a:rPr lang="en-GB" sz="2400" dirty="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Sufficient </a:t>
                      </a:r>
                      <a:r>
                        <a:rPr lang="en-GB" sz="2400" b="1" kern="1200" dirty="0">
                          <a:solidFill>
                            <a:srgbClr val="002060"/>
                          </a:solidFill>
                          <a:latin typeface="+mn-lt"/>
                          <a:ea typeface="+mn-ea"/>
                          <a:cs typeface="+mn-cs"/>
                        </a:rPr>
                        <a:t>budget</a:t>
                      </a:r>
                      <a:r>
                        <a:rPr lang="en-GB" sz="2400" b="0" kern="1200" dirty="0">
                          <a:solidFill>
                            <a:srgbClr val="002060"/>
                          </a:solidFill>
                          <a:latin typeface="+mn-lt"/>
                          <a:ea typeface="+mn-ea"/>
                          <a:cs typeface="+mn-cs"/>
                        </a:rPr>
                        <a:t> allocation for WASH climate adaptation</a:t>
                      </a:r>
                    </a:p>
                    <a:p>
                      <a:pPr marL="0" algn="l" defTabSz="914400" rtl="0" eaLnBrk="1" latinLnBrk="0" hangingPunct="1"/>
                      <a:endParaRPr lang="en-GB" sz="2400" b="0" kern="1200" dirty="0">
                        <a:solidFill>
                          <a:srgbClr val="002060"/>
                        </a:solidFill>
                        <a:latin typeface="+mn-lt"/>
                        <a:ea typeface="+mn-ea"/>
                        <a:cs typeface="+mn-cs"/>
                      </a:endParaRPr>
                    </a:p>
                  </a:txBody>
                  <a:tcPr>
                    <a:solidFill>
                      <a:srgbClr val="B9FFD9"/>
                    </a:solidFill>
                  </a:tcPr>
                </a:tc>
                <a:tc>
                  <a:txBody>
                    <a:bodyPr/>
                    <a:lstStyle/>
                    <a:p>
                      <a:r>
                        <a:rPr lang="en-GB" sz="2400" b="0" kern="1200" dirty="0">
                          <a:solidFill>
                            <a:srgbClr val="002060"/>
                          </a:solidFill>
                          <a:latin typeface="+mn-lt"/>
                          <a:ea typeface="+mn-ea"/>
                          <a:cs typeface="+mn-cs"/>
                        </a:rPr>
                        <a:t>401:  Ratio of </a:t>
                      </a:r>
                      <a:r>
                        <a:rPr lang="en-GB" sz="2400" b="1" kern="1200" dirty="0">
                          <a:solidFill>
                            <a:srgbClr val="002060"/>
                          </a:solidFill>
                          <a:latin typeface="+mn-lt"/>
                          <a:ea typeface="+mn-ea"/>
                          <a:cs typeface="+mn-cs"/>
                        </a:rPr>
                        <a:t>total annual budget </a:t>
                      </a:r>
                      <a:r>
                        <a:rPr lang="en-GB" sz="2400" b="0" kern="1200" dirty="0">
                          <a:solidFill>
                            <a:srgbClr val="002060"/>
                          </a:solidFill>
                          <a:latin typeface="+mn-lt"/>
                          <a:ea typeface="+mn-ea"/>
                          <a:cs typeface="+mn-cs"/>
                        </a:rPr>
                        <a:t>available (all sources) to </a:t>
                      </a:r>
                    </a:p>
                    <a:p>
                      <a:r>
                        <a:rPr lang="en-GB" sz="2400" b="0" kern="1200" dirty="0">
                          <a:solidFill>
                            <a:srgbClr val="002060"/>
                          </a:solidFill>
                          <a:latin typeface="+mn-lt"/>
                          <a:ea typeface="+mn-ea"/>
                          <a:cs typeface="+mn-cs"/>
                        </a:rPr>
                        <a:t>total annual costs identified for WASH climate adaption</a:t>
                      </a:r>
                      <a:endParaRPr lang="en-GB" sz="2400" dirty="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Funds for WASH climate adaptation are </a:t>
                      </a:r>
                      <a:r>
                        <a:rPr lang="en-GB" sz="2400" b="1" kern="1200" dirty="0">
                          <a:solidFill>
                            <a:srgbClr val="002060"/>
                          </a:solidFill>
                          <a:latin typeface="+mn-lt"/>
                          <a:ea typeface="+mn-ea"/>
                          <a:cs typeface="+mn-cs"/>
                        </a:rPr>
                        <a:t>utilized</a:t>
                      </a:r>
                    </a:p>
                  </a:txBody>
                  <a:tcPr>
                    <a:solidFill>
                      <a:srgbClr val="3BFF94"/>
                    </a:solidFill>
                  </a:tcPr>
                </a:tc>
                <a:tc>
                  <a:txBody>
                    <a:bodyPr/>
                    <a:lstStyle/>
                    <a:p>
                      <a:r>
                        <a:rPr lang="en-GB" sz="2400" dirty="0">
                          <a:solidFill>
                            <a:srgbClr val="002060"/>
                          </a:solidFill>
                        </a:rPr>
                        <a:t>403:  Ratio of </a:t>
                      </a:r>
                      <a:r>
                        <a:rPr lang="en-GB" sz="2400" b="1" dirty="0">
                          <a:solidFill>
                            <a:srgbClr val="002060"/>
                          </a:solidFill>
                        </a:rPr>
                        <a:t>total annual expenditure </a:t>
                      </a:r>
                      <a:r>
                        <a:rPr lang="en-GB" sz="2400" dirty="0">
                          <a:solidFill>
                            <a:srgbClr val="002060"/>
                          </a:solidFill>
                        </a:rPr>
                        <a:t>(all sources) to </a:t>
                      </a:r>
                    </a:p>
                    <a:p>
                      <a:r>
                        <a:rPr lang="en-GB" sz="2400" dirty="0">
                          <a:solidFill>
                            <a:srgbClr val="002060"/>
                          </a:solidFill>
                        </a:rPr>
                        <a:t>total annual costs identified for WASH climate adaption</a:t>
                      </a:r>
                    </a:p>
                  </a:txBody>
                  <a:tcPr>
                    <a:solidFill>
                      <a:srgbClr val="3BFF94"/>
                    </a:solidFill>
                  </a:tcPr>
                </a:tc>
                <a:extLst>
                  <a:ext uri="{0D108BD9-81ED-4DB2-BD59-A6C34878D82A}">
                    <a16:rowId xmlns:a16="http://schemas.microsoft.com/office/drawing/2014/main" val="3975694971"/>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BB95952C-CFCC-7F11-F459-CA7D13C5AF75}"/>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C59E1F29-BAAE-A4CD-BFE7-D813515F7866}"/>
              </a:ext>
            </a:extLst>
          </p:cNvPr>
          <p:cNvSpPr/>
          <p:nvPr/>
        </p:nvSpPr>
        <p:spPr>
          <a:xfrm>
            <a:off x="10178878" y="46955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06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FDEC-B534-F70B-DC52-DBCF1490B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B6D72-1F69-A1B2-1788-A50D6F277DFF}"/>
              </a:ext>
            </a:extLst>
          </p:cNvPr>
          <p:cNvSpPr>
            <a:spLocks noGrp="1"/>
          </p:cNvSpPr>
          <p:nvPr>
            <p:ph type="title"/>
          </p:nvPr>
        </p:nvSpPr>
        <p:spPr>
          <a:xfrm>
            <a:off x="609599" y="198873"/>
            <a:ext cx="11264899" cy="840218"/>
          </a:xfrm>
        </p:spPr>
        <p:txBody>
          <a:bodyPr>
            <a:normAutofit fontScale="90000"/>
          </a:bodyPr>
          <a:lstStyle/>
          <a:p>
            <a:r>
              <a:rPr lang="en-GB" dirty="0"/>
              <a:t>Adaptation actions by hygiene promoters</a:t>
            </a:r>
            <a:br>
              <a:rPr lang="en-GB" dirty="0"/>
            </a:br>
            <a:r>
              <a:rPr lang="en-GB" dirty="0"/>
              <a:t>&amp; supply chain actors (1)</a:t>
            </a:r>
          </a:p>
        </p:txBody>
      </p:sp>
      <p:graphicFrame>
        <p:nvGraphicFramePr>
          <p:cNvPr id="4" name="Content Placeholder 3">
            <a:extLst>
              <a:ext uri="{FF2B5EF4-FFF2-40B4-BE49-F238E27FC236}">
                <a16:creationId xmlns:a16="http://schemas.microsoft.com/office/drawing/2014/main" id="{F2E6A394-09BC-26BE-0548-79B58F28ED8E}"/>
              </a:ext>
            </a:extLst>
          </p:cNvPr>
          <p:cNvGraphicFramePr>
            <a:graphicFrameLocks noGrp="1"/>
          </p:cNvGraphicFramePr>
          <p:nvPr>
            <p:ph idx="1"/>
          </p:nvPr>
        </p:nvGraphicFramePr>
        <p:xfrm>
          <a:off x="609600" y="1279525"/>
          <a:ext cx="11264899" cy="49377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2816225">
                  <a:extLst>
                    <a:ext uri="{9D8B030D-6E8A-4147-A177-3AD203B41FA5}">
                      <a16:colId xmlns:a16="http://schemas.microsoft.com/office/drawing/2014/main" val="2774099198"/>
                    </a:ext>
                  </a:extLst>
                </a:gridCol>
                <a:gridCol w="2419350">
                  <a:extLst>
                    <a:ext uri="{9D8B030D-6E8A-4147-A177-3AD203B41FA5}">
                      <a16:colId xmlns:a16="http://schemas.microsoft.com/office/drawing/2014/main" val="2389877441"/>
                    </a:ext>
                  </a:extLst>
                </a:gridCol>
                <a:gridCol w="32130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chemeClr val="accent6">
                        <a:lumMod val="60000"/>
                        <a:lumOff val="40000"/>
                      </a:schemeClr>
                    </a:solidFill>
                  </a:tcPr>
                </a:tc>
                <a:tc>
                  <a:txBody>
                    <a:bodyPr/>
                    <a:lstStyle/>
                    <a:p>
                      <a:r>
                        <a:rPr lang="en-GB" sz="2400" dirty="0">
                          <a:solidFill>
                            <a:srgbClr val="002060"/>
                          </a:solidFill>
                        </a:rPr>
                        <a:t>Water supply</a:t>
                      </a:r>
                    </a:p>
                  </a:txBody>
                  <a:tcPr>
                    <a:solidFill>
                      <a:schemeClr val="accent6">
                        <a:lumMod val="60000"/>
                        <a:lumOff val="40000"/>
                      </a:schemeClr>
                    </a:solidFill>
                  </a:tcPr>
                </a:tc>
                <a:tc>
                  <a:txBody>
                    <a:bodyPr/>
                    <a:lstStyle/>
                    <a:p>
                      <a:r>
                        <a:rPr lang="en-GB" sz="2400" dirty="0">
                          <a:solidFill>
                            <a:srgbClr val="002060"/>
                          </a:solidFill>
                        </a:rPr>
                        <a:t>Sanitation</a:t>
                      </a:r>
                      <a:endParaRPr lang="en-GB" dirty="0"/>
                    </a:p>
                  </a:txBody>
                  <a:tcPr>
                    <a:solidFill>
                      <a:schemeClr val="accent6">
                        <a:lumMod val="60000"/>
                        <a:lumOff val="40000"/>
                      </a:schemeClr>
                    </a:solidFill>
                  </a:tcPr>
                </a:tc>
                <a:tc>
                  <a:txBody>
                    <a:bodyPr/>
                    <a:lstStyle/>
                    <a:p>
                      <a:r>
                        <a:rPr lang="en-GB" sz="2400" dirty="0">
                          <a:solidFill>
                            <a:srgbClr val="002060"/>
                          </a:solidFill>
                        </a:rPr>
                        <a:t>Hygiene</a:t>
                      </a:r>
                      <a:endParaRPr lang="en-GB" dirty="0"/>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Support to households </a:t>
                      </a:r>
                      <a:r>
                        <a:rPr lang="en-GB" sz="2400" b="0" kern="1200" dirty="0">
                          <a:solidFill>
                            <a:srgbClr val="002060"/>
                          </a:solidFill>
                          <a:latin typeface="+mn-lt"/>
                          <a:ea typeface="+mn-ea"/>
                          <a:cs typeface="+mn-cs"/>
                        </a:rPr>
                        <a:t>provided to undertake actions for climate resilience/ recovery</a:t>
                      </a: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tc>
                  <a:txBody>
                    <a:bodyPr/>
                    <a:lstStyle/>
                    <a:p>
                      <a:r>
                        <a:rPr lang="en-GB" sz="2400" dirty="0">
                          <a:solidFill>
                            <a:srgbClr val="002060"/>
                          </a:solidFill>
                        </a:rPr>
                        <a:t>503:  Proportion of population covered by </a:t>
                      </a:r>
                      <a:r>
                        <a:rPr lang="en-GB" sz="2400" b="1" dirty="0">
                          <a:solidFill>
                            <a:srgbClr val="002060"/>
                          </a:solidFill>
                        </a:rPr>
                        <a:t>well-defined, event-specific preparedness plans </a:t>
                      </a:r>
                      <a:r>
                        <a:rPr lang="en-GB" sz="2400" dirty="0">
                          <a:solidFill>
                            <a:srgbClr val="002060"/>
                          </a:solidFill>
                        </a:rPr>
                        <a:t>which include:</a:t>
                      </a:r>
                    </a:p>
                    <a:p>
                      <a:pPr marL="457200" indent="-457200">
                        <a:buAutoNum type="alphaLcParenBoth"/>
                      </a:pPr>
                      <a:r>
                        <a:rPr lang="en-GB" sz="2400" dirty="0">
                          <a:solidFill>
                            <a:srgbClr val="002060"/>
                          </a:solidFill>
                        </a:rPr>
                        <a:t>education/ messaging on hygiene behaviour; and</a:t>
                      </a:r>
                    </a:p>
                    <a:p>
                      <a:pPr marL="457200" indent="-457200">
                        <a:buAutoNum type="alphaLcParenBoth"/>
                      </a:pPr>
                      <a:r>
                        <a:rPr lang="en-GB" sz="2400" dirty="0">
                          <a:solidFill>
                            <a:srgbClr val="002060"/>
                          </a:solidFill>
                        </a:rPr>
                        <a:t>stockpiling, storing, and distribution of hygiene products</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pic>
        <p:nvPicPr>
          <p:cNvPr id="5" name="Picture 4" descr="C:\Users\cenbee\AppData\Local\Microsoft\Windows\INetCache\Content.MSO\939C3366.tmp">
            <a:extLst>
              <a:ext uri="{FF2B5EF4-FFF2-40B4-BE49-F238E27FC236}">
                <a16:creationId xmlns:a16="http://schemas.microsoft.com/office/drawing/2014/main" id="{5B124ED6-4571-3826-1C13-C87B2C10FD3E}"/>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6" name="Oval 5">
            <a:extLst>
              <a:ext uri="{FF2B5EF4-FFF2-40B4-BE49-F238E27FC236}">
                <a16:creationId xmlns:a16="http://schemas.microsoft.com/office/drawing/2014/main" id="{AF57AF56-0D6B-15CD-20F1-5546B930AD4F}"/>
              </a:ext>
            </a:extLst>
          </p:cNvPr>
          <p:cNvSpPr/>
          <p:nvPr/>
        </p:nvSpPr>
        <p:spPr>
          <a:xfrm>
            <a:off x="10645603" y="198873"/>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34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A43DE-8294-24DF-0BF8-B2D6A7606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6502D-FAB5-6396-888C-3265410521B0}"/>
              </a:ext>
            </a:extLst>
          </p:cNvPr>
          <p:cNvSpPr>
            <a:spLocks noGrp="1"/>
          </p:cNvSpPr>
          <p:nvPr>
            <p:ph type="title"/>
          </p:nvPr>
        </p:nvSpPr>
        <p:spPr/>
        <p:txBody>
          <a:bodyPr>
            <a:normAutofit fontScale="90000"/>
          </a:bodyPr>
          <a:lstStyle/>
          <a:p>
            <a:r>
              <a:rPr lang="en-GB" dirty="0"/>
              <a:t>Adaptation actions by service providers: </a:t>
            </a:r>
            <a:br>
              <a:rPr lang="en-GB" dirty="0"/>
            </a:br>
            <a:r>
              <a:rPr lang="en-GB" dirty="0"/>
              <a:t>1 and 2 (of 4)</a:t>
            </a:r>
          </a:p>
        </p:txBody>
      </p:sp>
      <p:graphicFrame>
        <p:nvGraphicFramePr>
          <p:cNvPr id="4" name="Content Placeholder 3">
            <a:extLst>
              <a:ext uri="{FF2B5EF4-FFF2-40B4-BE49-F238E27FC236}">
                <a16:creationId xmlns:a16="http://schemas.microsoft.com/office/drawing/2014/main" id="{40FF0FFE-D7C2-CAAE-1A77-889EAED67E28}"/>
              </a:ext>
            </a:extLst>
          </p:cNvPr>
          <p:cNvGraphicFramePr>
            <a:graphicFrameLocks noGrp="1"/>
          </p:cNvGraphicFramePr>
          <p:nvPr>
            <p:ph idx="1"/>
          </p:nvPr>
        </p:nvGraphicFramePr>
        <p:xfrm>
          <a:off x="609600" y="1279525"/>
          <a:ext cx="11264899" cy="49377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2816225">
                  <a:extLst>
                    <a:ext uri="{9D8B030D-6E8A-4147-A177-3AD203B41FA5}">
                      <a16:colId xmlns:a16="http://schemas.microsoft.com/office/drawing/2014/main" val="2774099198"/>
                    </a:ext>
                  </a:extLst>
                </a:gridCol>
                <a:gridCol w="3346450">
                  <a:extLst>
                    <a:ext uri="{9D8B030D-6E8A-4147-A177-3AD203B41FA5}">
                      <a16:colId xmlns:a16="http://schemas.microsoft.com/office/drawing/2014/main" val="2389877441"/>
                    </a:ext>
                  </a:extLst>
                </a:gridCol>
                <a:gridCol w="22859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chemeClr val="accent6">
                        <a:lumMod val="60000"/>
                        <a:lumOff val="40000"/>
                      </a:schemeClr>
                    </a:solidFill>
                  </a:tcPr>
                </a:tc>
                <a:tc>
                  <a:txBody>
                    <a:bodyPr/>
                    <a:lstStyle/>
                    <a:p>
                      <a:r>
                        <a:rPr lang="en-GB" sz="2400" dirty="0">
                          <a:solidFill>
                            <a:srgbClr val="002060"/>
                          </a:solidFill>
                        </a:rPr>
                        <a:t>Water supply</a:t>
                      </a:r>
                    </a:p>
                  </a:txBody>
                  <a:tcPr>
                    <a:solidFill>
                      <a:schemeClr val="accent6">
                        <a:lumMod val="60000"/>
                        <a:lumOff val="40000"/>
                      </a:schemeClr>
                    </a:solidFill>
                  </a:tcPr>
                </a:tc>
                <a:tc>
                  <a:txBody>
                    <a:bodyPr/>
                    <a:lstStyle/>
                    <a:p>
                      <a:r>
                        <a:rPr lang="en-GB" sz="2400" dirty="0">
                          <a:solidFill>
                            <a:srgbClr val="002060"/>
                          </a:solidFill>
                        </a:rPr>
                        <a:t>Sanitation</a:t>
                      </a:r>
                      <a:endParaRPr lang="en-GB" dirty="0"/>
                    </a:p>
                  </a:txBody>
                  <a:tcPr>
                    <a:solidFill>
                      <a:schemeClr val="accent6">
                        <a:lumMod val="60000"/>
                        <a:lumOff val="40000"/>
                      </a:schemeClr>
                    </a:solidFill>
                  </a:tcPr>
                </a:tc>
                <a:tc>
                  <a:txBody>
                    <a:bodyPr/>
                    <a:lstStyle/>
                    <a:p>
                      <a:r>
                        <a:rPr lang="en-GB" sz="2400" dirty="0">
                          <a:solidFill>
                            <a:srgbClr val="002060"/>
                          </a:solidFill>
                        </a:rPr>
                        <a:t>Hygiene</a:t>
                      </a:r>
                      <a:endParaRPr lang="en-GB" dirty="0"/>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Management</a:t>
                      </a:r>
                      <a:r>
                        <a:rPr lang="en-GB" sz="2400" b="0" kern="1200" dirty="0">
                          <a:solidFill>
                            <a:srgbClr val="002060"/>
                          </a:solidFill>
                          <a:latin typeface="+mn-lt"/>
                          <a:ea typeface="+mn-ea"/>
                          <a:cs typeface="+mn-cs"/>
                        </a:rPr>
                        <a:t> is appropriate to ensure and advance climate resilience</a:t>
                      </a:r>
                    </a:p>
                  </a:txBody>
                  <a:tcPr>
                    <a:solidFill>
                      <a:schemeClr val="accent6">
                        <a:lumMod val="20000"/>
                        <a:lumOff val="80000"/>
                      </a:schemeClr>
                    </a:solidFill>
                  </a:tcPr>
                </a:tc>
                <a:tc>
                  <a:txBody>
                    <a:bodyPr/>
                    <a:lstStyle/>
                    <a:p>
                      <a:r>
                        <a:rPr lang="en-GB" sz="2400" dirty="0">
                          <a:solidFill>
                            <a:srgbClr val="002060"/>
                          </a:solidFill>
                        </a:rPr>
                        <a:t>602: Proportion of population/ schools/ healthcare facilities served by water service providers that implement </a:t>
                      </a:r>
                      <a:r>
                        <a:rPr lang="en-GB" sz="2400" b="1" dirty="0">
                          <a:solidFill>
                            <a:srgbClr val="002060"/>
                          </a:solidFill>
                        </a:rPr>
                        <a:t>risk management plans </a:t>
                      </a:r>
                      <a:r>
                        <a:rPr lang="en-GB" sz="2400" dirty="0">
                          <a:solidFill>
                            <a:srgbClr val="002060"/>
                          </a:solidFill>
                        </a:rPr>
                        <a:t>which consider current and future climate (for example climate-resilient water safety plans)</a:t>
                      </a:r>
                    </a:p>
                  </a:txBody>
                  <a:tcPr>
                    <a:solidFill>
                      <a:schemeClr val="accent6">
                        <a:lumMod val="20000"/>
                        <a:lumOff val="80000"/>
                      </a:schemeClr>
                    </a:solidFill>
                  </a:tcPr>
                </a:tc>
                <a:tc>
                  <a:txBody>
                    <a:bodyPr/>
                    <a:lstStyle/>
                    <a:p>
                      <a:r>
                        <a:rPr lang="en-GB" sz="2400" dirty="0">
                          <a:solidFill>
                            <a:srgbClr val="002060"/>
                          </a:solidFill>
                        </a:rPr>
                        <a:t>702: Proportion of population/ schools/ healthcare facilities served by sanitation service providers that implement </a:t>
                      </a:r>
                      <a:r>
                        <a:rPr lang="en-GB" sz="2400" b="1" dirty="0">
                          <a:solidFill>
                            <a:srgbClr val="002060"/>
                          </a:solidFill>
                        </a:rPr>
                        <a:t>risk management plans </a:t>
                      </a:r>
                      <a:r>
                        <a:rPr lang="en-GB" sz="2400" dirty="0">
                          <a:solidFill>
                            <a:srgbClr val="002060"/>
                          </a:solidFill>
                        </a:rPr>
                        <a:t>which consider climate variability and climate projections (for example flood and drought preparedness plans)</a:t>
                      </a: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8037E5FF-F5FE-E2B2-44CD-32D6C8848048}"/>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A45DE50E-E377-EB54-C97C-F468BB50AC40}"/>
              </a:ext>
            </a:extLst>
          </p:cNvPr>
          <p:cNvSpPr/>
          <p:nvPr/>
        </p:nvSpPr>
        <p:spPr>
          <a:xfrm>
            <a:off x="10817053" y="198873"/>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67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5548-1C23-E24D-35EA-844EC05E0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C652D-4599-FFE7-012C-BF05379C9E6D}"/>
              </a:ext>
            </a:extLst>
          </p:cNvPr>
          <p:cNvSpPr>
            <a:spLocks noGrp="1"/>
          </p:cNvSpPr>
          <p:nvPr>
            <p:ph type="title"/>
          </p:nvPr>
        </p:nvSpPr>
        <p:spPr/>
        <p:txBody>
          <a:bodyPr>
            <a:normAutofit fontScale="90000"/>
          </a:bodyPr>
          <a:lstStyle/>
          <a:p>
            <a:r>
              <a:rPr lang="en-GB" dirty="0"/>
              <a:t>Adaptation actions by service providers </a:t>
            </a:r>
            <a:br>
              <a:rPr lang="en-GB" dirty="0"/>
            </a:br>
            <a:r>
              <a:rPr lang="en-GB" dirty="0"/>
              <a:t>3 and 4 (of 4)</a:t>
            </a:r>
          </a:p>
        </p:txBody>
      </p:sp>
      <p:graphicFrame>
        <p:nvGraphicFramePr>
          <p:cNvPr id="4" name="Content Placeholder 3">
            <a:extLst>
              <a:ext uri="{FF2B5EF4-FFF2-40B4-BE49-F238E27FC236}">
                <a16:creationId xmlns:a16="http://schemas.microsoft.com/office/drawing/2014/main" id="{7D54CE67-0777-8DE2-15E8-DC0059DE84EB}"/>
              </a:ext>
            </a:extLst>
          </p:cNvPr>
          <p:cNvGraphicFramePr>
            <a:graphicFrameLocks noGrp="1"/>
          </p:cNvGraphicFramePr>
          <p:nvPr>
            <p:ph idx="1"/>
          </p:nvPr>
        </p:nvGraphicFramePr>
        <p:xfrm>
          <a:off x="609600" y="1279525"/>
          <a:ext cx="11290299" cy="457200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3287171">
                  <a:extLst>
                    <a:ext uri="{9D8B030D-6E8A-4147-A177-3AD203B41FA5}">
                      <a16:colId xmlns:a16="http://schemas.microsoft.com/office/drawing/2014/main" val="2774099198"/>
                    </a:ext>
                  </a:extLst>
                </a:gridCol>
                <a:gridCol w="3054872">
                  <a:extLst>
                    <a:ext uri="{9D8B030D-6E8A-4147-A177-3AD203B41FA5}">
                      <a16:colId xmlns:a16="http://schemas.microsoft.com/office/drawing/2014/main" val="2389877441"/>
                    </a:ext>
                  </a:extLst>
                </a:gridCol>
                <a:gridCol w="2125681">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chemeClr val="accent6">
                        <a:lumMod val="60000"/>
                        <a:lumOff val="40000"/>
                      </a:schemeClr>
                    </a:solidFill>
                  </a:tcPr>
                </a:tc>
                <a:tc>
                  <a:txBody>
                    <a:bodyPr/>
                    <a:lstStyle/>
                    <a:p>
                      <a:r>
                        <a:rPr lang="en-GB" sz="2400" dirty="0">
                          <a:solidFill>
                            <a:srgbClr val="002060"/>
                          </a:solidFill>
                        </a:rPr>
                        <a:t>Water supply</a:t>
                      </a:r>
                    </a:p>
                  </a:txBody>
                  <a:tcPr>
                    <a:solidFill>
                      <a:schemeClr val="accent6">
                        <a:lumMod val="60000"/>
                        <a:lumOff val="40000"/>
                      </a:schemeClr>
                    </a:solidFill>
                  </a:tcPr>
                </a:tc>
                <a:tc>
                  <a:txBody>
                    <a:bodyPr/>
                    <a:lstStyle/>
                    <a:p>
                      <a:r>
                        <a:rPr lang="en-GB" sz="2400" dirty="0">
                          <a:solidFill>
                            <a:srgbClr val="002060"/>
                          </a:solidFill>
                        </a:rPr>
                        <a:t>Sanitation</a:t>
                      </a:r>
                      <a:endParaRPr lang="en-GB" dirty="0"/>
                    </a:p>
                  </a:txBody>
                  <a:tcPr>
                    <a:solidFill>
                      <a:schemeClr val="accent6">
                        <a:lumMod val="60000"/>
                        <a:lumOff val="40000"/>
                      </a:schemeClr>
                    </a:solidFill>
                  </a:tcPr>
                </a:tc>
                <a:tc>
                  <a:txBody>
                    <a:bodyPr/>
                    <a:lstStyle/>
                    <a:p>
                      <a:r>
                        <a:rPr lang="en-GB" sz="2400" dirty="0">
                          <a:solidFill>
                            <a:srgbClr val="002060"/>
                          </a:solidFill>
                        </a:rPr>
                        <a:t>Hygiene</a:t>
                      </a:r>
                      <a:endParaRPr lang="en-GB" dirty="0"/>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Operation and maintenance standards </a:t>
                      </a:r>
                      <a:r>
                        <a:rPr lang="en-GB" sz="2400" b="0" kern="1200" dirty="0">
                          <a:solidFill>
                            <a:srgbClr val="002060"/>
                          </a:solidFill>
                          <a:latin typeface="+mn-lt"/>
                          <a:ea typeface="+mn-ea"/>
                          <a:cs typeface="+mn-cs"/>
                        </a:rPr>
                        <a:t>for climate resilient WASH are implemented </a:t>
                      </a:r>
                    </a:p>
                  </a:txBody>
                  <a:tcPr>
                    <a:solidFill>
                      <a:schemeClr val="accent6">
                        <a:lumMod val="20000"/>
                        <a:lumOff val="80000"/>
                      </a:schemeClr>
                    </a:solidFill>
                  </a:tcPr>
                </a:tc>
                <a:tc>
                  <a:txBody>
                    <a:bodyPr/>
                    <a:lstStyle/>
                    <a:p>
                      <a:r>
                        <a:rPr lang="en-GB" sz="2400" dirty="0">
                          <a:solidFill>
                            <a:srgbClr val="002060"/>
                          </a:solidFill>
                        </a:rPr>
                        <a:t>604: Proportion of population/ schools/ healthcare facilities served by water supply services that conform to </a:t>
                      </a:r>
                      <a:r>
                        <a:rPr lang="en-GB" sz="2400" b="1" dirty="0">
                          <a:solidFill>
                            <a:srgbClr val="002060"/>
                          </a:solidFill>
                        </a:rPr>
                        <a:t>national regulations and standards for operations and maintenance </a:t>
                      </a:r>
                      <a:r>
                        <a:rPr lang="en-GB" sz="2400" dirty="0">
                          <a:solidFill>
                            <a:srgbClr val="002060"/>
                          </a:solidFill>
                        </a:rPr>
                        <a:t>that take into account current and future climate</a:t>
                      </a:r>
                    </a:p>
                  </a:txBody>
                  <a:tcPr>
                    <a:solidFill>
                      <a:schemeClr val="accent6">
                        <a:lumMod val="20000"/>
                        <a:lumOff val="80000"/>
                      </a:schemeClr>
                    </a:solidFill>
                  </a:tcPr>
                </a:tc>
                <a:tc>
                  <a:txBody>
                    <a:bodyPr/>
                    <a:lstStyle/>
                    <a:p>
                      <a:r>
                        <a:rPr lang="en-GB" sz="2400" dirty="0">
                          <a:solidFill>
                            <a:srgbClr val="002060"/>
                          </a:solidFill>
                        </a:rPr>
                        <a:t>703: Proportion of population / schools/ healthcare facilities served by sanitation services that conform to </a:t>
                      </a:r>
                      <a:r>
                        <a:rPr lang="en-GB" sz="2400" b="1" dirty="0">
                          <a:solidFill>
                            <a:srgbClr val="002060"/>
                          </a:solidFill>
                        </a:rPr>
                        <a:t>national regulations and standards for operations and maintenance </a:t>
                      </a:r>
                      <a:r>
                        <a:rPr lang="en-GB" sz="2400" dirty="0">
                          <a:solidFill>
                            <a:srgbClr val="002060"/>
                          </a:solidFill>
                        </a:rPr>
                        <a:t>that take into account current and future climate </a:t>
                      </a: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D172DAA8-56FB-CA9B-7EC5-CC1D95DAB9A3}"/>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69657934-0BE6-391A-787E-756404B2A3F3}"/>
              </a:ext>
            </a:extLst>
          </p:cNvPr>
          <p:cNvSpPr/>
          <p:nvPr/>
        </p:nvSpPr>
        <p:spPr>
          <a:xfrm>
            <a:off x="10817053" y="198873"/>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346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BAA5-EFF3-9255-B4EC-9F5DDEE88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4E3B4-4FF4-0DCC-D963-CD398E5E56E6}"/>
              </a:ext>
            </a:extLst>
          </p:cNvPr>
          <p:cNvSpPr>
            <a:spLocks noGrp="1"/>
          </p:cNvSpPr>
          <p:nvPr>
            <p:ph type="title"/>
          </p:nvPr>
        </p:nvSpPr>
        <p:spPr/>
        <p:txBody>
          <a:bodyPr>
            <a:normAutofit/>
          </a:bodyPr>
          <a:lstStyle/>
          <a:p>
            <a:r>
              <a:rPr lang="en-GB" dirty="0"/>
              <a:t>Coordination with Water Resources Management (2)</a:t>
            </a:r>
          </a:p>
        </p:txBody>
      </p:sp>
      <p:graphicFrame>
        <p:nvGraphicFramePr>
          <p:cNvPr id="4" name="Content Placeholder 3">
            <a:extLst>
              <a:ext uri="{FF2B5EF4-FFF2-40B4-BE49-F238E27FC236}">
                <a16:creationId xmlns:a16="http://schemas.microsoft.com/office/drawing/2014/main" id="{DA7E1146-2103-8DF0-CFBF-53843BF136A9}"/>
              </a:ext>
            </a:extLst>
          </p:cNvPr>
          <p:cNvGraphicFramePr>
            <a:graphicFrameLocks noGrp="1"/>
          </p:cNvGraphicFramePr>
          <p:nvPr>
            <p:ph idx="1"/>
          </p:nvPr>
        </p:nvGraphicFramePr>
        <p:xfrm>
          <a:off x="609600" y="1279525"/>
          <a:ext cx="11290299" cy="502920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6342043">
                  <a:extLst>
                    <a:ext uri="{9D8B030D-6E8A-4147-A177-3AD203B41FA5}">
                      <a16:colId xmlns:a16="http://schemas.microsoft.com/office/drawing/2014/main" val="2774099198"/>
                    </a:ext>
                  </a:extLst>
                </a:gridCol>
                <a:gridCol w="2125681">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chemeClr val="accent6">
                        <a:lumMod val="60000"/>
                        <a:lumOff val="40000"/>
                      </a:schemeClr>
                    </a:solidFill>
                  </a:tcPr>
                </a:tc>
                <a:tc>
                  <a:txBody>
                    <a:bodyPr/>
                    <a:lstStyle/>
                    <a:p>
                      <a:r>
                        <a:rPr lang="en-GB" sz="2400" dirty="0">
                          <a:solidFill>
                            <a:srgbClr val="002060"/>
                          </a:solidFill>
                        </a:rPr>
                        <a:t>Water supply and Sanitation</a:t>
                      </a:r>
                      <a:endParaRPr lang="en-GB" dirty="0"/>
                    </a:p>
                  </a:txBody>
                  <a:tcPr>
                    <a:solidFill>
                      <a:schemeClr val="accent6">
                        <a:lumMod val="60000"/>
                        <a:lumOff val="40000"/>
                      </a:schemeClr>
                    </a:solidFill>
                  </a:tcPr>
                </a:tc>
                <a:tc>
                  <a:txBody>
                    <a:bodyPr/>
                    <a:lstStyle/>
                    <a:p>
                      <a:r>
                        <a:rPr lang="en-GB" sz="2400" dirty="0">
                          <a:solidFill>
                            <a:srgbClr val="002060"/>
                          </a:solidFill>
                        </a:rPr>
                        <a:t>Hygiene</a:t>
                      </a:r>
                      <a:endParaRPr lang="en-GB" dirty="0"/>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Coherence and cooperation </a:t>
                      </a:r>
                      <a:r>
                        <a:rPr lang="en-GB" sz="2400" b="0" kern="1200" dirty="0">
                          <a:solidFill>
                            <a:srgbClr val="002060"/>
                          </a:solidFill>
                          <a:latin typeface="+mn-lt"/>
                          <a:ea typeface="+mn-ea"/>
                          <a:cs typeface="+mn-cs"/>
                        </a:rPr>
                        <a:t>between agencies to deliver climate resilient WASH </a:t>
                      </a:r>
                    </a:p>
                  </a:txBody>
                  <a:tcPr>
                    <a:solidFill>
                      <a:schemeClr val="accent6">
                        <a:lumMod val="20000"/>
                        <a:lumOff val="80000"/>
                      </a:schemeClr>
                    </a:solidFill>
                  </a:tcPr>
                </a:tc>
                <a:tc>
                  <a:txBody>
                    <a:bodyPr/>
                    <a:lstStyle/>
                    <a:p>
                      <a:r>
                        <a:rPr lang="en-GB" sz="2400" dirty="0">
                          <a:solidFill>
                            <a:srgbClr val="002060"/>
                          </a:solidFill>
                        </a:rPr>
                        <a:t>1101:  Investment and operational plans for </a:t>
                      </a:r>
                      <a:r>
                        <a:rPr lang="en-GB" sz="2400" b="1" dirty="0">
                          <a:solidFill>
                            <a:srgbClr val="002060"/>
                          </a:solidFill>
                        </a:rPr>
                        <a:t>WRM are referenced in investment and operational plans for </a:t>
                      </a:r>
                    </a:p>
                    <a:p>
                      <a:r>
                        <a:rPr lang="en-GB" sz="2400" dirty="0">
                          <a:solidFill>
                            <a:srgbClr val="002060"/>
                          </a:solidFill>
                        </a:rPr>
                        <a:t>(a) Water supply</a:t>
                      </a:r>
                    </a:p>
                    <a:p>
                      <a:r>
                        <a:rPr lang="en-GB" sz="2400" dirty="0">
                          <a:solidFill>
                            <a:srgbClr val="002060"/>
                          </a:solidFill>
                        </a:rPr>
                        <a:t>(b) Sanitation and wastewater</a:t>
                      </a:r>
                    </a:p>
                    <a:p>
                      <a:endParaRPr lang="en-GB" sz="2400" dirty="0">
                        <a:solidFill>
                          <a:srgbClr val="002060"/>
                        </a:solidFill>
                      </a:endParaRP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endParaRPr lang="en-GB" sz="2400" b="0" kern="1200" dirty="0">
                        <a:solidFill>
                          <a:srgbClr val="002060"/>
                        </a:solidFill>
                        <a:latin typeface="+mn-lt"/>
                        <a:ea typeface="+mn-ea"/>
                        <a:cs typeface="+mn-cs"/>
                      </a:endParaRPr>
                    </a:p>
                  </a:txBody>
                  <a:tcPr>
                    <a:solidFill>
                      <a:schemeClr val="accent6">
                        <a:lumMod val="20000"/>
                        <a:lumOff val="80000"/>
                      </a:schemeClr>
                    </a:solidFill>
                  </a:tcPr>
                </a:tc>
                <a:tc>
                  <a:txBody>
                    <a:bodyPr/>
                    <a:lstStyle/>
                    <a:p>
                      <a:r>
                        <a:rPr lang="en-GB" sz="2400" dirty="0">
                          <a:solidFill>
                            <a:srgbClr val="002060"/>
                          </a:solidFill>
                        </a:rPr>
                        <a:t>1102:  Proportion of population in catchments where </a:t>
                      </a:r>
                      <a:r>
                        <a:rPr lang="en-GB" sz="2400" b="1" dirty="0">
                          <a:solidFill>
                            <a:srgbClr val="002060"/>
                          </a:solidFill>
                        </a:rPr>
                        <a:t>water resource management plans address climate risks to </a:t>
                      </a:r>
                    </a:p>
                    <a:p>
                      <a:r>
                        <a:rPr lang="en-GB" sz="2400" dirty="0">
                          <a:solidFill>
                            <a:srgbClr val="002060"/>
                          </a:solidFill>
                        </a:rPr>
                        <a:t>(a) Water supply </a:t>
                      </a:r>
                    </a:p>
                    <a:p>
                      <a:r>
                        <a:rPr lang="en-GB" sz="2400" dirty="0">
                          <a:solidFill>
                            <a:srgbClr val="002060"/>
                          </a:solidFill>
                        </a:rPr>
                        <a:t>(b) Sanitation and wastewater</a:t>
                      </a:r>
                    </a:p>
                    <a:p>
                      <a:endParaRPr lang="en-GB" sz="2400" dirty="0">
                        <a:solidFill>
                          <a:srgbClr val="002060"/>
                        </a:solidFill>
                      </a:endParaRP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4083998596"/>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C6E4E20D-AE33-C0FC-16CB-A7C0C0865797}"/>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09A2BB45-D7DE-AC90-CE28-67D3A6537A50}"/>
              </a:ext>
            </a:extLst>
          </p:cNvPr>
          <p:cNvSpPr/>
          <p:nvPr/>
        </p:nvSpPr>
        <p:spPr>
          <a:xfrm>
            <a:off x="10740853" y="79256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74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E6C4-AE12-243F-8692-04C39FECD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C9960-5D1A-B8E6-9640-5DABE46F6A6E}"/>
              </a:ext>
            </a:extLst>
          </p:cNvPr>
          <p:cNvSpPr>
            <a:spLocks noGrp="1"/>
          </p:cNvSpPr>
          <p:nvPr>
            <p:ph type="title"/>
          </p:nvPr>
        </p:nvSpPr>
        <p:spPr/>
        <p:txBody>
          <a:bodyPr>
            <a:normAutofit/>
          </a:bodyPr>
          <a:lstStyle/>
          <a:p>
            <a:r>
              <a:rPr lang="en-GB" dirty="0"/>
              <a:t>Coordination with Drainage and Solid Waste Mgt (1)</a:t>
            </a:r>
          </a:p>
        </p:txBody>
      </p:sp>
      <p:graphicFrame>
        <p:nvGraphicFramePr>
          <p:cNvPr id="4" name="Content Placeholder 3">
            <a:extLst>
              <a:ext uri="{FF2B5EF4-FFF2-40B4-BE49-F238E27FC236}">
                <a16:creationId xmlns:a16="http://schemas.microsoft.com/office/drawing/2014/main" id="{30C6FB3E-1A7E-4755-C2B5-A198875D98EF}"/>
              </a:ext>
            </a:extLst>
          </p:cNvPr>
          <p:cNvGraphicFramePr>
            <a:graphicFrameLocks noGrp="1"/>
          </p:cNvGraphicFramePr>
          <p:nvPr>
            <p:ph idx="1"/>
          </p:nvPr>
        </p:nvGraphicFramePr>
        <p:xfrm>
          <a:off x="609600" y="1279525"/>
          <a:ext cx="11290299" cy="274320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6342043">
                  <a:extLst>
                    <a:ext uri="{9D8B030D-6E8A-4147-A177-3AD203B41FA5}">
                      <a16:colId xmlns:a16="http://schemas.microsoft.com/office/drawing/2014/main" val="2774099198"/>
                    </a:ext>
                  </a:extLst>
                </a:gridCol>
                <a:gridCol w="2125681">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chemeClr val="accent6">
                        <a:lumMod val="60000"/>
                        <a:lumOff val="40000"/>
                      </a:schemeClr>
                    </a:solidFill>
                  </a:tcPr>
                </a:tc>
                <a:tc>
                  <a:txBody>
                    <a:bodyPr/>
                    <a:lstStyle/>
                    <a:p>
                      <a:r>
                        <a:rPr lang="en-GB" sz="2400" dirty="0">
                          <a:solidFill>
                            <a:srgbClr val="002060"/>
                          </a:solidFill>
                        </a:rPr>
                        <a:t>Water supply and Sanitation</a:t>
                      </a:r>
                      <a:endParaRPr lang="en-GB" dirty="0"/>
                    </a:p>
                  </a:txBody>
                  <a:tcPr>
                    <a:solidFill>
                      <a:schemeClr val="accent6">
                        <a:lumMod val="60000"/>
                        <a:lumOff val="40000"/>
                      </a:schemeClr>
                    </a:solidFill>
                  </a:tcPr>
                </a:tc>
                <a:tc>
                  <a:txBody>
                    <a:bodyPr/>
                    <a:lstStyle/>
                    <a:p>
                      <a:r>
                        <a:rPr lang="en-GB" sz="2400" dirty="0">
                          <a:solidFill>
                            <a:srgbClr val="002060"/>
                          </a:solidFill>
                        </a:rPr>
                        <a:t>Hygiene</a:t>
                      </a:r>
                      <a:endParaRPr lang="en-GB" dirty="0"/>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Coherence and cooperation </a:t>
                      </a:r>
                      <a:r>
                        <a:rPr lang="en-GB" sz="2400" b="0" kern="1200" dirty="0">
                          <a:solidFill>
                            <a:srgbClr val="002060"/>
                          </a:solidFill>
                          <a:latin typeface="+mn-lt"/>
                          <a:ea typeface="+mn-ea"/>
                          <a:cs typeface="+mn-cs"/>
                        </a:rPr>
                        <a:t>between agencies to deliver climate resilient WASH </a:t>
                      </a:r>
                    </a:p>
                  </a:txBody>
                  <a:tcPr>
                    <a:solidFill>
                      <a:schemeClr val="accent6">
                        <a:lumMod val="20000"/>
                        <a:lumOff val="80000"/>
                      </a:schemeClr>
                    </a:solidFill>
                  </a:tcPr>
                </a:tc>
                <a:tc>
                  <a:txBody>
                    <a:bodyPr/>
                    <a:lstStyle/>
                    <a:p>
                      <a:r>
                        <a:rPr lang="en-GB" sz="2400" dirty="0">
                          <a:solidFill>
                            <a:srgbClr val="002060"/>
                          </a:solidFill>
                        </a:rPr>
                        <a:t>1202:  Investment and operational plans for</a:t>
                      </a:r>
                    </a:p>
                    <a:p>
                      <a:r>
                        <a:rPr lang="en-GB" sz="2400" dirty="0">
                          <a:solidFill>
                            <a:srgbClr val="002060"/>
                          </a:solidFill>
                        </a:rPr>
                        <a:t>(a) Water supply</a:t>
                      </a:r>
                    </a:p>
                    <a:p>
                      <a:r>
                        <a:rPr lang="en-GB" sz="2400" dirty="0">
                          <a:solidFill>
                            <a:srgbClr val="002060"/>
                          </a:solidFill>
                        </a:rPr>
                        <a:t>(b) Sanitation and wastewater</a:t>
                      </a:r>
                    </a:p>
                    <a:p>
                      <a:r>
                        <a:rPr lang="en-GB" sz="2400" b="1" dirty="0">
                          <a:solidFill>
                            <a:srgbClr val="002060"/>
                          </a:solidFill>
                        </a:rPr>
                        <a:t>reference drainage investment and operational plans</a:t>
                      </a:r>
                      <a:r>
                        <a:rPr lang="en-GB" sz="2400" dirty="0">
                          <a:solidFill>
                            <a:srgbClr val="002060"/>
                          </a:solidFill>
                        </a:rPr>
                        <a:t>.</a:t>
                      </a:r>
                    </a:p>
                    <a:p>
                      <a:endParaRPr lang="en-GB" sz="2400" dirty="0">
                        <a:solidFill>
                          <a:srgbClr val="002060"/>
                        </a:solidFill>
                      </a:endParaRPr>
                    </a:p>
                  </a:txBody>
                  <a:tcPr>
                    <a:solidFill>
                      <a:schemeClr val="accent6">
                        <a:lumMod val="20000"/>
                        <a:lumOff val="80000"/>
                      </a:schemeClr>
                    </a:solidFill>
                  </a:tcPr>
                </a:tc>
                <a:tc>
                  <a:txBody>
                    <a:bodyPr/>
                    <a:lstStyle/>
                    <a:p>
                      <a:r>
                        <a:rPr lang="en-GB" sz="2400" dirty="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C05DA47B-DA77-B7FD-2A69-1964785614CF}"/>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8AE74B95-D703-2EC5-ECF6-298D70BC37BF}"/>
              </a:ext>
            </a:extLst>
          </p:cNvPr>
          <p:cNvSpPr/>
          <p:nvPr/>
        </p:nvSpPr>
        <p:spPr>
          <a:xfrm>
            <a:off x="11034584" y="697317"/>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31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9BC9-079E-065D-714B-B1D2B0EB6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1EC62-1BF0-3BAB-579D-3A2A45343C7D}"/>
              </a:ext>
            </a:extLst>
          </p:cNvPr>
          <p:cNvSpPr>
            <a:spLocks noGrp="1"/>
          </p:cNvSpPr>
          <p:nvPr>
            <p:ph type="title"/>
          </p:nvPr>
        </p:nvSpPr>
        <p:spPr/>
        <p:txBody>
          <a:bodyPr>
            <a:normAutofit fontScale="90000"/>
          </a:bodyPr>
          <a:lstStyle/>
          <a:p>
            <a:r>
              <a:rPr lang="en-GB" dirty="0"/>
              <a:t>Attributes of water resources for WS and receiving waters (1)</a:t>
            </a:r>
          </a:p>
        </p:txBody>
      </p:sp>
      <p:graphicFrame>
        <p:nvGraphicFramePr>
          <p:cNvPr id="4" name="Content Placeholder 3">
            <a:extLst>
              <a:ext uri="{FF2B5EF4-FFF2-40B4-BE49-F238E27FC236}">
                <a16:creationId xmlns:a16="http://schemas.microsoft.com/office/drawing/2014/main" id="{8974D125-38DE-F2AC-DBBD-1EEB0B221F3C}"/>
              </a:ext>
            </a:extLst>
          </p:cNvPr>
          <p:cNvGraphicFramePr>
            <a:graphicFrameLocks noGrp="1"/>
          </p:cNvGraphicFramePr>
          <p:nvPr>
            <p:ph idx="1"/>
          </p:nvPr>
        </p:nvGraphicFramePr>
        <p:xfrm>
          <a:off x="609600" y="1279525"/>
          <a:ext cx="11290990" cy="237744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6342734">
                  <a:extLst>
                    <a:ext uri="{9D8B030D-6E8A-4147-A177-3AD203B41FA5}">
                      <a16:colId xmlns:a16="http://schemas.microsoft.com/office/drawing/2014/main" val="2774099198"/>
                    </a:ext>
                  </a:extLst>
                </a:gridCol>
                <a:gridCol w="2125681">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F765F4"/>
                    </a:solidFill>
                  </a:tcPr>
                </a:tc>
                <a:tc>
                  <a:txBody>
                    <a:bodyPr/>
                    <a:lstStyle/>
                    <a:p>
                      <a:r>
                        <a:rPr lang="en-GB" sz="2400" dirty="0">
                          <a:solidFill>
                            <a:srgbClr val="002060"/>
                          </a:solidFill>
                        </a:rPr>
                        <a:t>Water supply and Sanitation</a:t>
                      </a:r>
                      <a:endParaRPr lang="en-GB" dirty="0"/>
                    </a:p>
                  </a:txBody>
                  <a:tcPr>
                    <a:solidFill>
                      <a:srgbClr val="F765F4"/>
                    </a:solidFill>
                  </a:tcPr>
                </a:tc>
                <a:tc>
                  <a:txBody>
                    <a:bodyPr/>
                    <a:lstStyle/>
                    <a:p>
                      <a:r>
                        <a:rPr lang="en-GB" sz="2400" dirty="0">
                          <a:solidFill>
                            <a:srgbClr val="002060"/>
                          </a:solidFill>
                        </a:rPr>
                        <a:t>Hygiene</a:t>
                      </a:r>
                      <a:endParaRPr lang="en-GB" dirty="0"/>
                    </a:p>
                  </a:txBody>
                  <a:tcPr>
                    <a:solidFill>
                      <a:srgbClr val="F765F4"/>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Water quality is maintained</a:t>
                      </a:r>
                    </a:p>
                  </a:txBody>
                  <a:tcPr>
                    <a:solidFill>
                      <a:srgbClr val="FDD9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rPr>
                        <a:t>1302:  Number of incidents of </a:t>
                      </a:r>
                      <a:r>
                        <a:rPr lang="en-GB" sz="2400" b="1" dirty="0">
                          <a:solidFill>
                            <a:srgbClr val="002060"/>
                          </a:solidFill>
                        </a:rPr>
                        <a:t>water quality non-compliance </a:t>
                      </a:r>
                      <a:r>
                        <a:rPr lang="en-GB" sz="2400" dirty="0">
                          <a:solidFill>
                            <a:srgbClr val="002060"/>
                          </a:solidFill>
                        </a:rPr>
                        <a:t>downstream of a wastewater treatment plant before, during, and following a climate event</a:t>
                      </a:r>
                    </a:p>
                    <a:p>
                      <a:endParaRPr lang="en-GB" sz="2400" dirty="0">
                        <a:solidFill>
                          <a:srgbClr val="002060"/>
                        </a:solidFill>
                      </a:endParaRPr>
                    </a:p>
                  </a:txBody>
                  <a:tcPr>
                    <a:solidFill>
                      <a:srgbClr val="FDD9FC"/>
                    </a:solidFill>
                  </a:tcPr>
                </a:tc>
                <a:tc>
                  <a:txBody>
                    <a:bodyPr/>
                    <a:lstStyle/>
                    <a:p>
                      <a:r>
                        <a:rPr lang="en-GB" sz="2400" dirty="0">
                          <a:solidFill>
                            <a:srgbClr val="002060"/>
                          </a:solidFill>
                        </a:rPr>
                        <a:t>-</a:t>
                      </a:r>
                    </a:p>
                  </a:txBody>
                  <a:tcPr>
                    <a:solidFill>
                      <a:srgbClr val="FDD9FC"/>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39110421-79EE-2626-9018-6DB103DF2C53}"/>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BBED514D-26AB-4B3B-C9F6-36DF186090D1}"/>
              </a:ext>
            </a:extLst>
          </p:cNvPr>
          <p:cNvSpPr/>
          <p:nvPr/>
        </p:nvSpPr>
        <p:spPr>
          <a:xfrm>
            <a:off x="10748834" y="599932"/>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88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D291-0A55-CBE3-2D26-1874FBBF7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65909-CC55-448F-0052-F8A8DA0C6CDE}"/>
              </a:ext>
            </a:extLst>
          </p:cNvPr>
          <p:cNvSpPr>
            <a:spLocks noGrp="1"/>
          </p:cNvSpPr>
          <p:nvPr>
            <p:ph type="title"/>
          </p:nvPr>
        </p:nvSpPr>
        <p:spPr/>
        <p:txBody>
          <a:bodyPr>
            <a:normAutofit/>
          </a:bodyPr>
          <a:lstStyle/>
          <a:p>
            <a:r>
              <a:rPr lang="en-GB" dirty="0"/>
              <a:t>Attributes of infrastructure: 1 and 2 (of 4)</a:t>
            </a:r>
          </a:p>
        </p:txBody>
      </p:sp>
      <p:graphicFrame>
        <p:nvGraphicFramePr>
          <p:cNvPr id="4" name="Content Placeholder 3">
            <a:extLst>
              <a:ext uri="{FF2B5EF4-FFF2-40B4-BE49-F238E27FC236}">
                <a16:creationId xmlns:a16="http://schemas.microsoft.com/office/drawing/2014/main" id="{C59B7D70-5F52-E2EF-6C6A-1D9671A7A226}"/>
              </a:ext>
            </a:extLst>
          </p:cNvPr>
          <p:cNvGraphicFramePr>
            <a:graphicFrameLocks noGrp="1"/>
          </p:cNvGraphicFramePr>
          <p:nvPr>
            <p:ph idx="1"/>
          </p:nvPr>
        </p:nvGraphicFramePr>
        <p:xfrm>
          <a:off x="609600" y="1279525"/>
          <a:ext cx="11264899" cy="49377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2816225">
                  <a:extLst>
                    <a:ext uri="{9D8B030D-6E8A-4147-A177-3AD203B41FA5}">
                      <a16:colId xmlns:a16="http://schemas.microsoft.com/office/drawing/2014/main" val="2774099198"/>
                    </a:ext>
                  </a:extLst>
                </a:gridCol>
                <a:gridCol w="3346450">
                  <a:extLst>
                    <a:ext uri="{9D8B030D-6E8A-4147-A177-3AD203B41FA5}">
                      <a16:colId xmlns:a16="http://schemas.microsoft.com/office/drawing/2014/main" val="2389877441"/>
                    </a:ext>
                  </a:extLst>
                </a:gridCol>
                <a:gridCol w="22859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F765F4"/>
                    </a:solidFill>
                  </a:tcPr>
                </a:tc>
                <a:tc>
                  <a:txBody>
                    <a:bodyPr/>
                    <a:lstStyle/>
                    <a:p>
                      <a:r>
                        <a:rPr lang="en-GB" sz="2400" dirty="0">
                          <a:solidFill>
                            <a:srgbClr val="002060"/>
                          </a:solidFill>
                        </a:rPr>
                        <a:t>Water supply</a:t>
                      </a:r>
                    </a:p>
                  </a:txBody>
                  <a:tcPr>
                    <a:solidFill>
                      <a:srgbClr val="F765F4"/>
                    </a:solidFill>
                  </a:tcPr>
                </a:tc>
                <a:tc>
                  <a:txBody>
                    <a:bodyPr/>
                    <a:lstStyle/>
                    <a:p>
                      <a:r>
                        <a:rPr lang="en-GB" sz="2400" dirty="0">
                          <a:solidFill>
                            <a:srgbClr val="002060"/>
                          </a:solidFill>
                        </a:rPr>
                        <a:t>Sanitation</a:t>
                      </a:r>
                      <a:endParaRPr lang="en-GB" dirty="0"/>
                    </a:p>
                  </a:txBody>
                  <a:tcPr>
                    <a:solidFill>
                      <a:srgbClr val="F765F4"/>
                    </a:solidFill>
                  </a:tcPr>
                </a:tc>
                <a:tc>
                  <a:txBody>
                    <a:bodyPr/>
                    <a:lstStyle/>
                    <a:p>
                      <a:r>
                        <a:rPr lang="en-GB" sz="2400" dirty="0">
                          <a:solidFill>
                            <a:srgbClr val="002060"/>
                          </a:solidFill>
                        </a:rPr>
                        <a:t>Hygiene</a:t>
                      </a:r>
                      <a:endParaRPr lang="en-GB" dirty="0"/>
                    </a:p>
                  </a:txBody>
                  <a:tcPr>
                    <a:solidFill>
                      <a:srgbClr val="F765F4"/>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Construction and design standards </a:t>
                      </a:r>
                      <a:r>
                        <a:rPr lang="en-GB" sz="2400" b="0" kern="1200" dirty="0">
                          <a:solidFill>
                            <a:srgbClr val="002060"/>
                          </a:solidFill>
                          <a:latin typeface="+mn-lt"/>
                          <a:ea typeface="+mn-ea"/>
                          <a:cs typeface="+mn-cs"/>
                        </a:rPr>
                        <a:t>for climate resilient WASH are implemented</a:t>
                      </a:r>
                    </a:p>
                  </a:txBody>
                  <a:tcPr>
                    <a:solidFill>
                      <a:srgbClr val="FDD9FC"/>
                    </a:solidFill>
                  </a:tcPr>
                </a:tc>
                <a:tc>
                  <a:txBody>
                    <a:bodyPr/>
                    <a:lstStyle/>
                    <a:p>
                      <a:r>
                        <a:rPr lang="en-GB" sz="2400" dirty="0">
                          <a:solidFill>
                            <a:srgbClr val="002060"/>
                          </a:solidFill>
                        </a:rPr>
                        <a:t>1401:  Proportion of population/ schools/ healthcare facilities served by water supplies that </a:t>
                      </a:r>
                      <a:r>
                        <a:rPr lang="en-GB" sz="2400" b="1" dirty="0">
                          <a:solidFill>
                            <a:srgbClr val="002060"/>
                          </a:solidFill>
                        </a:rPr>
                        <a:t>conform to national regulations and standards </a:t>
                      </a:r>
                      <a:r>
                        <a:rPr lang="en-GB" sz="2400" dirty="0">
                          <a:solidFill>
                            <a:srgbClr val="002060"/>
                          </a:solidFill>
                        </a:rPr>
                        <a:t>for design and construction that take into account current and future climate*</a:t>
                      </a:r>
                    </a:p>
                  </a:txBody>
                  <a:tcPr>
                    <a:solidFill>
                      <a:srgbClr val="FDD9FC"/>
                    </a:solidFill>
                  </a:tcPr>
                </a:tc>
                <a:tc>
                  <a:txBody>
                    <a:bodyPr/>
                    <a:lstStyle/>
                    <a:p>
                      <a:r>
                        <a:rPr lang="en-GB" sz="2400" dirty="0">
                          <a:solidFill>
                            <a:srgbClr val="002060"/>
                          </a:solidFill>
                        </a:rPr>
                        <a:t>1501:  Proportion of population/ schools/ healthcare facilities served by sanitation services that </a:t>
                      </a:r>
                      <a:r>
                        <a:rPr lang="en-GB" sz="2400" b="1" dirty="0">
                          <a:solidFill>
                            <a:srgbClr val="002060"/>
                          </a:solidFill>
                        </a:rPr>
                        <a:t>conform to national regulations and standards </a:t>
                      </a:r>
                      <a:r>
                        <a:rPr lang="en-GB" sz="2400" dirty="0">
                          <a:solidFill>
                            <a:srgbClr val="002060"/>
                          </a:solidFill>
                        </a:rPr>
                        <a:t>for design and construction that take into account current and future climate** </a:t>
                      </a:r>
                    </a:p>
                  </a:txBody>
                  <a:tcPr>
                    <a:solidFill>
                      <a:srgbClr val="FDD9FC"/>
                    </a:solidFill>
                  </a:tcPr>
                </a:tc>
                <a:tc>
                  <a:txBody>
                    <a:bodyPr/>
                    <a:lstStyle/>
                    <a:p>
                      <a:r>
                        <a:rPr lang="en-GB" sz="2400" dirty="0">
                          <a:solidFill>
                            <a:srgbClr val="002060"/>
                          </a:solidFill>
                        </a:rPr>
                        <a:t>See next</a:t>
                      </a:r>
                    </a:p>
                  </a:txBody>
                  <a:tcPr>
                    <a:solidFill>
                      <a:srgbClr val="FDD9FC"/>
                    </a:solidFill>
                  </a:tcPr>
                </a:tc>
                <a:extLst>
                  <a:ext uri="{0D108BD9-81ED-4DB2-BD59-A6C34878D82A}">
                    <a16:rowId xmlns:a16="http://schemas.microsoft.com/office/drawing/2014/main" val="2049584384"/>
                  </a:ext>
                </a:extLst>
              </a:tr>
            </a:tbl>
          </a:graphicData>
        </a:graphic>
      </p:graphicFrame>
      <p:sp>
        <p:nvSpPr>
          <p:cNvPr id="3" name="TextBox 2">
            <a:extLst>
              <a:ext uri="{FF2B5EF4-FFF2-40B4-BE49-F238E27FC236}">
                <a16:creationId xmlns:a16="http://schemas.microsoft.com/office/drawing/2014/main" id="{B039255D-1916-8E32-D566-190F2CBF9DE0}"/>
              </a:ext>
            </a:extLst>
          </p:cNvPr>
          <p:cNvSpPr txBox="1"/>
          <p:nvPr/>
        </p:nvSpPr>
        <p:spPr>
          <a:xfrm>
            <a:off x="711200" y="6134100"/>
            <a:ext cx="10769600" cy="646331"/>
          </a:xfrm>
          <a:prstGeom prst="rect">
            <a:avLst/>
          </a:prstGeom>
          <a:noFill/>
        </p:spPr>
        <p:txBody>
          <a:bodyPr wrap="square" rtlCol="0">
            <a:spAutoFit/>
          </a:bodyPr>
          <a:lstStyle/>
          <a:p>
            <a:r>
              <a:rPr lang="en-GB" dirty="0">
                <a:solidFill>
                  <a:srgbClr val="002060"/>
                </a:solidFill>
              </a:rPr>
              <a:t>* water supply source, water treatment, water storage and distribution</a:t>
            </a:r>
          </a:p>
          <a:p>
            <a:r>
              <a:rPr lang="en-GB" dirty="0">
                <a:solidFill>
                  <a:srgbClr val="002060"/>
                </a:solidFill>
              </a:rPr>
              <a:t>** capture and containment, conveyance, treatment</a:t>
            </a:r>
            <a:endParaRPr lang="en-GB" dirty="0"/>
          </a:p>
        </p:txBody>
      </p:sp>
      <p:pic>
        <p:nvPicPr>
          <p:cNvPr id="5" name="Picture 4" descr="C:\Users\cenbee\AppData\Local\Microsoft\Windows\INetCache\Content.MSO\939C3366.tmp">
            <a:extLst>
              <a:ext uri="{FF2B5EF4-FFF2-40B4-BE49-F238E27FC236}">
                <a16:creationId xmlns:a16="http://schemas.microsoft.com/office/drawing/2014/main" id="{62F7D9C1-4702-4F66-C343-3E1643213645}"/>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6" name="Oval 5">
            <a:extLst>
              <a:ext uri="{FF2B5EF4-FFF2-40B4-BE49-F238E27FC236}">
                <a16:creationId xmlns:a16="http://schemas.microsoft.com/office/drawing/2014/main" id="{D60E9C34-A580-A934-D391-04D41F747FBE}"/>
              </a:ext>
            </a:extLst>
          </p:cNvPr>
          <p:cNvSpPr/>
          <p:nvPr/>
        </p:nvSpPr>
        <p:spPr>
          <a:xfrm>
            <a:off x="10796459" y="436954"/>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3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FC5F0-D769-D7A5-6834-0F818A4F0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157BF-6542-DB72-B281-E71CF022E863}"/>
              </a:ext>
            </a:extLst>
          </p:cNvPr>
          <p:cNvSpPr>
            <a:spLocks noGrp="1"/>
          </p:cNvSpPr>
          <p:nvPr>
            <p:ph type="title"/>
          </p:nvPr>
        </p:nvSpPr>
        <p:spPr/>
        <p:txBody>
          <a:bodyPr>
            <a:normAutofit/>
          </a:bodyPr>
          <a:lstStyle/>
          <a:p>
            <a:r>
              <a:rPr lang="en-GB" dirty="0"/>
              <a:t>Attributes of infrastructure: 3 and 4 (of 4)</a:t>
            </a:r>
          </a:p>
        </p:txBody>
      </p:sp>
      <p:graphicFrame>
        <p:nvGraphicFramePr>
          <p:cNvPr id="4" name="Content Placeholder 3">
            <a:extLst>
              <a:ext uri="{FF2B5EF4-FFF2-40B4-BE49-F238E27FC236}">
                <a16:creationId xmlns:a16="http://schemas.microsoft.com/office/drawing/2014/main" id="{FA735CFD-57B0-CA0F-AA3F-91776E08BEE7}"/>
              </a:ext>
            </a:extLst>
          </p:cNvPr>
          <p:cNvGraphicFramePr>
            <a:graphicFrameLocks noGrp="1"/>
          </p:cNvGraphicFramePr>
          <p:nvPr>
            <p:ph idx="1"/>
          </p:nvPr>
        </p:nvGraphicFramePr>
        <p:xfrm>
          <a:off x="609600" y="1279525"/>
          <a:ext cx="11264899" cy="466344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1933575">
                  <a:extLst>
                    <a:ext uri="{9D8B030D-6E8A-4147-A177-3AD203B41FA5}">
                      <a16:colId xmlns:a16="http://schemas.microsoft.com/office/drawing/2014/main" val="2774099198"/>
                    </a:ext>
                  </a:extLst>
                </a:gridCol>
                <a:gridCol w="1536700">
                  <a:extLst>
                    <a:ext uri="{9D8B030D-6E8A-4147-A177-3AD203B41FA5}">
                      <a16:colId xmlns:a16="http://schemas.microsoft.com/office/drawing/2014/main" val="2389877441"/>
                    </a:ext>
                  </a:extLst>
                </a:gridCol>
                <a:gridCol w="49783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F765F4"/>
                    </a:solidFill>
                  </a:tcPr>
                </a:tc>
                <a:tc>
                  <a:txBody>
                    <a:bodyPr/>
                    <a:lstStyle/>
                    <a:p>
                      <a:r>
                        <a:rPr lang="en-GB" sz="2400" dirty="0">
                          <a:solidFill>
                            <a:srgbClr val="002060"/>
                          </a:solidFill>
                        </a:rPr>
                        <a:t>Water supply</a:t>
                      </a:r>
                    </a:p>
                  </a:txBody>
                  <a:tcPr>
                    <a:solidFill>
                      <a:srgbClr val="F765F4"/>
                    </a:solidFill>
                  </a:tcPr>
                </a:tc>
                <a:tc>
                  <a:txBody>
                    <a:bodyPr/>
                    <a:lstStyle/>
                    <a:p>
                      <a:r>
                        <a:rPr lang="en-GB" sz="2400" dirty="0">
                          <a:solidFill>
                            <a:srgbClr val="002060"/>
                          </a:solidFill>
                        </a:rPr>
                        <a:t>Sanitation</a:t>
                      </a:r>
                      <a:endParaRPr lang="en-GB" dirty="0"/>
                    </a:p>
                  </a:txBody>
                  <a:tcPr>
                    <a:solidFill>
                      <a:srgbClr val="F765F4"/>
                    </a:solidFill>
                  </a:tcPr>
                </a:tc>
                <a:tc>
                  <a:txBody>
                    <a:bodyPr/>
                    <a:lstStyle/>
                    <a:p>
                      <a:r>
                        <a:rPr lang="en-GB" sz="2400" dirty="0">
                          <a:solidFill>
                            <a:srgbClr val="002060"/>
                          </a:solidFill>
                        </a:rPr>
                        <a:t>Hygiene</a:t>
                      </a:r>
                      <a:endParaRPr lang="en-GB" dirty="0"/>
                    </a:p>
                  </a:txBody>
                  <a:tcPr>
                    <a:solidFill>
                      <a:srgbClr val="F765F4"/>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Construction and design standards </a:t>
                      </a:r>
                      <a:r>
                        <a:rPr lang="en-GB" sz="2400" b="0" kern="1200" dirty="0">
                          <a:solidFill>
                            <a:srgbClr val="002060"/>
                          </a:solidFill>
                          <a:latin typeface="+mn-lt"/>
                          <a:ea typeface="+mn-ea"/>
                          <a:cs typeface="+mn-cs"/>
                        </a:rPr>
                        <a:t>for climate resilient WASH are implemented (cont.)</a:t>
                      </a:r>
                    </a:p>
                  </a:txBody>
                  <a:tcPr>
                    <a:solidFill>
                      <a:srgbClr val="FDD9FC"/>
                    </a:solidFill>
                  </a:tcPr>
                </a:tc>
                <a:tc>
                  <a:txBody>
                    <a:bodyPr/>
                    <a:lstStyle/>
                    <a:p>
                      <a:r>
                        <a:rPr lang="en-GB" sz="2400" dirty="0">
                          <a:solidFill>
                            <a:srgbClr val="002060"/>
                          </a:solidFill>
                        </a:rPr>
                        <a:t>See </a:t>
                      </a:r>
                    </a:p>
                    <a:p>
                      <a:r>
                        <a:rPr lang="en-GB" sz="2400" dirty="0">
                          <a:solidFill>
                            <a:srgbClr val="002060"/>
                          </a:solidFill>
                        </a:rPr>
                        <a:t>previous</a:t>
                      </a:r>
                    </a:p>
                  </a:txBody>
                  <a:tcPr>
                    <a:solidFill>
                      <a:srgbClr val="FDD9FC"/>
                    </a:solidFill>
                  </a:tcPr>
                </a:tc>
                <a:tc>
                  <a:txBody>
                    <a:bodyPr/>
                    <a:lstStyle/>
                    <a:p>
                      <a:r>
                        <a:rPr lang="en-GB" sz="2400" dirty="0">
                          <a:solidFill>
                            <a:srgbClr val="002060"/>
                          </a:solidFill>
                        </a:rPr>
                        <a:t>See previous</a:t>
                      </a:r>
                    </a:p>
                  </a:txBody>
                  <a:tcPr>
                    <a:solidFill>
                      <a:srgbClr val="FDD9FC"/>
                    </a:solidFill>
                  </a:tcPr>
                </a:tc>
                <a:tc>
                  <a:txBody>
                    <a:bodyPr/>
                    <a:lstStyle/>
                    <a:p>
                      <a:r>
                        <a:rPr lang="en-GB" sz="2400" dirty="0">
                          <a:solidFill>
                            <a:srgbClr val="002060"/>
                          </a:solidFill>
                        </a:rPr>
                        <a:t>1601:  Proportion of </a:t>
                      </a:r>
                      <a:r>
                        <a:rPr lang="en-GB" sz="2400" b="1" dirty="0">
                          <a:solidFill>
                            <a:srgbClr val="002060"/>
                          </a:solidFill>
                        </a:rPr>
                        <a:t>schools</a:t>
                      </a:r>
                      <a:r>
                        <a:rPr lang="en-GB" sz="2400" dirty="0">
                          <a:solidFill>
                            <a:srgbClr val="002060"/>
                          </a:solidFill>
                        </a:rPr>
                        <a:t> where hygiene </a:t>
                      </a:r>
                      <a:r>
                        <a:rPr lang="en-GB" sz="2400" b="0" dirty="0">
                          <a:solidFill>
                            <a:srgbClr val="002060"/>
                          </a:solidFill>
                        </a:rPr>
                        <a:t>services conform to national regulations and standards for </a:t>
                      </a:r>
                      <a:r>
                        <a:rPr lang="en-GB" sz="2400" dirty="0">
                          <a:solidFill>
                            <a:srgbClr val="002060"/>
                          </a:solidFill>
                        </a:rPr>
                        <a:t>design and construction that take into account current and future climate*</a:t>
                      </a:r>
                    </a:p>
                  </a:txBody>
                  <a:tcPr>
                    <a:solidFill>
                      <a:srgbClr val="FDD9FC"/>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endParaRPr lang="en-GB" sz="2400" b="0" kern="1200" dirty="0">
                        <a:solidFill>
                          <a:srgbClr val="002060"/>
                        </a:solidFill>
                        <a:latin typeface="+mn-lt"/>
                        <a:ea typeface="+mn-ea"/>
                        <a:cs typeface="+mn-cs"/>
                      </a:endParaRPr>
                    </a:p>
                  </a:txBody>
                  <a:tcPr>
                    <a:solidFill>
                      <a:srgbClr val="FDD9FC"/>
                    </a:solidFill>
                  </a:tcPr>
                </a:tc>
                <a:tc>
                  <a:txBody>
                    <a:bodyPr/>
                    <a:lstStyle/>
                    <a:p>
                      <a:endParaRPr lang="en-GB" sz="2400" dirty="0">
                        <a:solidFill>
                          <a:srgbClr val="002060"/>
                        </a:solidFill>
                      </a:endParaRPr>
                    </a:p>
                  </a:txBody>
                  <a:tcPr>
                    <a:solidFill>
                      <a:srgbClr val="FDD9FC"/>
                    </a:solidFill>
                  </a:tcPr>
                </a:tc>
                <a:tc>
                  <a:txBody>
                    <a:bodyPr/>
                    <a:lstStyle/>
                    <a:p>
                      <a:endParaRPr lang="en-GB" sz="2400" dirty="0">
                        <a:solidFill>
                          <a:srgbClr val="002060"/>
                        </a:solidFill>
                      </a:endParaRPr>
                    </a:p>
                  </a:txBody>
                  <a:tcPr>
                    <a:solidFill>
                      <a:srgbClr val="FDD9FC"/>
                    </a:solidFill>
                  </a:tcPr>
                </a:tc>
                <a:tc>
                  <a:txBody>
                    <a:bodyPr/>
                    <a:lstStyle/>
                    <a:p>
                      <a:r>
                        <a:rPr lang="en-GB" sz="2400" dirty="0">
                          <a:solidFill>
                            <a:srgbClr val="002060"/>
                          </a:solidFill>
                        </a:rPr>
                        <a:t>1602:  Proportion of </a:t>
                      </a:r>
                      <a:r>
                        <a:rPr lang="en-GB" sz="2400" b="1" dirty="0">
                          <a:solidFill>
                            <a:srgbClr val="002060"/>
                          </a:solidFill>
                        </a:rPr>
                        <a:t>healthcare facilities</a:t>
                      </a:r>
                      <a:r>
                        <a:rPr lang="en-GB" sz="2400" dirty="0">
                          <a:solidFill>
                            <a:srgbClr val="002060"/>
                          </a:solidFill>
                        </a:rPr>
                        <a:t> </a:t>
                      </a:r>
                      <a:r>
                        <a:rPr lang="en-GB" sz="2400" b="0" dirty="0">
                          <a:solidFill>
                            <a:srgbClr val="002060"/>
                          </a:solidFill>
                        </a:rPr>
                        <a:t>where hygiene services conform to national regulations and standards for design </a:t>
                      </a:r>
                      <a:r>
                        <a:rPr lang="en-GB" sz="2400" dirty="0">
                          <a:solidFill>
                            <a:srgbClr val="002060"/>
                          </a:solidFill>
                        </a:rPr>
                        <a:t>and construction that take into account current and future climate*</a:t>
                      </a:r>
                    </a:p>
                  </a:txBody>
                  <a:tcPr>
                    <a:solidFill>
                      <a:srgbClr val="FDD9FC"/>
                    </a:solidFill>
                  </a:tcPr>
                </a:tc>
                <a:extLst>
                  <a:ext uri="{0D108BD9-81ED-4DB2-BD59-A6C34878D82A}">
                    <a16:rowId xmlns:a16="http://schemas.microsoft.com/office/drawing/2014/main" val="2189374695"/>
                  </a:ext>
                </a:extLst>
              </a:tr>
            </a:tbl>
          </a:graphicData>
        </a:graphic>
      </p:graphicFrame>
      <p:sp>
        <p:nvSpPr>
          <p:cNvPr id="3" name="TextBox 2">
            <a:extLst>
              <a:ext uri="{FF2B5EF4-FFF2-40B4-BE49-F238E27FC236}">
                <a16:creationId xmlns:a16="http://schemas.microsoft.com/office/drawing/2014/main" id="{0AE6C4C1-B76D-EF5D-A391-72A049B4D288}"/>
              </a:ext>
            </a:extLst>
          </p:cNvPr>
          <p:cNvSpPr txBox="1"/>
          <p:nvPr/>
        </p:nvSpPr>
        <p:spPr>
          <a:xfrm>
            <a:off x="711200" y="6134100"/>
            <a:ext cx="10769600" cy="369332"/>
          </a:xfrm>
          <a:prstGeom prst="rect">
            <a:avLst/>
          </a:prstGeom>
          <a:noFill/>
        </p:spPr>
        <p:txBody>
          <a:bodyPr wrap="square" rtlCol="0">
            <a:spAutoFit/>
          </a:bodyPr>
          <a:lstStyle/>
          <a:p>
            <a:r>
              <a:rPr lang="en-GB" dirty="0">
                <a:solidFill>
                  <a:srgbClr val="002060"/>
                </a:solidFill>
              </a:rPr>
              <a:t>* Hand hygiene and menstrual hygiene</a:t>
            </a:r>
            <a:endParaRPr lang="en-GB" dirty="0"/>
          </a:p>
        </p:txBody>
      </p:sp>
      <p:pic>
        <p:nvPicPr>
          <p:cNvPr id="5" name="Picture 4" descr="C:\Users\cenbee\AppData\Local\Microsoft\Windows\INetCache\Content.MSO\939C3366.tmp">
            <a:extLst>
              <a:ext uri="{FF2B5EF4-FFF2-40B4-BE49-F238E27FC236}">
                <a16:creationId xmlns:a16="http://schemas.microsoft.com/office/drawing/2014/main" id="{418E64A2-4634-32A2-DE5B-BF4377572586}"/>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6" name="Oval 5">
            <a:extLst>
              <a:ext uri="{FF2B5EF4-FFF2-40B4-BE49-F238E27FC236}">
                <a16:creationId xmlns:a16="http://schemas.microsoft.com/office/drawing/2014/main" id="{671FF345-9412-912B-21D0-3C6672CCF5F0}"/>
              </a:ext>
            </a:extLst>
          </p:cNvPr>
          <p:cNvSpPr/>
          <p:nvPr/>
        </p:nvSpPr>
        <p:spPr>
          <a:xfrm>
            <a:off x="10796459" y="436954"/>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61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0C21-715D-FE24-DC60-71E8FD33E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0314F-EE45-861E-338A-67CCEB6C31B5}"/>
              </a:ext>
            </a:extLst>
          </p:cNvPr>
          <p:cNvSpPr>
            <a:spLocks noGrp="1"/>
          </p:cNvSpPr>
          <p:nvPr>
            <p:ph type="title"/>
          </p:nvPr>
        </p:nvSpPr>
        <p:spPr/>
        <p:txBody>
          <a:bodyPr>
            <a:normAutofit/>
          </a:bodyPr>
          <a:lstStyle/>
          <a:p>
            <a:r>
              <a:rPr lang="en-GB" dirty="0"/>
              <a:t>Service functioning: 1 and 2 (of 8)</a:t>
            </a:r>
          </a:p>
        </p:txBody>
      </p:sp>
      <p:graphicFrame>
        <p:nvGraphicFramePr>
          <p:cNvPr id="4" name="Content Placeholder 3">
            <a:extLst>
              <a:ext uri="{FF2B5EF4-FFF2-40B4-BE49-F238E27FC236}">
                <a16:creationId xmlns:a16="http://schemas.microsoft.com/office/drawing/2014/main" id="{47D0794A-B827-8EF2-EADB-7010897083CC}"/>
              </a:ext>
            </a:extLst>
          </p:cNvPr>
          <p:cNvGraphicFramePr>
            <a:graphicFrameLocks noGrp="1"/>
          </p:cNvGraphicFramePr>
          <p:nvPr>
            <p:ph idx="1"/>
          </p:nvPr>
        </p:nvGraphicFramePr>
        <p:xfrm>
          <a:off x="609600" y="1279525"/>
          <a:ext cx="11264899" cy="38404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609975">
                  <a:extLst>
                    <a:ext uri="{9D8B030D-6E8A-4147-A177-3AD203B41FA5}">
                      <a16:colId xmlns:a16="http://schemas.microsoft.com/office/drawing/2014/main" val="2774099198"/>
                    </a:ext>
                  </a:extLst>
                </a:gridCol>
                <a:gridCol w="3314700">
                  <a:extLst>
                    <a:ext uri="{9D8B030D-6E8A-4147-A177-3AD203B41FA5}">
                      <a16:colId xmlns:a16="http://schemas.microsoft.com/office/drawing/2014/main" val="2389877441"/>
                    </a:ext>
                  </a:extLst>
                </a:gridCol>
                <a:gridCol w="15239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00B0F0"/>
                    </a:solidFill>
                  </a:tcPr>
                </a:tc>
                <a:tc>
                  <a:txBody>
                    <a:bodyPr/>
                    <a:lstStyle/>
                    <a:p>
                      <a:r>
                        <a:rPr lang="en-GB" sz="2400" dirty="0">
                          <a:solidFill>
                            <a:srgbClr val="002060"/>
                          </a:solidFill>
                        </a:rPr>
                        <a:t>Water supply</a:t>
                      </a:r>
                    </a:p>
                  </a:txBody>
                  <a:tcPr>
                    <a:solidFill>
                      <a:srgbClr val="00B0F0"/>
                    </a:solidFill>
                  </a:tcPr>
                </a:tc>
                <a:tc>
                  <a:txBody>
                    <a:bodyPr/>
                    <a:lstStyle/>
                    <a:p>
                      <a:r>
                        <a:rPr lang="en-GB" sz="2400" dirty="0">
                          <a:solidFill>
                            <a:srgbClr val="002060"/>
                          </a:solidFill>
                        </a:rPr>
                        <a:t>Sanitation</a:t>
                      </a:r>
                      <a:endParaRPr lang="en-GB" dirty="0"/>
                    </a:p>
                  </a:txBody>
                  <a:tcPr>
                    <a:solidFill>
                      <a:srgbClr val="00B0F0"/>
                    </a:solidFill>
                  </a:tcPr>
                </a:tc>
                <a:tc>
                  <a:txBody>
                    <a:bodyPr/>
                    <a:lstStyle/>
                    <a:p>
                      <a:r>
                        <a:rPr lang="en-GB" sz="2400" dirty="0">
                          <a:solidFill>
                            <a:srgbClr val="002060"/>
                          </a:solidFill>
                        </a:rPr>
                        <a:t>Hygiene</a:t>
                      </a:r>
                      <a:endParaRPr lang="en-GB" dirty="0"/>
                    </a:p>
                  </a:txBody>
                  <a:tcPr>
                    <a:solidFill>
                      <a:srgbClr val="00B0F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Access to </a:t>
                      </a:r>
                      <a:r>
                        <a:rPr lang="en-GB" sz="2400" b="1" kern="1200" dirty="0">
                          <a:solidFill>
                            <a:srgbClr val="002060"/>
                          </a:solidFill>
                          <a:latin typeface="+mn-lt"/>
                          <a:ea typeface="+mn-ea"/>
                          <a:cs typeface="+mn-cs"/>
                        </a:rPr>
                        <a:t>safely managed services </a:t>
                      </a:r>
                      <a:r>
                        <a:rPr lang="en-GB" sz="2400" b="0" kern="1200" dirty="0">
                          <a:solidFill>
                            <a:srgbClr val="002060"/>
                          </a:solidFill>
                          <a:latin typeface="+mn-lt"/>
                          <a:ea typeface="+mn-ea"/>
                          <a:cs typeface="+mn-cs"/>
                        </a:rPr>
                        <a:t>is maintained</a:t>
                      </a:r>
                    </a:p>
                  </a:txBody>
                  <a:tcPr>
                    <a:solidFill>
                      <a:schemeClr val="accent5">
                        <a:lumMod val="20000"/>
                        <a:lumOff val="80000"/>
                      </a:schemeClr>
                    </a:solidFill>
                  </a:tcPr>
                </a:tc>
                <a:tc>
                  <a:txBody>
                    <a:bodyPr/>
                    <a:lstStyle/>
                    <a:p>
                      <a:r>
                        <a:rPr lang="en-GB" sz="2400" dirty="0">
                          <a:solidFill>
                            <a:srgbClr val="002060"/>
                          </a:solidFill>
                        </a:rPr>
                        <a:t>1704:  Proportion of population / schools/ healthcare facilities </a:t>
                      </a:r>
                      <a:r>
                        <a:rPr lang="en-GB" sz="2400" b="1" dirty="0">
                          <a:solidFill>
                            <a:srgbClr val="002060"/>
                          </a:solidFill>
                        </a:rPr>
                        <a:t>within nationally determined climate hazard zones using basic/safely managed </a:t>
                      </a:r>
                      <a:r>
                        <a:rPr lang="en-GB" sz="2400" dirty="0">
                          <a:solidFill>
                            <a:srgbClr val="002060"/>
                          </a:solidFill>
                        </a:rPr>
                        <a:t>drinking water services </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rPr>
                        <a:t>1805:  Proportion of population/ schools/ healthcare facilities </a:t>
                      </a:r>
                      <a:r>
                        <a:rPr lang="en-GB" sz="2400" b="1" dirty="0">
                          <a:solidFill>
                            <a:srgbClr val="002060"/>
                          </a:solidFill>
                        </a:rPr>
                        <a:t>within nationally determined climate hazard zones using basic/safely managed </a:t>
                      </a:r>
                      <a:r>
                        <a:rPr lang="en-GB" sz="2400" b="0" dirty="0">
                          <a:solidFill>
                            <a:srgbClr val="002060"/>
                          </a:solidFill>
                        </a:rPr>
                        <a:t>sanitation services </a:t>
                      </a:r>
                    </a:p>
                    <a:p>
                      <a:endParaRPr lang="en-GB" sz="2400" dirty="0">
                        <a:solidFill>
                          <a:srgbClr val="002060"/>
                        </a:solidFill>
                      </a:endParaRPr>
                    </a:p>
                  </a:txBody>
                  <a:tcPr>
                    <a:solidFill>
                      <a:schemeClr val="accent5">
                        <a:lumMod val="20000"/>
                        <a:lumOff val="80000"/>
                      </a:schemeClr>
                    </a:solidFill>
                  </a:tcPr>
                </a:tc>
                <a:tc>
                  <a:txBody>
                    <a:bodyPr/>
                    <a:lstStyle/>
                    <a:p>
                      <a:r>
                        <a:rPr lang="en-GB" sz="2400" dirty="0">
                          <a:solidFill>
                            <a:srgbClr val="002060"/>
                          </a:solidFill>
                        </a:rPr>
                        <a:t>-</a:t>
                      </a:r>
                    </a:p>
                  </a:txBody>
                  <a:tcPr>
                    <a:solidFill>
                      <a:schemeClr val="accent5">
                        <a:lumMod val="20000"/>
                        <a:lumOff val="80000"/>
                      </a:schemeClr>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D8162D2B-3593-35A4-3413-2758E59432F1}"/>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63739"/>
            <a:ext cx="2088292" cy="945168"/>
          </a:xfrm>
          <a:prstGeom prst="rect">
            <a:avLst/>
          </a:prstGeom>
          <a:noFill/>
          <a:ln>
            <a:noFill/>
          </a:ln>
        </p:spPr>
      </p:pic>
      <p:sp>
        <p:nvSpPr>
          <p:cNvPr id="5" name="Oval 4">
            <a:extLst>
              <a:ext uri="{FF2B5EF4-FFF2-40B4-BE49-F238E27FC236}">
                <a16:creationId xmlns:a16="http://schemas.microsoft.com/office/drawing/2014/main" id="{1C2FA299-2619-AC97-4710-49F901D3908F}"/>
              </a:ext>
            </a:extLst>
          </p:cNvPr>
          <p:cNvSpPr/>
          <p:nvPr/>
        </p:nvSpPr>
        <p:spPr>
          <a:xfrm>
            <a:off x="11421762" y="375685"/>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18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524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8D4CC-4916-C67F-6FB6-3BD0CEF5B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AC202-58C0-232A-9042-091F7460868C}"/>
              </a:ext>
            </a:extLst>
          </p:cNvPr>
          <p:cNvSpPr>
            <a:spLocks noGrp="1"/>
          </p:cNvSpPr>
          <p:nvPr>
            <p:ph type="title"/>
          </p:nvPr>
        </p:nvSpPr>
        <p:spPr/>
        <p:txBody>
          <a:bodyPr>
            <a:normAutofit/>
          </a:bodyPr>
          <a:lstStyle/>
          <a:p>
            <a:r>
              <a:rPr lang="en-GB" dirty="0"/>
              <a:t>Service functioning: 3 (of 8)</a:t>
            </a:r>
          </a:p>
        </p:txBody>
      </p:sp>
      <p:graphicFrame>
        <p:nvGraphicFramePr>
          <p:cNvPr id="4" name="Content Placeholder 3">
            <a:extLst>
              <a:ext uri="{FF2B5EF4-FFF2-40B4-BE49-F238E27FC236}">
                <a16:creationId xmlns:a16="http://schemas.microsoft.com/office/drawing/2014/main" id="{82E0AD64-A193-E8BF-2CE4-47D442799B5D}"/>
              </a:ext>
            </a:extLst>
          </p:cNvPr>
          <p:cNvGraphicFramePr>
            <a:graphicFrameLocks noGrp="1"/>
          </p:cNvGraphicFramePr>
          <p:nvPr>
            <p:ph idx="1"/>
          </p:nvPr>
        </p:nvGraphicFramePr>
        <p:xfrm>
          <a:off x="609600" y="1279525"/>
          <a:ext cx="11264899" cy="274320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1958975">
                  <a:extLst>
                    <a:ext uri="{9D8B030D-6E8A-4147-A177-3AD203B41FA5}">
                      <a16:colId xmlns:a16="http://schemas.microsoft.com/office/drawing/2014/main" val="2774099198"/>
                    </a:ext>
                  </a:extLst>
                </a:gridCol>
                <a:gridCol w="1651000">
                  <a:extLst>
                    <a:ext uri="{9D8B030D-6E8A-4147-A177-3AD203B41FA5}">
                      <a16:colId xmlns:a16="http://schemas.microsoft.com/office/drawing/2014/main" val="2389877441"/>
                    </a:ext>
                  </a:extLst>
                </a:gridCol>
                <a:gridCol w="48386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00B0F0"/>
                    </a:solidFill>
                  </a:tcPr>
                </a:tc>
                <a:tc>
                  <a:txBody>
                    <a:bodyPr/>
                    <a:lstStyle/>
                    <a:p>
                      <a:r>
                        <a:rPr lang="en-GB" sz="2400" dirty="0">
                          <a:solidFill>
                            <a:srgbClr val="002060"/>
                          </a:solidFill>
                        </a:rPr>
                        <a:t>Water supply</a:t>
                      </a:r>
                    </a:p>
                  </a:txBody>
                  <a:tcPr>
                    <a:solidFill>
                      <a:srgbClr val="00B0F0"/>
                    </a:solidFill>
                  </a:tcPr>
                </a:tc>
                <a:tc>
                  <a:txBody>
                    <a:bodyPr/>
                    <a:lstStyle/>
                    <a:p>
                      <a:r>
                        <a:rPr lang="en-GB" sz="2400" dirty="0">
                          <a:solidFill>
                            <a:srgbClr val="002060"/>
                          </a:solidFill>
                        </a:rPr>
                        <a:t>Sanitation</a:t>
                      </a:r>
                      <a:endParaRPr lang="en-GB" dirty="0"/>
                    </a:p>
                  </a:txBody>
                  <a:tcPr>
                    <a:solidFill>
                      <a:srgbClr val="00B0F0"/>
                    </a:solidFill>
                  </a:tcPr>
                </a:tc>
                <a:tc>
                  <a:txBody>
                    <a:bodyPr/>
                    <a:lstStyle/>
                    <a:p>
                      <a:r>
                        <a:rPr lang="en-GB" sz="2400" dirty="0">
                          <a:solidFill>
                            <a:srgbClr val="002060"/>
                          </a:solidFill>
                        </a:rPr>
                        <a:t>Hygiene</a:t>
                      </a:r>
                      <a:endParaRPr lang="en-GB" dirty="0"/>
                    </a:p>
                  </a:txBody>
                  <a:tcPr>
                    <a:solidFill>
                      <a:srgbClr val="00B0F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dirty="0">
                          <a:solidFill>
                            <a:srgbClr val="002060"/>
                          </a:solidFill>
                          <a:latin typeface="+mn-lt"/>
                          <a:ea typeface="+mn-ea"/>
                          <a:cs typeface="+mn-cs"/>
                        </a:rPr>
                        <a:t>Access to </a:t>
                      </a:r>
                      <a:r>
                        <a:rPr lang="en-GB" sz="2400" b="1" kern="1200" dirty="0">
                          <a:solidFill>
                            <a:srgbClr val="002060"/>
                          </a:solidFill>
                          <a:latin typeface="+mn-lt"/>
                          <a:ea typeface="+mn-ea"/>
                          <a:cs typeface="+mn-cs"/>
                        </a:rPr>
                        <a:t>basic hygiene facilities </a:t>
                      </a:r>
                      <a:r>
                        <a:rPr lang="en-GB" sz="2400" b="0" kern="1200" dirty="0">
                          <a:solidFill>
                            <a:srgbClr val="002060"/>
                          </a:solidFill>
                          <a:latin typeface="+mn-lt"/>
                          <a:ea typeface="+mn-ea"/>
                          <a:cs typeface="+mn-cs"/>
                        </a:rPr>
                        <a:t>is maintained</a:t>
                      </a:r>
                    </a:p>
                  </a:txBody>
                  <a:tcPr>
                    <a:solidFill>
                      <a:schemeClr val="accent5">
                        <a:lumMod val="20000"/>
                        <a:lumOff val="80000"/>
                      </a:schemeClr>
                    </a:solidFill>
                  </a:tcPr>
                </a:tc>
                <a:tc>
                  <a:txBody>
                    <a:bodyPr/>
                    <a:lstStyle/>
                    <a:p>
                      <a:r>
                        <a:rPr lang="en-GB" sz="2400" dirty="0">
                          <a:solidFill>
                            <a:srgbClr val="002060"/>
                          </a:solidFill>
                        </a:rPr>
                        <a:t>-</a:t>
                      </a:r>
                    </a:p>
                  </a:txBody>
                  <a:tcPr>
                    <a:solidFill>
                      <a:schemeClr val="accent5">
                        <a:lumMod val="20000"/>
                        <a:lumOff val="80000"/>
                      </a:schemeClr>
                    </a:solidFill>
                  </a:tcPr>
                </a:tc>
                <a:tc>
                  <a:txBody>
                    <a:bodyPr/>
                    <a:lstStyle/>
                    <a:p>
                      <a:r>
                        <a:rPr lang="en-GB" sz="2400" dirty="0">
                          <a:solidFill>
                            <a:srgbClr val="002060"/>
                          </a:solidFill>
                        </a:rPr>
                        <a:t>-</a:t>
                      </a:r>
                    </a:p>
                  </a:txBody>
                  <a:tcPr>
                    <a:solidFill>
                      <a:schemeClr val="accent5">
                        <a:lumMod val="20000"/>
                        <a:lumOff val="80000"/>
                      </a:schemeClr>
                    </a:solidFill>
                  </a:tcPr>
                </a:tc>
                <a:tc>
                  <a:txBody>
                    <a:bodyPr/>
                    <a:lstStyle/>
                    <a:p>
                      <a:r>
                        <a:rPr lang="en-GB" sz="2400" dirty="0">
                          <a:solidFill>
                            <a:srgbClr val="002060"/>
                          </a:solidFill>
                        </a:rPr>
                        <a:t>1905:  - Proportion of population/ schools/ healthcare facilities </a:t>
                      </a:r>
                      <a:r>
                        <a:rPr lang="en-GB" sz="2400" b="1" dirty="0">
                          <a:solidFill>
                            <a:srgbClr val="002060"/>
                          </a:solidFill>
                        </a:rPr>
                        <a:t>with access to soap and water at a handwashing facility within nationally determined climate hazard zones </a:t>
                      </a:r>
                    </a:p>
                  </a:txBody>
                  <a:tcPr>
                    <a:solidFill>
                      <a:schemeClr val="accent5">
                        <a:lumMod val="20000"/>
                        <a:lumOff val="80000"/>
                      </a:schemeClr>
                    </a:solidFill>
                  </a:tcPr>
                </a:tc>
                <a:extLst>
                  <a:ext uri="{0D108BD9-81ED-4DB2-BD59-A6C34878D82A}">
                    <a16:rowId xmlns:a16="http://schemas.microsoft.com/office/drawing/2014/main" val="52176792"/>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80F4646F-9341-CF05-B05E-26031E7D3353}"/>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C5C0C62C-EA55-E893-06F9-5FEEB6DEAF86}"/>
              </a:ext>
            </a:extLst>
          </p:cNvPr>
          <p:cNvSpPr/>
          <p:nvPr/>
        </p:nvSpPr>
        <p:spPr>
          <a:xfrm>
            <a:off x="11421762" y="538663"/>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75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778A-197C-6B2A-FBC9-0552680D3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23A7D-2A33-0DC3-2E1F-55F08B4B2288}"/>
              </a:ext>
            </a:extLst>
          </p:cNvPr>
          <p:cNvSpPr>
            <a:spLocks noGrp="1"/>
          </p:cNvSpPr>
          <p:nvPr>
            <p:ph type="title"/>
          </p:nvPr>
        </p:nvSpPr>
        <p:spPr/>
        <p:txBody>
          <a:bodyPr>
            <a:normAutofit/>
          </a:bodyPr>
          <a:lstStyle/>
          <a:p>
            <a:r>
              <a:rPr lang="en-GB" dirty="0"/>
              <a:t>Service functioning: 4 and 5 (of 8)</a:t>
            </a:r>
          </a:p>
        </p:txBody>
      </p:sp>
      <p:graphicFrame>
        <p:nvGraphicFramePr>
          <p:cNvPr id="4" name="Content Placeholder 3">
            <a:extLst>
              <a:ext uri="{FF2B5EF4-FFF2-40B4-BE49-F238E27FC236}">
                <a16:creationId xmlns:a16="http://schemas.microsoft.com/office/drawing/2014/main" id="{CB03A7DF-2871-3DBB-7312-39773B016C6F}"/>
              </a:ext>
            </a:extLst>
          </p:cNvPr>
          <p:cNvGraphicFramePr>
            <a:graphicFrameLocks noGrp="1"/>
          </p:cNvGraphicFramePr>
          <p:nvPr>
            <p:ph idx="1"/>
          </p:nvPr>
        </p:nvGraphicFramePr>
        <p:xfrm>
          <a:off x="609600" y="1279525"/>
          <a:ext cx="11264899" cy="31089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609975">
                  <a:extLst>
                    <a:ext uri="{9D8B030D-6E8A-4147-A177-3AD203B41FA5}">
                      <a16:colId xmlns:a16="http://schemas.microsoft.com/office/drawing/2014/main" val="2774099198"/>
                    </a:ext>
                  </a:extLst>
                </a:gridCol>
                <a:gridCol w="3314700">
                  <a:extLst>
                    <a:ext uri="{9D8B030D-6E8A-4147-A177-3AD203B41FA5}">
                      <a16:colId xmlns:a16="http://schemas.microsoft.com/office/drawing/2014/main" val="2389877441"/>
                    </a:ext>
                  </a:extLst>
                </a:gridCol>
                <a:gridCol w="15239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00B0F0"/>
                    </a:solidFill>
                  </a:tcPr>
                </a:tc>
                <a:tc>
                  <a:txBody>
                    <a:bodyPr/>
                    <a:lstStyle/>
                    <a:p>
                      <a:r>
                        <a:rPr lang="en-GB" sz="2400" dirty="0">
                          <a:solidFill>
                            <a:srgbClr val="002060"/>
                          </a:solidFill>
                        </a:rPr>
                        <a:t>Water supply</a:t>
                      </a:r>
                    </a:p>
                  </a:txBody>
                  <a:tcPr>
                    <a:solidFill>
                      <a:srgbClr val="00B0F0"/>
                    </a:solidFill>
                  </a:tcPr>
                </a:tc>
                <a:tc>
                  <a:txBody>
                    <a:bodyPr/>
                    <a:lstStyle/>
                    <a:p>
                      <a:r>
                        <a:rPr lang="en-GB" sz="2400" dirty="0">
                          <a:solidFill>
                            <a:srgbClr val="002060"/>
                          </a:solidFill>
                        </a:rPr>
                        <a:t>Sanitation</a:t>
                      </a:r>
                      <a:endParaRPr lang="en-GB" dirty="0"/>
                    </a:p>
                  </a:txBody>
                  <a:tcPr>
                    <a:solidFill>
                      <a:srgbClr val="00B0F0"/>
                    </a:solidFill>
                  </a:tcPr>
                </a:tc>
                <a:tc>
                  <a:txBody>
                    <a:bodyPr/>
                    <a:lstStyle/>
                    <a:p>
                      <a:r>
                        <a:rPr lang="en-GB" sz="2400" dirty="0">
                          <a:solidFill>
                            <a:srgbClr val="002060"/>
                          </a:solidFill>
                        </a:rPr>
                        <a:t>Hygiene</a:t>
                      </a:r>
                      <a:endParaRPr lang="en-GB" dirty="0"/>
                    </a:p>
                  </a:txBody>
                  <a:tcPr>
                    <a:solidFill>
                      <a:srgbClr val="00B0F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dirty="0">
                          <a:solidFill>
                            <a:srgbClr val="002060"/>
                          </a:solidFill>
                          <a:latin typeface="+mn-lt"/>
                          <a:ea typeface="+mn-ea"/>
                          <a:cs typeface="+mn-cs"/>
                        </a:rPr>
                        <a:t>Access to a minimum service </a:t>
                      </a:r>
                      <a:r>
                        <a:rPr lang="en-GB" sz="2400" b="0" kern="1200" dirty="0">
                          <a:solidFill>
                            <a:srgbClr val="002060"/>
                          </a:solidFill>
                          <a:latin typeface="+mn-lt"/>
                          <a:ea typeface="+mn-ea"/>
                          <a:cs typeface="+mn-cs"/>
                        </a:rPr>
                        <a:t>is maintained</a:t>
                      </a:r>
                    </a:p>
                  </a:txBody>
                  <a:tcPr>
                    <a:solidFill>
                      <a:schemeClr val="accent5">
                        <a:lumMod val="20000"/>
                        <a:lumOff val="80000"/>
                      </a:schemeClr>
                    </a:solidFill>
                  </a:tcPr>
                </a:tc>
                <a:tc>
                  <a:txBody>
                    <a:bodyPr/>
                    <a:lstStyle/>
                    <a:p>
                      <a:r>
                        <a:rPr lang="en-GB" sz="2400" dirty="0">
                          <a:solidFill>
                            <a:srgbClr val="002060"/>
                          </a:solidFill>
                        </a:rPr>
                        <a:t>1701:  Proportion of population/ schools/ healthcare facilities whose </a:t>
                      </a:r>
                      <a:r>
                        <a:rPr lang="en-GB" sz="2400" b="1" dirty="0">
                          <a:solidFill>
                            <a:srgbClr val="002060"/>
                          </a:solidFill>
                        </a:rPr>
                        <a:t>domestic water supply infrastructure is damaged </a:t>
                      </a:r>
                      <a:r>
                        <a:rPr lang="en-GB" sz="2400" dirty="0">
                          <a:solidFill>
                            <a:srgbClr val="002060"/>
                          </a:solidFill>
                        </a:rPr>
                        <a:t>due to a climate event. </a:t>
                      </a:r>
                    </a:p>
                  </a:txBody>
                  <a:tcPr>
                    <a:solidFill>
                      <a:schemeClr val="accent5">
                        <a:lumMod val="20000"/>
                        <a:lumOff val="80000"/>
                      </a:schemeClr>
                    </a:solidFill>
                  </a:tcPr>
                </a:tc>
                <a:tc>
                  <a:txBody>
                    <a:bodyPr/>
                    <a:lstStyle/>
                    <a:p>
                      <a:r>
                        <a:rPr lang="en-GB" sz="2400" dirty="0">
                          <a:solidFill>
                            <a:srgbClr val="002060"/>
                          </a:solidFill>
                        </a:rPr>
                        <a:t>1801:  Proportion of population/ schools/ healthcare facilities whose </a:t>
                      </a:r>
                      <a:r>
                        <a:rPr lang="en-GB" sz="2400" b="1" dirty="0">
                          <a:solidFill>
                            <a:srgbClr val="002060"/>
                          </a:solidFill>
                        </a:rPr>
                        <a:t>domestic sanitation infrastructure is damaged </a:t>
                      </a:r>
                      <a:r>
                        <a:rPr lang="en-GB" sz="2400" dirty="0">
                          <a:solidFill>
                            <a:srgbClr val="002060"/>
                          </a:solidFill>
                        </a:rPr>
                        <a:t>due to a climate event </a:t>
                      </a:r>
                    </a:p>
                  </a:txBody>
                  <a:tcPr>
                    <a:solidFill>
                      <a:schemeClr val="accent5">
                        <a:lumMod val="20000"/>
                        <a:lumOff val="80000"/>
                      </a:schemeClr>
                    </a:solidFill>
                  </a:tcPr>
                </a:tc>
                <a:tc>
                  <a:txBody>
                    <a:bodyPr/>
                    <a:lstStyle/>
                    <a:p>
                      <a:r>
                        <a:rPr lang="en-GB" sz="2400" dirty="0">
                          <a:solidFill>
                            <a:srgbClr val="002060"/>
                          </a:solidFill>
                        </a:rPr>
                        <a:t>-</a:t>
                      </a:r>
                    </a:p>
                  </a:txBody>
                  <a:tcPr>
                    <a:solidFill>
                      <a:schemeClr val="accent5">
                        <a:lumMod val="20000"/>
                        <a:lumOff val="80000"/>
                      </a:schemeClr>
                    </a:solidFill>
                  </a:tcPr>
                </a:tc>
                <a:extLst>
                  <a:ext uri="{0D108BD9-81ED-4DB2-BD59-A6C34878D82A}">
                    <a16:rowId xmlns:a16="http://schemas.microsoft.com/office/drawing/2014/main" val="2049584384"/>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ABE320A7-7EC6-9DF5-6B62-CBC8A72CBD0F}"/>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54214"/>
            <a:ext cx="2088292" cy="945168"/>
          </a:xfrm>
          <a:prstGeom prst="rect">
            <a:avLst/>
          </a:prstGeom>
          <a:noFill/>
          <a:ln>
            <a:noFill/>
          </a:ln>
        </p:spPr>
      </p:pic>
      <p:sp>
        <p:nvSpPr>
          <p:cNvPr id="5" name="Oval 4">
            <a:extLst>
              <a:ext uri="{FF2B5EF4-FFF2-40B4-BE49-F238E27FC236}">
                <a16:creationId xmlns:a16="http://schemas.microsoft.com/office/drawing/2014/main" id="{D03C06ED-77BF-C98F-7D08-AF10AAB0FD16}"/>
              </a:ext>
            </a:extLst>
          </p:cNvPr>
          <p:cNvSpPr/>
          <p:nvPr/>
        </p:nvSpPr>
        <p:spPr>
          <a:xfrm>
            <a:off x="11421762" y="366160"/>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29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7358-E556-8D51-EBDE-9D0A25875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40CF3-7D8A-4320-7297-2D1578AFBBBA}"/>
              </a:ext>
            </a:extLst>
          </p:cNvPr>
          <p:cNvSpPr>
            <a:spLocks noGrp="1"/>
          </p:cNvSpPr>
          <p:nvPr>
            <p:ph type="title"/>
          </p:nvPr>
        </p:nvSpPr>
        <p:spPr/>
        <p:txBody>
          <a:bodyPr>
            <a:normAutofit/>
          </a:bodyPr>
          <a:lstStyle/>
          <a:p>
            <a:r>
              <a:rPr lang="en-GB" dirty="0"/>
              <a:t>Service functioning: 6, 7 and 8 (of 8)</a:t>
            </a:r>
          </a:p>
        </p:txBody>
      </p:sp>
      <p:graphicFrame>
        <p:nvGraphicFramePr>
          <p:cNvPr id="4" name="Content Placeholder 3">
            <a:extLst>
              <a:ext uri="{FF2B5EF4-FFF2-40B4-BE49-F238E27FC236}">
                <a16:creationId xmlns:a16="http://schemas.microsoft.com/office/drawing/2014/main" id="{4A247954-1072-7DA2-2E03-E25E84FA7E29}"/>
              </a:ext>
            </a:extLst>
          </p:cNvPr>
          <p:cNvGraphicFramePr>
            <a:graphicFrameLocks noGrp="1"/>
          </p:cNvGraphicFramePr>
          <p:nvPr>
            <p:ph idx="1"/>
            <p:extLst>
              <p:ext uri="{D42A27DB-BD31-4B8C-83A1-F6EECF244321}">
                <p14:modId xmlns:p14="http://schemas.microsoft.com/office/powerpoint/2010/main" val="2483917344"/>
              </p:ext>
            </p:extLst>
          </p:nvPr>
        </p:nvGraphicFramePr>
        <p:xfrm>
          <a:off x="609600" y="1279525"/>
          <a:ext cx="11264899" cy="4572000"/>
        </p:xfrm>
        <a:graphic>
          <a:graphicData uri="http://schemas.openxmlformats.org/drawingml/2006/table">
            <a:tbl>
              <a:tblPr firstRow="1" bandRow="1">
                <a:tableStyleId>{327F97BB-C833-4FB7-BDE5-3F7075034690}</a:tableStyleId>
              </a:tblPr>
              <a:tblGrid>
                <a:gridCol w="2438400">
                  <a:extLst>
                    <a:ext uri="{9D8B030D-6E8A-4147-A177-3AD203B41FA5}">
                      <a16:colId xmlns:a16="http://schemas.microsoft.com/office/drawing/2014/main" val="4265246679"/>
                    </a:ext>
                  </a:extLst>
                </a:gridCol>
                <a:gridCol w="3175000">
                  <a:extLst>
                    <a:ext uri="{9D8B030D-6E8A-4147-A177-3AD203B41FA5}">
                      <a16:colId xmlns:a16="http://schemas.microsoft.com/office/drawing/2014/main" val="2774099198"/>
                    </a:ext>
                  </a:extLst>
                </a:gridCol>
                <a:gridCol w="2971800">
                  <a:extLst>
                    <a:ext uri="{9D8B030D-6E8A-4147-A177-3AD203B41FA5}">
                      <a16:colId xmlns:a16="http://schemas.microsoft.com/office/drawing/2014/main" val="2389877441"/>
                    </a:ext>
                  </a:extLst>
                </a:gridCol>
                <a:gridCol w="26796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rgbClr val="00B0F0"/>
                    </a:solidFill>
                  </a:tcPr>
                </a:tc>
                <a:tc>
                  <a:txBody>
                    <a:bodyPr/>
                    <a:lstStyle/>
                    <a:p>
                      <a:r>
                        <a:rPr lang="en-GB" sz="2400" dirty="0">
                          <a:solidFill>
                            <a:srgbClr val="002060"/>
                          </a:solidFill>
                        </a:rPr>
                        <a:t>Water supply</a:t>
                      </a:r>
                    </a:p>
                  </a:txBody>
                  <a:tcPr>
                    <a:solidFill>
                      <a:srgbClr val="00B0F0"/>
                    </a:solidFill>
                  </a:tcPr>
                </a:tc>
                <a:tc>
                  <a:txBody>
                    <a:bodyPr/>
                    <a:lstStyle/>
                    <a:p>
                      <a:r>
                        <a:rPr lang="en-GB" sz="2400" dirty="0">
                          <a:solidFill>
                            <a:srgbClr val="002060"/>
                          </a:solidFill>
                        </a:rPr>
                        <a:t>Sanitation</a:t>
                      </a:r>
                      <a:endParaRPr lang="en-GB" dirty="0"/>
                    </a:p>
                  </a:txBody>
                  <a:tcPr>
                    <a:solidFill>
                      <a:srgbClr val="00B0F0"/>
                    </a:solidFill>
                  </a:tcPr>
                </a:tc>
                <a:tc>
                  <a:txBody>
                    <a:bodyPr/>
                    <a:lstStyle/>
                    <a:p>
                      <a:r>
                        <a:rPr lang="en-GB" sz="2400" dirty="0">
                          <a:solidFill>
                            <a:srgbClr val="002060"/>
                          </a:solidFill>
                        </a:rPr>
                        <a:t>Hygiene</a:t>
                      </a:r>
                      <a:endParaRPr lang="en-GB" dirty="0"/>
                    </a:p>
                  </a:txBody>
                  <a:tcPr>
                    <a:solidFill>
                      <a:srgbClr val="00B0F0"/>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002060"/>
                          </a:solidFill>
                          <a:latin typeface="+mn-lt"/>
                          <a:ea typeface="+mn-ea"/>
                          <a:cs typeface="+mn-cs"/>
                        </a:rPr>
                        <a:t>Access to a minimum service </a:t>
                      </a:r>
                      <a:r>
                        <a:rPr lang="en-GB" sz="2400" b="0" kern="1200" dirty="0">
                          <a:solidFill>
                            <a:srgbClr val="002060"/>
                          </a:solidFill>
                          <a:latin typeface="+mn-lt"/>
                          <a:ea typeface="+mn-ea"/>
                          <a:cs typeface="+mn-cs"/>
                        </a:rPr>
                        <a:t>is maintained (cont.)</a:t>
                      </a:r>
                    </a:p>
                    <a:p>
                      <a:pPr marL="0" algn="l" defTabSz="914400" rtl="0" eaLnBrk="1" latinLnBrk="0" hangingPunct="1"/>
                      <a:endParaRPr lang="en-GB" sz="2400" b="0" kern="1200" dirty="0">
                        <a:solidFill>
                          <a:srgbClr val="002060"/>
                        </a:solidFill>
                        <a:latin typeface="+mn-lt"/>
                        <a:ea typeface="+mn-ea"/>
                        <a:cs typeface="+mn-cs"/>
                      </a:endParaRPr>
                    </a:p>
                  </a:txBody>
                  <a:tcPr>
                    <a:solidFill>
                      <a:schemeClr val="accent5">
                        <a:lumMod val="20000"/>
                        <a:lumOff val="80000"/>
                      </a:schemeClr>
                    </a:solidFill>
                  </a:tcPr>
                </a:tc>
                <a:tc>
                  <a:txBody>
                    <a:bodyPr/>
                    <a:lstStyle/>
                    <a:p>
                      <a:r>
                        <a:rPr lang="en-GB" sz="2400" dirty="0">
                          <a:solidFill>
                            <a:srgbClr val="002060"/>
                          </a:solidFill>
                        </a:rPr>
                        <a:t>1703:  Proportion of population/ schools/ healthcare facilities reporting </a:t>
                      </a:r>
                      <a:r>
                        <a:rPr lang="en-GB" sz="2400" b="1" dirty="0">
                          <a:solidFill>
                            <a:srgbClr val="002060"/>
                          </a:solidFill>
                        </a:rPr>
                        <a:t>at least 1 period of disruption </a:t>
                      </a:r>
                      <a:r>
                        <a:rPr lang="en-GB" sz="2400" dirty="0">
                          <a:solidFill>
                            <a:srgbClr val="002060"/>
                          </a:solidFill>
                        </a:rPr>
                        <a:t>to water supply at home in the last Y due to a climate event</a:t>
                      </a:r>
                    </a:p>
                  </a:txBody>
                  <a:tcPr>
                    <a:solidFill>
                      <a:schemeClr val="accent5">
                        <a:lumMod val="20000"/>
                        <a:lumOff val="80000"/>
                      </a:schemeClr>
                    </a:solidFill>
                  </a:tcPr>
                </a:tc>
                <a:tc>
                  <a:txBody>
                    <a:bodyPr/>
                    <a:lstStyle/>
                    <a:p>
                      <a:r>
                        <a:rPr lang="en-GB" sz="2400" dirty="0">
                          <a:solidFill>
                            <a:srgbClr val="002060"/>
                          </a:solidFill>
                        </a:rPr>
                        <a:t>1803:  Proportion of population / schools/ healthcare facilities reporting </a:t>
                      </a:r>
                      <a:r>
                        <a:rPr lang="en-GB" sz="2400" b="1" dirty="0">
                          <a:solidFill>
                            <a:srgbClr val="002060"/>
                          </a:solidFill>
                        </a:rPr>
                        <a:t>at least 1 period of disruption </a:t>
                      </a:r>
                      <a:r>
                        <a:rPr lang="en-GB" sz="2400" dirty="0">
                          <a:solidFill>
                            <a:srgbClr val="002060"/>
                          </a:solidFill>
                        </a:rPr>
                        <a:t>to sanitation at home in the last Y due to a climate event</a:t>
                      </a:r>
                    </a:p>
                  </a:txBody>
                  <a:tcPr>
                    <a:solidFill>
                      <a:schemeClr val="accent5">
                        <a:lumMod val="20000"/>
                        <a:lumOff val="80000"/>
                      </a:schemeClr>
                    </a:solidFill>
                  </a:tcPr>
                </a:tc>
                <a:tc>
                  <a:txBody>
                    <a:bodyPr/>
                    <a:lstStyle/>
                    <a:p>
                      <a:r>
                        <a:rPr lang="en-GB" sz="2400" dirty="0">
                          <a:solidFill>
                            <a:srgbClr val="002060"/>
                          </a:solidFill>
                        </a:rPr>
                        <a:t>1902:  Proportion of population/schools/healthcare facilities reporting </a:t>
                      </a:r>
                      <a:r>
                        <a:rPr lang="en-GB" sz="2400" b="1" dirty="0">
                          <a:solidFill>
                            <a:srgbClr val="002060"/>
                          </a:solidFill>
                        </a:rPr>
                        <a:t>at least 1 period of disruption </a:t>
                      </a:r>
                      <a:r>
                        <a:rPr lang="en-GB" sz="2400" dirty="0">
                          <a:solidFill>
                            <a:srgbClr val="002060"/>
                          </a:solidFill>
                        </a:rPr>
                        <a:t>to access to a soap and water for hygiene practices at home in the last Y due to a climate event</a:t>
                      </a:r>
                    </a:p>
                  </a:txBody>
                  <a:tcPr>
                    <a:solidFill>
                      <a:schemeClr val="accent5">
                        <a:lumMod val="20000"/>
                        <a:lumOff val="80000"/>
                      </a:schemeClr>
                    </a:solidFill>
                  </a:tcPr>
                </a:tc>
                <a:extLst>
                  <a:ext uri="{0D108BD9-81ED-4DB2-BD59-A6C34878D82A}">
                    <a16:rowId xmlns:a16="http://schemas.microsoft.com/office/drawing/2014/main" val="2914603536"/>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A1163445-7EFF-C7AB-EFF7-13B24DBF4A8F}"/>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54214"/>
            <a:ext cx="2088292" cy="945168"/>
          </a:xfrm>
          <a:prstGeom prst="rect">
            <a:avLst/>
          </a:prstGeom>
          <a:noFill/>
          <a:ln>
            <a:noFill/>
          </a:ln>
        </p:spPr>
      </p:pic>
      <p:sp>
        <p:nvSpPr>
          <p:cNvPr id="5" name="Oval 4">
            <a:extLst>
              <a:ext uri="{FF2B5EF4-FFF2-40B4-BE49-F238E27FC236}">
                <a16:creationId xmlns:a16="http://schemas.microsoft.com/office/drawing/2014/main" id="{623B0A9D-5490-637C-2466-20E45C6A5D62}"/>
              </a:ext>
            </a:extLst>
          </p:cNvPr>
          <p:cNvSpPr/>
          <p:nvPr/>
        </p:nvSpPr>
        <p:spPr>
          <a:xfrm>
            <a:off x="11421762" y="446479"/>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48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0170D-889A-A4BB-FA07-BDE4B5920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9E9F9-BD4F-2C29-344C-9CCE95056BBE}"/>
              </a:ext>
            </a:extLst>
          </p:cNvPr>
          <p:cNvSpPr>
            <a:spLocks noGrp="1"/>
          </p:cNvSpPr>
          <p:nvPr>
            <p:ph type="title"/>
          </p:nvPr>
        </p:nvSpPr>
        <p:spPr/>
        <p:txBody>
          <a:bodyPr>
            <a:normAutofit/>
          </a:bodyPr>
          <a:lstStyle/>
          <a:p>
            <a:r>
              <a:rPr lang="en-GB" dirty="0"/>
              <a:t>User experiences: 1 and 2 (of 8)</a:t>
            </a:r>
          </a:p>
        </p:txBody>
      </p:sp>
      <p:graphicFrame>
        <p:nvGraphicFramePr>
          <p:cNvPr id="4" name="Content Placeholder 3">
            <a:extLst>
              <a:ext uri="{FF2B5EF4-FFF2-40B4-BE49-F238E27FC236}">
                <a16:creationId xmlns:a16="http://schemas.microsoft.com/office/drawing/2014/main" id="{4074B5A0-AAAE-88C4-3F36-6B8C17AF9317}"/>
              </a:ext>
            </a:extLst>
          </p:cNvPr>
          <p:cNvGraphicFramePr>
            <a:graphicFrameLocks noGrp="1"/>
          </p:cNvGraphicFramePr>
          <p:nvPr>
            <p:ph idx="1"/>
            <p:extLst>
              <p:ext uri="{D42A27DB-BD31-4B8C-83A1-F6EECF244321}">
                <p14:modId xmlns:p14="http://schemas.microsoft.com/office/powerpoint/2010/main" val="2151096494"/>
              </p:ext>
            </p:extLst>
          </p:nvPr>
        </p:nvGraphicFramePr>
        <p:xfrm>
          <a:off x="609600" y="1279525"/>
          <a:ext cx="11264899" cy="4679315"/>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495675">
                  <a:extLst>
                    <a:ext uri="{9D8B030D-6E8A-4147-A177-3AD203B41FA5}">
                      <a16:colId xmlns:a16="http://schemas.microsoft.com/office/drawing/2014/main" val="2774099198"/>
                    </a:ext>
                  </a:extLst>
                </a:gridCol>
                <a:gridCol w="3467100">
                  <a:extLst>
                    <a:ext uri="{9D8B030D-6E8A-4147-A177-3AD203B41FA5}">
                      <a16:colId xmlns:a16="http://schemas.microsoft.com/office/drawing/2014/main" val="2389877441"/>
                    </a:ext>
                  </a:extLst>
                </a:gridCol>
                <a:gridCol w="1485899">
                  <a:extLst>
                    <a:ext uri="{9D8B030D-6E8A-4147-A177-3AD203B41FA5}">
                      <a16:colId xmlns:a16="http://schemas.microsoft.com/office/drawing/2014/main" val="4144391156"/>
                    </a:ext>
                  </a:extLst>
                </a:gridCol>
              </a:tblGrid>
              <a:tr h="564515">
                <a:tc>
                  <a:txBody>
                    <a:bodyPr/>
                    <a:lstStyle/>
                    <a:p>
                      <a:r>
                        <a:rPr lang="en-GB" sz="2400" dirty="0">
                          <a:solidFill>
                            <a:srgbClr val="002060"/>
                          </a:solidFill>
                        </a:rPr>
                        <a:t>Objective</a:t>
                      </a:r>
                    </a:p>
                  </a:txBody>
                  <a:tcPr>
                    <a:solidFill>
                      <a:schemeClr val="accent4">
                        <a:lumMod val="40000"/>
                        <a:lumOff val="60000"/>
                      </a:schemeClr>
                    </a:solidFill>
                  </a:tcPr>
                </a:tc>
                <a:tc>
                  <a:txBody>
                    <a:bodyPr/>
                    <a:lstStyle/>
                    <a:p>
                      <a:r>
                        <a:rPr lang="en-GB" sz="2400" dirty="0">
                          <a:solidFill>
                            <a:srgbClr val="002060"/>
                          </a:solidFill>
                        </a:rPr>
                        <a:t>Water supply</a:t>
                      </a:r>
                    </a:p>
                  </a:txBody>
                  <a:tcPr>
                    <a:solidFill>
                      <a:schemeClr val="accent4">
                        <a:lumMod val="40000"/>
                        <a:lumOff val="60000"/>
                      </a:schemeClr>
                    </a:solidFill>
                  </a:tcPr>
                </a:tc>
                <a:tc>
                  <a:txBody>
                    <a:bodyPr/>
                    <a:lstStyle/>
                    <a:p>
                      <a:r>
                        <a:rPr lang="en-GB" sz="2400" dirty="0">
                          <a:solidFill>
                            <a:srgbClr val="002060"/>
                          </a:solidFill>
                        </a:rPr>
                        <a:t>Sanitation</a:t>
                      </a:r>
                      <a:endParaRPr lang="en-GB" dirty="0"/>
                    </a:p>
                  </a:txBody>
                  <a:tcPr>
                    <a:solidFill>
                      <a:schemeClr val="accent4">
                        <a:lumMod val="40000"/>
                        <a:lumOff val="60000"/>
                      </a:schemeClr>
                    </a:solidFill>
                  </a:tcPr>
                </a:tc>
                <a:tc>
                  <a:txBody>
                    <a:bodyPr/>
                    <a:lstStyle/>
                    <a:p>
                      <a:r>
                        <a:rPr lang="en-GB" sz="2400" dirty="0">
                          <a:solidFill>
                            <a:srgbClr val="002060"/>
                          </a:solidFill>
                        </a:rPr>
                        <a:t>Hygiene</a:t>
                      </a:r>
                      <a:endParaRPr lang="en-GB" dirty="0"/>
                    </a:p>
                  </a:txBody>
                  <a:tcPr>
                    <a:solidFill>
                      <a:schemeClr val="accent4">
                        <a:lumMod val="40000"/>
                        <a:lumOff val="60000"/>
                      </a:schemeClr>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rgbClr val="002060"/>
                          </a:solidFill>
                          <a:latin typeface="+mn-lt"/>
                          <a:ea typeface="+mn-ea"/>
                          <a:cs typeface="+mn-cs"/>
                        </a:rPr>
                        <a:t>Access to a minimum service</a:t>
                      </a:r>
                      <a:r>
                        <a:rPr lang="en-GB" sz="2400" b="1" kern="1200" dirty="0">
                          <a:solidFill>
                            <a:srgbClr val="002060"/>
                          </a:solidFill>
                          <a:latin typeface="+mn-lt"/>
                          <a:ea typeface="+mn-ea"/>
                          <a:cs typeface="+mn-cs"/>
                        </a:rPr>
                        <a:t> </a:t>
                      </a:r>
                      <a:r>
                        <a:rPr lang="en-GB" sz="2400" b="0" kern="1200" dirty="0">
                          <a:solidFill>
                            <a:srgbClr val="002060"/>
                          </a:solidFill>
                          <a:latin typeface="+mn-lt"/>
                          <a:ea typeface="+mn-ea"/>
                          <a:cs typeface="+mn-cs"/>
                        </a:rPr>
                        <a:t>level is maintained </a:t>
                      </a:r>
                    </a:p>
                  </a:txBody>
                  <a:tcPr>
                    <a:solidFill>
                      <a:schemeClr val="accent4">
                        <a:lumMod val="20000"/>
                        <a:lumOff val="80000"/>
                      </a:schemeClr>
                    </a:solidFill>
                  </a:tcPr>
                </a:tc>
                <a:tc>
                  <a:txBody>
                    <a:bodyPr/>
                    <a:lstStyle/>
                    <a:p>
                      <a:r>
                        <a:rPr lang="en-GB" sz="2400" dirty="0">
                          <a:solidFill>
                            <a:srgbClr val="002060"/>
                          </a:solidFill>
                        </a:rPr>
                        <a:t>2005:  Proportion of population/ schools/ healthcare facilities who report </a:t>
                      </a:r>
                      <a:r>
                        <a:rPr lang="en-GB" sz="2400" b="1" dirty="0">
                          <a:solidFill>
                            <a:srgbClr val="002060"/>
                          </a:solidFill>
                        </a:rPr>
                        <a:t>easy access to alternative water supply facilities</a:t>
                      </a:r>
                      <a:r>
                        <a:rPr lang="en-GB" sz="2400" dirty="0">
                          <a:solidFill>
                            <a:srgbClr val="002060"/>
                          </a:solidFill>
                        </a:rPr>
                        <a:t> that meet minimum national/local standards of service when needed during a period of disruption due to a climate event </a:t>
                      </a:r>
                    </a:p>
                  </a:txBody>
                  <a:tcPr>
                    <a:solidFill>
                      <a:schemeClr val="accent4">
                        <a:lumMod val="20000"/>
                        <a:lumOff val="80000"/>
                      </a:schemeClr>
                    </a:solidFill>
                  </a:tcPr>
                </a:tc>
                <a:tc>
                  <a:txBody>
                    <a:bodyPr/>
                    <a:lstStyle/>
                    <a:p>
                      <a:r>
                        <a:rPr lang="en-GB" sz="2400" dirty="0">
                          <a:solidFill>
                            <a:srgbClr val="002060"/>
                          </a:solidFill>
                        </a:rPr>
                        <a:t>2104:  Proportion of population/ schools/ healthcare facilities who report </a:t>
                      </a:r>
                      <a:r>
                        <a:rPr lang="en-GB" sz="2400" b="1" dirty="0">
                          <a:solidFill>
                            <a:srgbClr val="002060"/>
                          </a:solidFill>
                        </a:rPr>
                        <a:t>easy access to alternative sanitation facilities</a:t>
                      </a:r>
                      <a:r>
                        <a:rPr lang="en-GB" sz="2400" dirty="0">
                          <a:solidFill>
                            <a:srgbClr val="002060"/>
                          </a:solidFill>
                        </a:rPr>
                        <a:t> that meet minimum national/local standards of service when needed during a period of disruption due to a climate event. </a:t>
                      </a:r>
                    </a:p>
                  </a:txBody>
                  <a:tcPr>
                    <a:solidFill>
                      <a:schemeClr val="accent4">
                        <a:lumMod val="20000"/>
                        <a:lumOff val="80000"/>
                      </a:schemeClr>
                    </a:solidFill>
                  </a:tcPr>
                </a:tc>
                <a:tc>
                  <a:txBody>
                    <a:bodyPr/>
                    <a:lstStyle/>
                    <a:p>
                      <a:r>
                        <a:rPr lang="en-GB" sz="2400" dirty="0">
                          <a:solidFill>
                            <a:srgbClr val="002060"/>
                          </a:solidFill>
                        </a:rPr>
                        <a:t>-</a:t>
                      </a:r>
                    </a:p>
                  </a:txBody>
                  <a:tcPr>
                    <a:solidFill>
                      <a:schemeClr val="accent4">
                        <a:lumMod val="20000"/>
                        <a:lumOff val="80000"/>
                      </a:schemeClr>
                    </a:solidFill>
                  </a:tcPr>
                </a:tc>
                <a:extLst>
                  <a:ext uri="{0D108BD9-81ED-4DB2-BD59-A6C34878D82A}">
                    <a16:rowId xmlns:a16="http://schemas.microsoft.com/office/drawing/2014/main" val="2914603536"/>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6397D853-E405-8F6B-B917-D33B195B6296}"/>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DC5064AD-4B6D-5890-7FAF-4AA9AFC481EB}"/>
              </a:ext>
            </a:extLst>
          </p:cNvPr>
          <p:cNvSpPr/>
          <p:nvPr/>
        </p:nvSpPr>
        <p:spPr>
          <a:xfrm>
            <a:off x="11874499" y="356635"/>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749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631D-2B41-2CC1-F48F-4FDAB4E3D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EB730-0207-3578-FDBA-546DFAA1AC9D}"/>
              </a:ext>
            </a:extLst>
          </p:cNvPr>
          <p:cNvSpPr>
            <a:spLocks noGrp="1"/>
          </p:cNvSpPr>
          <p:nvPr>
            <p:ph type="title"/>
          </p:nvPr>
        </p:nvSpPr>
        <p:spPr/>
        <p:txBody>
          <a:bodyPr>
            <a:normAutofit/>
          </a:bodyPr>
          <a:lstStyle/>
          <a:p>
            <a:r>
              <a:rPr lang="en-GB" dirty="0"/>
              <a:t>User experiences: 3 and 4 (of 8)</a:t>
            </a:r>
          </a:p>
        </p:txBody>
      </p:sp>
      <p:graphicFrame>
        <p:nvGraphicFramePr>
          <p:cNvPr id="4" name="Content Placeholder 3">
            <a:extLst>
              <a:ext uri="{FF2B5EF4-FFF2-40B4-BE49-F238E27FC236}">
                <a16:creationId xmlns:a16="http://schemas.microsoft.com/office/drawing/2014/main" id="{BF5C4772-92DF-537D-60F7-3ED897E30DA0}"/>
              </a:ext>
            </a:extLst>
          </p:cNvPr>
          <p:cNvGraphicFramePr>
            <a:graphicFrameLocks noGrp="1"/>
          </p:cNvGraphicFramePr>
          <p:nvPr>
            <p:ph idx="1"/>
          </p:nvPr>
        </p:nvGraphicFramePr>
        <p:xfrm>
          <a:off x="609600" y="1279525"/>
          <a:ext cx="11264899" cy="4404995"/>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1946275">
                  <a:extLst>
                    <a:ext uri="{9D8B030D-6E8A-4147-A177-3AD203B41FA5}">
                      <a16:colId xmlns:a16="http://schemas.microsoft.com/office/drawing/2014/main" val="2774099198"/>
                    </a:ext>
                  </a:extLst>
                </a:gridCol>
                <a:gridCol w="1511300">
                  <a:extLst>
                    <a:ext uri="{9D8B030D-6E8A-4147-A177-3AD203B41FA5}">
                      <a16:colId xmlns:a16="http://schemas.microsoft.com/office/drawing/2014/main" val="2389877441"/>
                    </a:ext>
                  </a:extLst>
                </a:gridCol>
                <a:gridCol w="4991099">
                  <a:extLst>
                    <a:ext uri="{9D8B030D-6E8A-4147-A177-3AD203B41FA5}">
                      <a16:colId xmlns:a16="http://schemas.microsoft.com/office/drawing/2014/main" val="4144391156"/>
                    </a:ext>
                  </a:extLst>
                </a:gridCol>
              </a:tblGrid>
              <a:tr h="564515">
                <a:tc>
                  <a:txBody>
                    <a:bodyPr/>
                    <a:lstStyle/>
                    <a:p>
                      <a:r>
                        <a:rPr lang="en-GB" sz="2400" dirty="0">
                          <a:solidFill>
                            <a:srgbClr val="002060"/>
                          </a:solidFill>
                        </a:rPr>
                        <a:t>Objective</a:t>
                      </a:r>
                    </a:p>
                  </a:txBody>
                  <a:tcPr>
                    <a:solidFill>
                      <a:schemeClr val="accent4">
                        <a:lumMod val="40000"/>
                        <a:lumOff val="60000"/>
                      </a:schemeClr>
                    </a:solidFill>
                  </a:tcPr>
                </a:tc>
                <a:tc>
                  <a:txBody>
                    <a:bodyPr/>
                    <a:lstStyle/>
                    <a:p>
                      <a:r>
                        <a:rPr lang="en-GB" sz="2400" dirty="0">
                          <a:solidFill>
                            <a:srgbClr val="002060"/>
                          </a:solidFill>
                        </a:rPr>
                        <a:t>Water supply</a:t>
                      </a:r>
                    </a:p>
                  </a:txBody>
                  <a:tcPr>
                    <a:solidFill>
                      <a:schemeClr val="accent4">
                        <a:lumMod val="40000"/>
                        <a:lumOff val="60000"/>
                      </a:schemeClr>
                    </a:solidFill>
                  </a:tcPr>
                </a:tc>
                <a:tc>
                  <a:txBody>
                    <a:bodyPr/>
                    <a:lstStyle/>
                    <a:p>
                      <a:r>
                        <a:rPr lang="en-GB" sz="2400" dirty="0">
                          <a:solidFill>
                            <a:srgbClr val="002060"/>
                          </a:solidFill>
                        </a:rPr>
                        <a:t>Sanitation</a:t>
                      </a:r>
                      <a:endParaRPr lang="en-GB" dirty="0"/>
                    </a:p>
                  </a:txBody>
                  <a:tcPr>
                    <a:solidFill>
                      <a:schemeClr val="accent4">
                        <a:lumMod val="40000"/>
                        <a:lumOff val="60000"/>
                      </a:schemeClr>
                    </a:solidFill>
                  </a:tcPr>
                </a:tc>
                <a:tc>
                  <a:txBody>
                    <a:bodyPr/>
                    <a:lstStyle/>
                    <a:p>
                      <a:r>
                        <a:rPr lang="en-GB" sz="2400" dirty="0">
                          <a:solidFill>
                            <a:srgbClr val="002060"/>
                          </a:solidFill>
                        </a:rPr>
                        <a:t>Hygiene</a:t>
                      </a:r>
                      <a:endParaRPr lang="en-GB" dirty="0"/>
                    </a:p>
                  </a:txBody>
                  <a:tcPr>
                    <a:solidFill>
                      <a:schemeClr val="accent4">
                        <a:lumMod val="40000"/>
                        <a:lumOff val="60000"/>
                      </a:schemeClr>
                    </a:solidFill>
                  </a:tcPr>
                </a:tc>
                <a:extLst>
                  <a:ext uri="{0D108BD9-81ED-4DB2-BD59-A6C34878D82A}">
                    <a16:rowId xmlns:a16="http://schemas.microsoft.com/office/drawing/2014/main" val="54323391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rgbClr val="002060"/>
                          </a:solidFill>
                          <a:latin typeface="+mn-lt"/>
                          <a:ea typeface="+mn-ea"/>
                          <a:cs typeface="+mn-cs"/>
                        </a:rPr>
                        <a:t>Access to hygiene materials is maintained</a:t>
                      </a:r>
                    </a:p>
                  </a:txBody>
                  <a:tcPr anchor="ctr">
                    <a:solidFill>
                      <a:schemeClr val="accent4">
                        <a:lumMod val="20000"/>
                        <a:lumOff val="80000"/>
                      </a:schemeClr>
                    </a:solidFill>
                  </a:tcPr>
                </a:tc>
                <a:tc>
                  <a:txBody>
                    <a:bodyPr/>
                    <a:lstStyle/>
                    <a:p>
                      <a:r>
                        <a:rPr lang="en-GB" sz="2400" dirty="0">
                          <a:solidFill>
                            <a:srgbClr val="002060"/>
                          </a:solidFill>
                        </a:rPr>
                        <a:t>-</a:t>
                      </a:r>
                    </a:p>
                  </a:txBody>
                  <a:tcPr>
                    <a:solidFill>
                      <a:schemeClr val="accent4">
                        <a:lumMod val="20000"/>
                        <a:lumOff val="80000"/>
                      </a:schemeClr>
                    </a:solidFill>
                  </a:tcPr>
                </a:tc>
                <a:tc>
                  <a:txBody>
                    <a:bodyPr/>
                    <a:lstStyle/>
                    <a:p>
                      <a:r>
                        <a:rPr lang="en-GB" sz="2400" dirty="0">
                          <a:solidFill>
                            <a:srgbClr val="002060"/>
                          </a:solidFill>
                        </a:rPr>
                        <a:t>-</a:t>
                      </a:r>
                    </a:p>
                  </a:txBody>
                  <a:tcPr>
                    <a:solidFill>
                      <a:schemeClr val="accent4">
                        <a:lumMod val="20000"/>
                        <a:lumOff val="80000"/>
                      </a:schemeClr>
                    </a:solidFill>
                  </a:tcPr>
                </a:tc>
                <a:tc>
                  <a:txBody>
                    <a:bodyPr/>
                    <a:lstStyle/>
                    <a:p>
                      <a:r>
                        <a:rPr lang="en-GB" sz="2400" dirty="0">
                          <a:solidFill>
                            <a:srgbClr val="002060"/>
                          </a:solidFill>
                        </a:rPr>
                        <a:t>2203:  Proportion of women, girls, and menstruators that report </a:t>
                      </a:r>
                      <a:r>
                        <a:rPr lang="en-GB" sz="2400" b="1" dirty="0">
                          <a:solidFill>
                            <a:srgbClr val="002060"/>
                          </a:solidFill>
                        </a:rPr>
                        <a:t>having enough MHM materials to change as often as they wanted</a:t>
                      </a:r>
                      <a:r>
                        <a:rPr lang="en-GB" sz="2400" dirty="0">
                          <a:solidFill>
                            <a:srgbClr val="002060"/>
                          </a:solidFill>
                        </a:rPr>
                        <a:t> before, during, and following climate events</a:t>
                      </a:r>
                    </a:p>
                  </a:txBody>
                  <a:tcPr>
                    <a:solidFill>
                      <a:schemeClr val="accent4">
                        <a:lumMod val="20000"/>
                        <a:lumOff val="80000"/>
                      </a:schemeClr>
                    </a:solidFill>
                  </a:tcPr>
                </a:tc>
                <a:extLst>
                  <a:ext uri="{0D108BD9-81ED-4DB2-BD59-A6C34878D82A}">
                    <a16:rowId xmlns:a16="http://schemas.microsoft.com/office/drawing/2014/main" val="291460353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kern="1200" dirty="0">
                        <a:solidFill>
                          <a:srgbClr val="002060"/>
                        </a:solidFill>
                        <a:latin typeface="+mn-lt"/>
                        <a:ea typeface="+mn-ea"/>
                        <a:cs typeface="+mn-cs"/>
                      </a:endParaRPr>
                    </a:p>
                  </a:txBody>
                  <a:tcPr>
                    <a:solidFill>
                      <a:schemeClr val="accent5">
                        <a:lumMod val="20000"/>
                        <a:lumOff val="80000"/>
                      </a:schemeClr>
                    </a:solidFill>
                  </a:tcPr>
                </a:tc>
                <a:tc>
                  <a:txBody>
                    <a:bodyPr/>
                    <a:lstStyle/>
                    <a:p>
                      <a:endParaRPr lang="en-GB" sz="2400" dirty="0">
                        <a:solidFill>
                          <a:srgbClr val="002060"/>
                        </a:solidFill>
                      </a:endParaRPr>
                    </a:p>
                  </a:txBody>
                  <a:tcPr>
                    <a:solidFill>
                      <a:schemeClr val="accent4">
                        <a:lumMod val="20000"/>
                        <a:lumOff val="80000"/>
                      </a:schemeClr>
                    </a:solidFill>
                  </a:tcPr>
                </a:tc>
                <a:tc>
                  <a:txBody>
                    <a:bodyPr/>
                    <a:lstStyle/>
                    <a:p>
                      <a:endParaRPr lang="en-GB" sz="2400" dirty="0">
                        <a:solidFill>
                          <a:srgbClr val="002060"/>
                        </a:solidFill>
                      </a:endParaRPr>
                    </a:p>
                  </a:txBody>
                  <a:tcPr>
                    <a:solidFill>
                      <a:schemeClr val="accent4">
                        <a:lumMod val="20000"/>
                        <a:lumOff val="80000"/>
                      </a:schemeClr>
                    </a:solidFill>
                  </a:tcPr>
                </a:tc>
                <a:tc>
                  <a:txBody>
                    <a:bodyPr/>
                    <a:lstStyle/>
                    <a:p>
                      <a:r>
                        <a:rPr lang="en-GB" sz="2400" dirty="0">
                          <a:solidFill>
                            <a:srgbClr val="002060"/>
                          </a:solidFill>
                        </a:rPr>
                        <a:t>2205:  Proportion of population that report </a:t>
                      </a:r>
                      <a:r>
                        <a:rPr lang="en-GB" sz="2400" b="1" dirty="0">
                          <a:solidFill>
                            <a:srgbClr val="002060"/>
                          </a:solidFill>
                        </a:rPr>
                        <a:t>having enough soap and water to practice hand hygiene behaviours as often as they wanted </a:t>
                      </a:r>
                      <a:r>
                        <a:rPr lang="en-GB" sz="2400" dirty="0">
                          <a:solidFill>
                            <a:srgbClr val="002060"/>
                          </a:solidFill>
                        </a:rPr>
                        <a:t>before, during, and following climate events</a:t>
                      </a:r>
                    </a:p>
                  </a:txBody>
                  <a:tcPr>
                    <a:solidFill>
                      <a:schemeClr val="accent4">
                        <a:lumMod val="20000"/>
                        <a:lumOff val="80000"/>
                      </a:schemeClr>
                    </a:solidFill>
                  </a:tcPr>
                </a:tc>
                <a:extLst>
                  <a:ext uri="{0D108BD9-81ED-4DB2-BD59-A6C34878D82A}">
                    <a16:rowId xmlns:a16="http://schemas.microsoft.com/office/drawing/2014/main" val="2231101579"/>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5AC537F9-174B-D808-9715-76BFFA0EB9B1}"/>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8B6263FF-77EC-9712-4A38-A65487ABA268}"/>
              </a:ext>
            </a:extLst>
          </p:cNvPr>
          <p:cNvSpPr/>
          <p:nvPr/>
        </p:nvSpPr>
        <p:spPr>
          <a:xfrm>
            <a:off x="11874499" y="538663"/>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21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6E50-B41C-1875-06DB-291BA553F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1C740-07F1-F0F6-86B1-6ABCAE24AA2A}"/>
              </a:ext>
            </a:extLst>
          </p:cNvPr>
          <p:cNvSpPr>
            <a:spLocks noGrp="1"/>
          </p:cNvSpPr>
          <p:nvPr>
            <p:ph type="title"/>
          </p:nvPr>
        </p:nvSpPr>
        <p:spPr/>
        <p:txBody>
          <a:bodyPr>
            <a:normAutofit/>
          </a:bodyPr>
          <a:lstStyle/>
          <a:p>
            <a:r>
              <a:rPr lang="en-GB" dirty="0"/>
              <a:t>User experiences: 5 and 6 (of 8)</a:t>
            </a:r>
          </a:p>
        </p:txBody>
      </p:sp>
      <p:graphicFrame>
        <p:nvGraphicFramePr>
          <p:cNvPr id="4" name="Content Placeholder 3">
            <a:extLst>
              <a:ext uri="{FF2B5EF4-FFF2-40B4-BE49-F238E27FC236}">
                <a16:creationId xmlns:a16="http://schemas.microsoft.com/office/drawing/2014/main" id="{7A8C8EAB-BC16-07C1-4679-09E3390ED853}"/>
              </a:ext>
            </a:extLst>
          </p:cNvPr>
          <p:cNvGraphicFramePr>
            <a:graphicFrameLocks noGrp="1"/>
          </p:cNvGraphicFramePr>
          <p:nvPr>
            <p:ph idx="1"/>
          </p:nvPr>
        </p:nvGraphicFramePr>
        <p:xfrm>
          <a:off x="609600" y="1279525"/>
          <a:ext cx="11264899" cy="347472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038475">
                  <a:extLst>
                    <a:ext uri="{9D8B030D-6E8A-4147-A177-3AD203B41FA5}">
                      <a16:colId xmlns:a16="http://schemas.microsoft.com/office/drawing/2014/main" val="2774099198"/>
                    </a:ext>
                  </a:extLst>
                </a:gridCol>
                <a:gridCol w="2730500">
                  <a:extLst>
                    <a:ext uri="{9D8B030D-6E8A-4147-A177-3AD203B41FA5}">
                      <a16:colId xmlns:a16="http://schemas.microsoft.com/office/drawing/2014/main" val="2389877441"/>
                    </a:ext>
                  </a:extLst>
                </a:gridCol>
                <a:gridCol w="2679699">
                  <a:extLst>
                    <a:ext uri="{9D8B030D-6E8A-4147-A177-3AD203B41FA5}">
                      <a16:colId xmlns:a16="http://schemas.microsoft.com/office/drawing/2014/main" val="4144391156"/>
                    </a:ext>
                  </a:extLst>
                </a:gridCol>
              </a:tblGrid>
              <a:tr h="370840">
                <a:tc>
                  <a:txBody>
                    <a:bodyPr/>
                    <a:lstStyle/>
                    <a:p>
                      <a:r>
                        <a:rPr lang="en-GB" sz="2400" dirty="0">
                          <a:solidFill>
                            <a:srgbClr val="002060"/>
                          </a:solidFill>
                        </a:rPr>
                        <a:t>Objective</a:t>
                      </a:r>
                    </a:p>
                  </a:txBody>
                  <a:tcPr>
                    <a:solidFill>
                      <a:schemeClr val="accent4">
                        <a:lumMod val="40000"/>
                        <a:lumOff val="60000"/>
                      </a:schemeClr>
                    </a:solidFill>
                  </a:tcPr>
                </a:tc>
                <a:tc>
                  <a:txBody>
                    <a:bodyPr/>
                    <a:lstStyle/>
                    <a:p>
                      <a:r>
                        <a:rPr lang="en-GB" sz="2400" dirty="0">
                          <a:solidFill>
                            <a:srgbClr val="002060"/>
                          </a:solidFill>
                        </a:rPr>
                        <a:t>Water supply</a:t>
                      </a:r>
                    </a:p>
                  </a:txBody>
                  <a:tcPr>
                    <a:solidFill>
                      <a:schemeClr val="accent4">
                        <a:lumMod val="40000"/>
                        <a:lumOff val="60000"/>
                      </a:schemeClr>
                    </a:solidFill>
                  </a:tcPr>
                </a:tc>
                <a:tc>
                  <a:txBody>
                    <a:bodyPr/>
                    <a:lstStyle/>
                    <a:p>
                      <a:r>
                        <a:rPr lang="en-GB" sz="2400" dirty="0">
                          <a:solidFill>
                            <a:srgbClr val="002060"/>
                          </a:solidFill>
                        </a:rPr>
                        <a:t>Sanitation</a:t>
                      </a:r>
                      <a:endParaRPr lang="en-GB" dirty="0"/>
                    </a:p>
                  </a:txBody>
                  <a:tcPr>
                    <a:solidFill>
                      <a:schemeClr val="accent4">
                        <a:lumMod val="40000"/>
                        <a:lumOff val="60000"/>
                      </a:schemeClr>
                    </a:solidFill>
                  </a:tcPr>
                </a:tc>
                <a:tc>
                  <a:txBody>
                    <a:bodyPr/>
                    <a:lstStyle/>
                    <a:p>
                      <a:r>
                        <a:rPr lang="en-GB" sz="2400" dirty="0">
                          <a:solidFill>
                            <a:srgbClr val="002060"/>
                          </a:solidFill>
                        </a:rPr>
                        <a:t>Hygiene</a:t>
                      </a:r>
                      <a:endParaRPr lang="en-GB" dirty="0"/>
                    </a:p>
                  </a:txBody>
                  <a:tcPr>
                    <a:solidFill>
                      <a:schemeClr val="accent4">
                        <a:lumMod val="40000"/>
                        <a:lumOff val="60000"/>
                      </a:schemeClr>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rgbClr val="002060"/>
                          </a:solidFill>
                          <a:latin typeface="+mn-lt"/>
                          <a:ea typeface="+mn-ea"/>
                          <a:cs typeface="+mn-cs"/>
                        </a:rPr>
                        <a:t>Users are </a:t>
                      </a:r>
                      <a:r>
                        <a:rPr lang="en-GB" sz="2400" b="1" kern="1200" dirty="0">
                          <a:solidFill>
                            <a:srgbClr val="002060"/>
                          </a:solidFill>
                          <a:latin typeface="+mn-lt"/>
                          <a:ea typeface="+mn-ea"/>
                          <a:cs typeface="+mn-cs"/>
                        </a:rPr>
                        <a:t>protected from distress </a:t>
                      </a:r>
                      <a:r>
                        <a:rPr lang="en-GB" sz="2400" b="0" kern="1200" dirty="0">
                          <a:solidFill>
                            <a:srgbClr val="002060"/>
                          </a:solidFill>
                          <a:latin typeface="+mn-lt"/>
                          <a:ea typeface="+mn-ea"/>
                          <a:cs typeface="+mn-cs"/>
                        </a:rPr>
                        <a:t>related to service disruptions</a:t>
                      </a:r>
                    </a:p>
                  </a:txBody>
                  <a:tcPr>
                    <a:solidFill>
                      <a:schemeClr val="accent4">
                        <a:lumMod val="20000"/>
                        <a:lumOff val="80000"/>
                      </a:schemeClr>
                    </a:solidFill>
                  </a:tcPr>
                </a:tc>
                <a:tc>
                  <a:txBody>
                    <a:bodyPr/>
                    <a:lstStyle/>
                    <a:p>
                      <a:r>
                        <a:rPr lang="en-GB" sz="2400" dirty="0">
                          <a:solidFill>
                            <a:srgbClr val="002060"/>
                          </a:solidFill>
                        </a:rPr>
                        <a:t>2001:  Proportion of population </a:t>
                      </a:r>
                      <a:r>
                        <a:rPr lang="en-GB" sz="2400" b="1" dirty="0">
                          <a:solidFill>
                            <a:srgbClr val="002060"/>
                          </a:solidFill>
                        </a:rPr>
                        <a:t>reporting that they worried </a:t>
                      </a:r>
                      <a:r>
                        <a:rPr lang="en-GB" sz="2400" dirty="0">
                          <a:solidFill>
                            <a:srgbClr val="002060"/>
                          </a:solidFill>
                        </a:rPr>
                        <a:t>about not having enough water for all household needs due to a climate event</a:t>
                      </a:r>
                    </a:p>
                  </a:txBody>
                  <a:tcPr>
                    <a:solidFill>
                      <a:schemeClr val="accent4">
                        <a:lumMod val="20000"/>
                        <a:lumOff val="80000"/>
                      </a:schemeClr>
                    </a:solidFill>
                  </a:tcPr>
                </a:tc>
                <a:tc>
                  <a:txBody>
                    <a:bodyPr/>
                    <a:lstStyle/>
                    <a:p>
                      <a:r>
                        <a:rPr lang="en-GB" sz="2400" dirty="0">
                          <a:solidFill>
                            <a:srgbClr val="002060"/>
                          </a:solidFill>
                        </a:rPr>
                        <a:t>2101:  Proportion of population </a:t>
                      </a:r>
                      <a:r>
                        <a:rPr lang="en-GB" sz="2400" b="1" dirty="0">
                          <a:solidFill>
                            <a:srgbClr val="002060"/>
                          </a:solidFill>
                        </a:rPr>
                        <a:t>who felt safe</a:t>
                      </a:r>
                      <a:r>
                        <a:rPr lang="en-GB" sz="2400" dirty="0">
                          <a:solidFill>
                            <a:srgbClr val="002060"/>
                          </a:solidFill>
                        </a:rPr>
                        <a:t> at the sanitation locations they used most before, during, and following a climate event in the [last Y]</a:t>
                      </a:r>
                    </a:p>
                  </a:txBody>
                  <a:tcPr>
                    <a:solidFill>
                      <a:schemeClr val="accent4">
                        <a:lumMod val="20000"/>
                        <a:lumOff val="80000"/>
                      </a:schemeClr>
                    </a:solidFill>
                  </a:tcPr>
                </a:tc>
                <a:tc>
                  <a:txBody>
                    <a:bodyPr/>
                    <a:lstStyle/>
                    <a:p>
                      <a:r>
                        <a:rPr lang="en-GB" sz="2400" dirty="0">
                          <a:solidFill>
                            <a:srgbClr val="002060"/>
                          </a:solidFill>
                        </a:rPr>
                        <a:t>-</a:t>
                      </a:r>
                    </a:p>
                  </a:txBody>
                  <a:tcPr>
                    <a:solidFill>
                      <a:schemeClr val="accent4">
                        <a:lumMod val="20000"/>
                        <a:lumOff val="80000"/>
                      </a:schemeClr>
                    </a:solidFill>
                  </a:tcPr>
                </a:tc>
                <a:extLst>
                  <a:ext uri="{0D108BD9-81ED-4DB2-BD59-A6C34878D82A}">
                    <a16:rowId xmlns:a16="http://schemas.microsoft.com/office/drawing/2014/main" val="2914603536"/>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10950634-3496-0319-C65F-AFDADA0A7262}"/>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3F627F29-3D53-312D-303C-7E44F3D95311}"/>
              </a:ext>
            </a:extLst>
          </p:cNvPr>
          <p:cNvSpPr/>
          <p:nvPr/>
        </p:nvSpPr>
        <p:spPr>
          <a:xfrm>
            <a:off x="11874499" y="356635"/>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48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6153-93CE-6813-AB89-24D1F0BFC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C9564-F14F-09E4-FD56-164FBD038204}"/>
              </a:ext>
            </a:extLst>
          </p:cNvPr>
          <p:cNvSpPr>
            <a:spLocks noGrp="1"/>
          </p:cNvSpPr>
          <p:nvPr>
            <p:ph type="title"/>
          </p:nvPr>
        </p:nvSpPr>
        <p:spPr/>
        <p:txBody>
          <a:bodyPr>
            <a:normAutofit/>
          </a:bodyPr>
          <a:lstStyle/>
          <a:p>
            <a:r>
              <a:rPr lang="en-GB" dirty="0"/>
              <a:t>User experiences: 7 and 8 (of 8)</a:t>
            </a:r>
          </a:p>
        </p:txBody>
      </p:sp>
      <p:graphicFrame>
        <p:nvGraphicFramePr>
          <p:cNvPr id="4" name="Content Placeholder 3">
            <a:extLst>
              <a:ext uri="{FF2B5EF4-FFF2-40B4-BE49-F238E27FC236}">
                <a16:creationId xmlns:a16="http://schemas.microsoft.com/office/drawing/2014/main" id="{802C6723-51D5-A571-7F57-2E7E5B5AA23C}"/>
              </a:ext>
            </a:extLst>
          </p:cNvPr>
          <p:cNvGraphicFramePr>
            <a:graphicFrameLocks noGrp="1"/>
          </p:cNvGraphicFramePr>
          <p:nvPr>
            <p:ph idx="1"/>
            <p:extLst>
              <p:ext uri="{D42A27DB-BD31-4B8C-83A1-F6EECF244321}">
                <p14:modId xmlns:p14="http://schemas.microsoft.com/office/powerpoint/2010/main" val="3966496901"/>
              </p:ext>
            </p:extLst>
          </p:nvPr>
        </p:nvGraphicFramePr>
        <p:xfrm>
          <a:off x="609600" y="1081405"/>
          <a:ext cx="11264899" cy="5776595"/>
        </p:xfrm>
        <a:graphic>
          <a:graphicData uri="http://schemas.openxmlformats.org/drawingml/2006/table">
            <a:tbl>
              <a:tblPr firstRow="1" bandRow="1">
                <a:tableStyleId>{327F97BB-C833-4FB7-BDE5-3F7075034690}</a:tableStyleId>
              </a:tblPr>
              <a:tblGrid>
                <a:gridCol w="2451100">
                  <a:extLst>
                    <a:ext uri="{9D8B030D-6E8A-4147-A177-3AD203B41FA5}">
                      <a16:colId xmlns:a16="http://schemas.microsoft.com/office/drawing/2014/main" val="4265246679"/>
                    </a:ext>
                  </a:extLst>
                </a:gridCol>
                <a:gridCol w="3606800">
                  <a:extLst>
                    <a:ext uri="{9D8B030D-6E8A-4147-A177-3AD203B41FA5}">
                      <a16:colId xmlns:a16="http://schemas.microsoft.com/office/drawing/2014/main" val="2774099198"/>
                    </a:ext>
                  </a:extLst>
                </a:gridCol>
                <a:gridCol w="3822700">
                  <a:extLst>
                    <a:ext uri="{9D8B030D-6E8A-4147-A177-3AD203B41FA5}">
                      <a16:colId xmlns:a16="http://schemas.microsoft.com/office/drawing/2014/main" val="2389877441"/>
                    </a:ext>
                  </a:extLst>
                </a:gridCol>
                <a:gridCol w="1384299">
                  <a:extLst>
                    <a:ext uri="{9D8B030D-6E8A-4147-A177-3AD203B41FA5}">
                      <a16:colId xmlns:a16="http://schemas.microsoft.com/office/drawing/2014/main" val="4144391156"/>
                    </a:ext>
                  </a:extLst>
                </a:gridCol>
              </a:tblGrid>
              <a:tr h="564515">
                <a:tc>
                  <a:txBody>
                    <a:bodyPr/>
                    <a:lstStyle/>
                    <a:p>
                      <a:r>
                        <a:rPr lang="en-GB" sz="2400" dirty="0">
                          <a:solidFill>
                            <a:srgbClr val="002060"/>
                          </a:solidFill>
                        </a:rPr>
                        <a:t>Objective</a:t>
                      </a:r>
                    </a:p>
                  </a:txBody>
                  <a:tcPr>
                    <a:solidFill>
                      <a:schemeClr val="accent4">
                        <a:lumMod val="40000"/>
                        <a:lumOff val="60000"/>
                      </a:schemeClr>
                    </a:solidFill>
                  </a:tcPr>
                </a:tc>
                <a:tc>
                  <a:txBody>
                    <a:bodyPr/>
                    <a:lstStyle/>
                    <a:p>
                      <a:r>
                        <a:rPr lang="en-GB" sz="2400" dirty="0">
                          <a:solidFill>
                            <a:srgbClr val="002060"/>
                          </a:solidFill>
                        </a:rPr>
                        <a:t>Water supply</a:t>
                      </a:r>
                    </a:p>
                  </a:txBody>
                  <a:tcPr>
                    <a:solidFill>
                      <a:schemeClr val="accent4">
                        <a:lumMod val="40000"/>
                        <a:lumOff val="60000"/>
                      </a:schemeClr>
                    </a:solidFill>
                  </a:tcPr>
                </a:tc>
                <a:tc>
                  <a:txBody>
                    <a:bodyPr/>
                    <a:lstStyle/>
                    <a:p>
                      <a:r>
                        <a:rPr lang="en-GB" sz="2400" dirty="0">
                          <a:solidFill>
                            <a:srgbClr val="002060"/>
                          </a:solidFill>
                        </a:rPr>
                        <a:t>Sanitation</a:t>
                      </a:r>
                      <a:endParaRPr lang="en-GB" dirty="0"/>
                    </a:p>
                  </a:txBody>
                  <a:tcPr>
                    <a:solidFill>
                      <a:schemeClr val="accent4">
                        <a:lumMod val="40000"/>
                        <a:lumOff val="60000"/>
                      </a:schemeClr>
                    </a:solidFill>
                  </a:tcPr>
                </a:tc>
                <a:tc>
                  <a:txBody>
                    <a:bodyPr/>
                    <a:lstStyle/>
                    <a:p>
                      <a:r>
                        <a:rPr lang="en-GB" sz="2400" dirty="0">
                          <a:solidFill>
                            <a:srgbClr val="002060"/>
                          </a:solidFill>
                        </a:rPr>
                        <a:t>Hygiene</a:t>
                      </a:r>
                      <a:endParaRPr lang="en-GB" dirty="0"/>
                    </a:p>
                  </a:txBody>
                  <a:tcPr>
                    <a:solidFill>
                      <a:schemeClr val="accent4">
                        <a:lumMod val="40000"/>
                        <a:lumOff val="60000"/>
                      </a:schemeClr>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rgbClr val="002060"/>
                          </a:solidFill>
                          <a:latin typeface="+mn-lt"/>
                          <a:ea typeface="+mn-ea"/>
                          <a:cs typeface="+mn-cs"/>
                        </a:rPr>
                        <a:t>User </a:t>
                      </a:r>
                      <a:r>
                        <a:rPr lang="en-GB" sz="2400" b="1" kern="1200" dirty="0">
                          <a:solidFill>
                            <a:srgbClr val="002060"/>
                          </a:solidFill>
                          <a:latin typeface="+mn-lt"/>
                          <a:ea typeface="+mn-ea"/>
                          <a:cs typeface="+mn-cs"/>
                        </a:rPr>
                        <a:t>complaints</a:t>
                      </a:r>
                      <a:r>
                        <a:rPr lang="en-GB" sz="2400" b="0" kern="1200" dirty="0">
                          <a:solidFill>
                            <a:srgbClr val="002060"/>
                          </a:solidFill>
                          <a:latin typeface="+mn-lt"/>
                          <a:ea typeface="+mn-ea"/>
                          <a:cs typeface="+mn-cs"/>
                        </a:rPr>
                        <a:t>/ requests for assistance are dealt with in a timely manner </a:t>
                      </a:r>
                    </a:p>
                  </a:txBody>
                  <a:tcPr>
                    <a:solidFill>
                      <a:schemeClr val="accent4">
                        <a:lumMod val="20000"/>
                        <a:lumOff val="80000"/>
                      </a:schemeClr>
                    </a:solidFill>
                  </a:tcPr>
                </a:tc>
                <a:tc>
                  <a:txBody>
                    <a:bodyPr/>
                    <a:lstStyle/>
                    <a:p>
                      <a:r>
                        <a:rPr lang="en-GB" sz="2400" b="0" dirty="0">
                          <a:solidFill>
                            <a:srgbClr val="002060"/>
                          </a:solidFill>
                        </a:rPr>
                        <a:t>2004:  </a:t>
                      </a:r>
                      <a:r>
                        <a:rPr lang="en-GB" sz="2400" b="1" dirty="0">
                          <a:solidFill>
                            <a:srgbClr val="002060"/>
                          </a:solidFill>
                        </a:rPr>
                        <a:t>Total complaints </a:t>
                      </a:r>
                      <a:r>
                        <a:rPr lang="en-GB" sz="2400" b="0" dirty="0">
                          <a:solidFill>
                            <a:srgbClr val="002060"/>
                          </a:solidFill>
                        </a:rPr>
                        <a:t>per 1000 customers before, during, and following a climate event</a:t>
                      </a:r>
                    </a:p>
                    <a:p>
                      <a:r>
                        <a:rPr lang="en-GB" sz="2400" b="0" dirty="0">
                          <a:solidFill>
                            <a:srgbClr val="002060"/>
                          </a:solidFill>
                        </a:rPr>
                        <a:t>(a) received by drinking water service providers or regulators</a:t>
                      </a:r>
                    </a:p>
                    <a:p>
                      <a:r>
                        <a:rPr lang="en-GB" sz="2400" b="0" dirty="0">
                          <a:solidFill>
                            <a:srgbClr val="002060"/>
                          </a:solidFill>
                        </a:rPr>
                        <a:t>(b) received and analysed by drinking water service providers or regulators</a:t>
                      </a:r>
                    </a:p>
                    <a:p>
                      <a:r>
                        <a:rPr lang="en-GB" sz="2400" b="0" dirty="0">
                          <a:solidFill>
                            <a:srgbClr val="002060"/>
                          </a:solidFill>
                        </a:rPr>
                        <a:t>(c) received, analysed and acted upon by drinking water service providers or regulators</a:t>
                      </a:r>
                    </a:p>
                  </a:txBody>
                  <a:tcPr>
                    <a:solidFill>
                      <a:schemeClr val="accent4">
                        <a:lumMod val="20000"/>
                        <a:lumOff val="80000"/>
                      </a:schemeClr>
                    </a:solidFill>
                  </a:tcPr>
                </a:tc>
                <a:tc>
                  <a:txBody>
                    <a:bodyPr/>
                    <a:lstStyle/>
                    <a:p>
                      <a:r>
                        <a:rPr lang="en-GB" sz="2400" b="0" dirty="0">
                          <a:solidFill>
                            <a:srgbClr val="002060"/>
                          </a:solidFill>
                        </a:rPr>
                        <a:t>2103:  </a:t>
                      </a:r>
                      <a:r>
                        <a:rPr lang="en-GB" sz="2400" b="1" dirty="0">
                          <a:solidFill>
                            <a:srgbClr val="002060"/>
                          </a:solidFill>
                        </a:rPr>
                        <a:t>Total complaints </a:t>
                      </a:r>
                      <a:r>
                        <a:rPr lang="en-GB" sz="2400" b="0" dirty="0">
                          <a:solidFill>
                            <a:srgbClr val="002060"/>
                          </a:solidFill>
                        </a:rPr>
                        <a:t>per 1000 customers before, during, and following a climate event </a:t>
                      </a:r>
                    </a:p>
                    <a:p>
                      <a:r>
                        <a:rPr lang="en-GB" sz="2400" b="0" dirty="0">
                          <a:solidFill>
                            <a:srgbClr val="002060"/>
                          </a:solidFill>
                        </a:rPr>
                        <a:t>(a) received by sanitation service providers or regulators</a:t>
                      </a:r>
                    </a:p>
                    <a:p>
                      <a:r>
                        <a:rPr lang="en-GB" sz="2400" b="0" dirty="0">
                          <a:solidFill>
                            <a:srgbClr val="002060"/>
                          </a:solidFill>
                        </a:rPr>
                        <a:t>(b) received and analysed by sanitation service providers or regulators</a:t>
                      </a:r>
                    </a:p>
                    <a:p>
                      <a:r>
                        <a:rPr lang="en-GB" sz="2400" b="0" dirty="0">
                          <a:solidFill>
                            <a:srgbClr val="002060"/>
                          </a:solidFill>
                        </a:rPr>
                        <a:t>(c) received, analysed and acted upon by sanitation service providers or regulators</a:t>
                      </a:r>
                    </a:p>
                  </a:txBody>
                  <a:tcPr>
                    <a:solidFill>
                      <a:schemeClr val="accent4">
                        <a:lumMod val="20000"/>
                        <a:lumOff val="80000"/>
                      </a:schemeClr>
                    </a:solidFill>
                  </a:tcPr>
                </a:tc>
                <a:tc>
                  <a:txBody>
                    <a:bodyPr/>
                    <a:lstStyle/>
                    <a:p>
                      <a:r>
                        <a:rPr lang="en-GB" sz="2400" dirty="0">
                          <a:solidFill>
                            <a:srgbClr val="002060"/>
                          </a:solidFill>
                        </a:rPr>
                        <a:t>-</a:t>
                      </a:r>
                    </a:p>
                  </a:txBody>
                  <a:tcPr>
                    <a:solidFill>
                      <a:schemeClr val="accent4">
                        <a:lumMod val="20000"/>
                        <a:lumOff val="80000"/>
                      </a:schemeClr>
                    </a:solidFill>
                  </a:tcPr>
                </a:tc>
                <a:extLst>
                  <a:ext uri="{0D108BD9-81ED-4DB2-BD59-A6C34878D82A}">
                    <a16:rowId xmlns:a16="http://schemas.microsoft.com/office/drawing/2014/main" val="2914603536"/>
                  </a:ext>
                </a:extLst>
              </a:tr>
            </a:tbl>
          </a:graphicData>
        </a:graphic>
      </p:graphicFrame>
      <p:pic>
        <p:nvPicPr>
          <p:cNvPr id="3" name="Picture 2" descr="C:\Users\cenbee\AppData\Local\Microsoft\Windows\INetCache\Content.MSO\939C3366.tmp">
            <a:extLst>
              <a:ext uri="{FF2B5EF4-FFF2-40B4-BE49-F238E27FC236}">
                <a16:creationId xmlns:a16="http://schemas.microsoft.com/office/drawing/2014/main" id="{42E44F74-C498-1BAD-770A-DF56C3F69873}"/>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10070757" y="44689"/>
            <a:ext cx="2088292" cy="945168"/>
          </a:xfrm>
          <a:prstGeom prst="rect">
            <a:avLst/>
          </a:prstGeom>
          <a:noFill/>
          <a:ln>
            <a:noFill/>
          </a:ln>
        </p:spPr>
      </p:pic>
      <p:sp>
        <p:nvSpPr>
          <p:cNvPr id="5" name="Oval 4">
            <a:extLst>
              <a:ext uri="{FF2B5EF4-FFF2-40B4-BE49-F238E27FC236}">
                <a16:creationId xmlns:a16="http://schemas.microsoft.com/office/drawing/2014/main" id="{60482BA9-48C5-8C11-E709-C4AD9F6FCBF4}"/>
              </a:ext>
            </a:extLst>
          </p:cNvPr>
          <p:cNvSpPr/>
          <p:nvPr/>
        </p:nvSpPr>
        <p:spPr>
          <a:xfrm>
            <a:off x="11874499" y="356635"/>
            <a:ext cx="160638" cy="160638"/>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314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C1D6-284E-B296-048A-1E9DFC22CC3E}"/>
              </a:ext>
            </a:extLst>
          </p:cNvPr>
          <p:cNvSpPr>
            <a:spLocks noGrp="1"/>
          </p:cNvSpPr>
          <p:nvPr>
            <p:ph type="title"/>
          </p:nvPr>
        </p:nvSpPr>
        <p:spPr/>
        <p:txBody>
          <a:bodyPr/>
          <a:lstStyle/>
          <a:p>
            <a:r>
              <a:rPr lang="en-US" dirty="0"/>
              <a:t>Shorter list 5.1 (42 indicators)</a:t>
            </a:r>
          </a:p>
        </p:txBody>
      </p:sp>
      <p:sp>
        <p:nvSpPr>
          <p:cNvPr id="3" name="Content Placeholder 2">
            <a:extLst>
              <a:ext uri="{FF2B5EF4-FFF2-40B4-BE49-F238E27FC236}">
                <a16:creationId xmlns:a16="http://schemas.microsoft.com/office/drawing/2014/main" id="{E08DDFDA-66CF-B539-C069-F1721C6F6D8C}"/>
              </a:ext>
            </a:extLst>
          </p:cNvPr>
          <p:cNvSpPr>
            <a:spLocks noGrp="1"/>
          </p:cNvSpPr>
          <p:nvPr>
            <p:ph idx="1"/>
          </p:nvPr>
        </p:nvSpPr>
        <p:spPr/>
        <p:txBody>
          <a:bodyPr/>
          <a:lstStyle/>
          <a:p>
            <a:endParaRPr lang="en-US" dirty="0"/>
          </a:p>
        </p:txBody>
      </p:sp>
      <p:pic>
        <p:nvPicPr>
          <p:cNvPr id="4" name="Picture 3" descr="C:\Users\cenbee\AppData\Local\Microsoft\Windows\INetCache\Content.MSO\939C3366.tmp">
            <a:extLst>
              <a:ext uri="{FF2B5EF4-FFF2-40B4-BE49-F238E27FC236}">
                <a16:creationId xmlns:a16="http://schemas.microsoft.com/office/drawing/2014/main" id="{CF31B21F-4613-7BC9-A185-37BC3AF699C0}"/>
              </a:ext>
            </a:extLst>
          </p:cNvPr>
          <p:cNvPicPr>
            <a:picLocks noChangeAspect="1"/>
          </p:cNvPicPr>
          <p:nvPr/>
        </p:nvPicPr>
        <p:blipFill>
          <a:blip r:embed="rId3">
            <a:extLst>
              <a:ext uri="{28A0092B-C50C-407E-A947-70E740481C1C}">
                <a14:useLocalDpi xmlns:a14="http://schemas.microsoft.com/office/drawing/2010/main" val="0"/>
              </a:ext>
            </a:extLst>
          </a:blip>
          <a:srcRect l="10239" t="13649" r="15343" b="23829"/>
          <a:stretch/>
        </p:blipFill>
        <p:spPr bwMode="auto">
          <a:xfrm>
            <a:off x="0" y="1132125"/>
            <a:ext cx="12211577" cy="5527002"/>
          </a:xfrm>
          <a:prstGeom prst="rect">
            <a:avLst/>
          </a:prstGeom>
          <a:noFill/>
          <a:ln>
            <a:noFill/>
          </a:ln>
        </p:spPr>
      </p:pic>
      <p:sp>
        <p:nvSpPr>
          <p:cNvPr id="5" name="Oval 4">
            <a:extLst>
              <a:ext uri="{FF2B5EF4-FFF2-40B4-BE49-F238E27FC236}">
                <a16:creationId xmlns:a16="http://schemas.microsoft.com/office/drawing/2014/main" id="{8984681E-0DC9-B9EB-E41C-B03AD6374AB5}"/>
              </a:ext>
            </a:extLst>
          </p:cNvPr>
          <p:cNvSpPr/>
          <p:nvPr/>
        </p:nvSpPr>
        <p:spPr>
          <a:xfrm>
            <a:off x="10482350" y="2518756"/>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2004</a:t>
            </a:r>
            <a:endParaRPr lang="en-US" sz="400" dirty="0"/>
          </a:p>
        </p:txBody>
      </p:sp>
      <p:sp>
        <p:nvSpPr>
          <p:cNvPr id="6" name="Oval 5">
            <a:extLst>
              <a:ext uri="{FF2B5EF4-FFF2-40B4-BE49-F238E27FC236}">
                <a16:creationId xmlns:a16="http://schemas.microsoft.com/office/drawing/2014/main" id="{F3B808B9-6603-63A9-6C52-60024BBA0223}"/>
              </a:ext>
            </a:extLst>
          </p:cNvPr>
          <p:cNvSpPr/>
          <p:nvPr/>
        </p:nvSpPr>
        <p:spPr>
          <a:xfrm>
            <a:off x="10897986" y="2518756"/>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2103</a:t>
            </a:r>
            <a:endParaRPr lang="en-US" sz="400" dirty="0"/>
          </a:p>
        </p:txBody>
      </p:sp>
      <p:sp>
        <p:nvSpPr>
          <p:cNvPr id="7" name="Oval 6">
            <a:extLst>
              <a:ext uri="{FF2B5EF4-FFF2-40B4-BE49-F238E27FC236}">
                <a16:creationId xmlns:a16="http://schemas.microsoft.com/office/drawing/2014/main" id="{14F5E9CD-1279-56CD-9A71-1F41F0D1206B}"/>
              </a:ext>
            </a:extLst>
          </p:cNvPr>
          <p:cNvSpPr/>
          <p:nvPr/>
        </p:nvSpPr>
        <p:spPr>
          <a:xfrm>
            <a:off x="10482350" y="2070664"/>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2001</a:t>
            </a:r>
            <a:endParaRPr lang="en-US" sz="400" dirty="0"/>
          </a:p>
        </p:txBody>
      </p:sp>
      <p:sp>
        <p:nvSpPr>
          <p:cNvPr id="8" name="Oval 7">
            <a:extLst>
              <a:ext uri="{FF2B5EF4-FFF2-40B4-BE49-F238E27FC236}">
                <a16:creationId xmlns:a16="http://schemas.microsoft.com/office/drawing/2014/main" id="{C5F32CFB-D682-1AD2-69DE-E51CDC1A3796}"/>
              </a:ext>
            </a:extLst>
          </p:cNvPr>
          <p:cNvSpPr/>
          <p:nvPr/>
        </p:nvSpPr>
        <p:spPr>
          <a:xfrm>
            <a:off x="10897986" y="2070664"/>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2101</a:t>
            </a:r>
            <a:endParaRPr lang="en-US" sz="400" dirty="0"/>
          </a:p>
        </p:txBody>
      </p:sp>
      <p:sp>
        <p:nvSpPr>
          <p:cNvPr id="9" name="Oval 8">
            <a:extLst>
              <a:ext uri="{FF2B5EF4-FFF2-40B4-BE49-F238E27FC236}">
                <a16:creationId xmlns:a16="http://schemas.microsoft.com/office/drawing/2014/main" id="{CD052F84-5C53-C1F8-F895-19764A67289C}"/>
              </a:ext>
            </a:extLst>
          </p:cNvPr>
          <p:cNvSpPr/>
          <p:nvPr/>
        </p:nvSpPr>
        <p:spPr>
          <a:xfrm>
            <a:off x="10482350" y="5212869"/>
            <a:ext cx="490450" cy="374072"/>
          </a:xfrm>
          <a:prstGeom prst="ellipse">
            <a:avLst/>
          </a:prstGeom>
          <a:solidFill>
            <a:srgbClr val="00A5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2203</a:t>
            </a:r>
            <a:endParaRPr lang="en-US" sz="400" dirty="0"/>
          </a:p>
        </p:txBody>
      </p:sp>
      <p:sp>
        <p:nvSpPr>
          <p:cNvPr id="10" name="Oval 9">
            <a:extLst>
              <a:ext uri="{FF2B5EF4-FFF2-40B4-BE49-F238E27FC236}">
                <a16:creationId xmlns:a16="http://schemas.microsoft.com/office/drawing/2014/main" id="{C65708A6-832B-AD23-6FE9-2B7BB5092EBF}"/>
              </a:ext>
            </a:extLst>
          </p:cNvPr>
          <p:cNvSpPr/>
          <p:nvPr/>
        </p:nvSpPr>
        <p:spPr>
          <a:xfrm>
            <a:off x="11133514" y="5212869"/>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2205</a:t>
            </a:r>
            <a:endParaRPr lang="en-US" sz="400" dirty="0"/>
          </a:p>
        </p:txBody>
      </p:sp>
      <p:sp>
        <p:nvSpPr>
          <p:cNvPr id="11" name="Oval 10">
            <a:extLst>
              <a:ext uri="{FF2B5EF4-FFF2-40B4-BE49-F238E27FC236}">
                <a16:creationId xmlns:a16="http://schemas.microsoft.com/office/drawing/2014/main" id="{AB916A6B-E425-D90D-DF70-C79CDB86EC53}"/>
              </a:ext>
            </a:extLst>
          </p:cNvPr>
          <p:cNvSpPr/>
          <p:nvPr/>
        </p:nvSpPr>
        <p:spPr>
          <a:xfrm>
            <a:off x="10482350" y="1664130"/>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2005</a:t>
            </a:r>
            <a:endParaRPr lang="en-US" sz="400" dirty="0"/>
          </a:p>
        </p:txBody>
      </p:sp>
      <p:sp>
        <p:nvSpPr>
          <p:cNvPr id="12" name="Oval 11">
            <a:extLst>
              <a:ext uri="{FF2B5EF4-FFF2-40B4-BE49-F238E27FC236}">
                <a16:creationId xmlns:a16="http://schemas.microsoft.com/office/drawing/2014/main" id="{3E015809-D895-E982-4560-BB94052D83BA}"/>
              </a:ext>
            </a:extLst>
          </p:cNvPr>
          <p:cNvSpPr/>
          <p:nvPr/>
        </p:nvSpPr>
        <p:spPr>
          <a:xfrm>
            <a:off x="10897986" y="1664130"/>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2104</a:t>
            </a:r>
            <a:endParaRPr lang="en-US" sz="400" dirty="0"/>
          </a:p>
        </p:txBody>
      </p:sp>
      <p:sp>
        <p:nvSpPr>
          <p:cNvPr id="13" name="Oval 12">
            <a:extLst>
              <a:ext uri="{FF2B5EF4-FFF2-40B4-BE49-F238E27FC236}">
                <a16:creationId xmlns:a16="http://schemas.microsoft.com/office/drawing/2014/main" id="{11736952-F43C-9EDD-652A-2AA5E1B6925B}"/>
              </a:ext>
            </a:extLst>
          </p:cNvPr>
          <p:cNvSpPr/>
          <p:nvPr/>
        </p:nvSpPr>
        <p:spPr>
          <a:xfrm>
            <a:off x="7780714" y="2518756"/>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1704</a:t>
            </a:r>
            <a:endParaRPr lang="en-US" sz="400" dirty="0"/>
          </a:p>
        </p:txBody>
      </p:sp>
      <p:sp>
        <p:nvSpPr>
          <p:cNvPr id="14" name="Oval 13">
            <a:extLst>
              <a:ext uri="{FF2B5EF4-FFF2-40B4-BE49-F238E27FC236}">
                <a16:creationId xmlns:a16="http://schemas.microsoft.com/office/drawing/2014/main" id="{CE4C921E-080B-96A4-AB52-482F723E6659}"/>
              </a:ext>
            </a:extLst>
          </p:cNvPr>
          <p:cNvSpPr/>
          <p:nvPr/>
        </p:nvSpPr>
        <p:spPr>
          <a:xfrm>
            <a:off x="8196350" y="2518756"/>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1805</a:t>
            </a:r>
            <a:endParaRPr lang="en-US" sz="400" dirty="0"/>
          </a:p>
        </p:txBody>
      </p:sp>
      <p:sp>
        <p:nvSpPr>
          <p:cNvPr id="15" name="Oval 14">
            <a:extLst>
              <a:ext uri="{FF2B5EF4-FFF2-40B4-BE49-F238E27FC236}">
                <a16:creationId xmlns:a16="http://schemas.microsoft.com/office/drawing/2014/main" id="{4EFBA9BB-293C-5420-5EC2-1A8681E9AD91}"/>
              </a:ext>
            </a:extLst>
          </p:cNvPr>
          <p:cNvSpPr/>
          <p:nvPr/>
        </p:nvSpPr>
        <p:spPr>
          <a:xfrm>
            <a:off x="7855528" y="5212869"/>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1905</a:t>
            </a:r>
            <a:endParaRPr lang="en-US" sz="400" dirty="0"/>
          </a:p>
        </p:txBody>
      </p:sp>
      <p:sp>
        <p:nvSpPr>
          <p:cNvPr id="16" name="Oval 15">
            <a:extLst>
              <a:ext uri="{FF2B5EF4-FFF2-40B4-BE49-F238E27FC236}">
                <a16:creationId xmlns:a16="http://schemas.microsoft.com/office/drawing/2014/main" id="{EE71D5A9-7F16-DCD0-FB04-EB290D6849A3}"/>
              </a:ext>
            </a:extLst>
          </p:cNvPr>
          <p:cNvSpPr/>
          <p:nvPr/>
        </p:nvSpPr>
        <p:spPr>
          <a:xfrm>
            <a:off x="8506692" y="5212869"/>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1902</a:t>
            </a:r>
            <a:endParaRPr lang="en-US" sz="400" dirty="0"/>
          </a:p>
        </p:txBody>
      </p:sp>
      <p:sp>
        <p:nvSpPr>
          <p:cNvPr id="17" name="Oval 16">
            <a:extLst>
              <a:ext uri="{FF2B5EF4-FFF2-40B4-BE49-F238E27FC236}">
                <a16:creationId xmlns:a16="http://schemas.microsoft.com/office/drawing/2014/main" id="{95125CF2-56CC-845C-0AAF-E8DBBED2F3E7}"/>
              </a:ext>
            </a:extLst>
          </p:cNvPr>
          <p:cNvSpPr/>
          <p:nvPr/>
        </p:nvSpPr>
        <p:spPr>
          <a:xfrm>
            <a:off x="7780714" y="2070664"/>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1703</a:t>
            </a:r>
            <a:endParaRPr lang="en-US" sz="400" dirty="0"/>
          </a:p>
        </p:txBody>
      </p:sp>
      <p:sp>
        <p:nvSpPr>
          <p:cNvPr id="18" name="Oval 17">
            <a:extLst>
              <a:ext uri="{FF2B5EF4-FFF2-40B4-BE49-F238E27FC236}">
                <a16:creationId xmlns:a16="http://schemas.microsoft.com/office/drawing/2014/main" id="{E00EEDF8-7E09-B911-0893-85F13611B5B8}"/>
              </a:ext>
            </a:extLst>
          </p:cNvPr>
          <p:cNvSpPr/>
          <p:nvPr/>
        </p:nvSpPr>
        <p:spPr>
          <a:xfrm>
            <a:off x="8196350" y="2070664"/>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1803</a:t>
            </a:r>
            <a:endParaRPr lang="en-US" sz="400" dirty="0"/>
          </a:p>
        </p:txBody>
      </p:sp>
      <p:sp>
        <p:nvSpPr>
          <p:cNvPr id="19" name="Oval 18">
            <a:extLst>
              <a:ext uri="{FF2B5EF4-FFF2-40B4-BE49-F238E27FC236}">
                <a16:creationId xmlns:a16="http://schemas.microsoft.com/office/drawing/2014/main" id="{5BA61B4E-E179-3E41-5783-8C78C7C03F13}"/>
              </a:ext>
            </a:extLst>
          </p:cNvPr>
          <p:cNvSpPr/>
          <p:nvPr/>
        </p:nvSpPr>
        <p:spPr>
          <a:xfrm>
            <a:off x="7783486" y="1664130"/>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1701</a:t>
            </a:r>
            <a:endParaRPr lang="en-US" sz="400" dirty="0"/>
          </a:p>
        </p:txBody>
      </p:sp>
      <p:sp>
        <p:nvSpPr>
          <p:cNvPr id="20" name="Oval 19">
            <a:extLst>
              <a:ext uri="{FF2B5EF4-FFF2-40B4-BE49-F238E27FC236}">
                <a16:creationId xmlns:a16="http://schemas.microsoft.com/office/drawing/2014/main" id="{29B3E7BE-1AFA-503A-2D67-825510D92F1D}"/>
              </a:ext>
            </a:extLst>
          </p:cNvPr>
          <p:cNvSpPr/>
          <p:nvPr/>
        </p:nvSpPr>
        <p:spPr>
          <a:xfrm>
            <a:off x="8199122" y="1664130"/>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1801</a:t>
            </a:r>
            <a:endParaRPr lang="en-US" sz="400" dirty="0"/>
          </a:p>
        </p:txBody>
      </p:sp>
      <p:sp>
        <p:nvSpPr>
          <p:cNvPr id="21" name="Oval 20">
            <a:extLst>
              <a:ext uri="{FF2B5EF4-FFF2-40B4-BE49-F238E27FC236}">
                <a16:creationId xmlns:a16="http://schemas.microsoft.com/office/drawing/2014/main" id="{FC4BF033-85E3-6BF0-BA0F-0AA9D67E7C4D}"/>
              </a:ext>
            </a:extLst>
          </p:cNvPr>
          <p:cNvSpPr/>
          <p:nvPr/>
        </p:nvSpPr>
        <p:spPr>
          <a:xfrm>
            <a:off x="3624351" y="3915294"/>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1401</a:t>
            </a:r>
            <a:endParaRPr lang="en-US" sz="400" dirty="0"/>
          </a:p>
        </p:txBody>
      </p:sp>
      <p:sp>
        <p:nvSpPr>
          <p:cNvPr id="22" name="Oval 21">
            <a:extLst>
              <a:ext uri="{FF2B5EF4-FFF2-40B4-BE49-F238E27FC236}">
                <a16:creationId xmlns:a16="http://schemas.microsoft.com/office/drawing/2014/main" id="{80D3A6B5-6384-B592-1BE3-3A653C44863A}"/>
              </a:ext>
            </a:extLst>
          </p:cNvPr>
          <p:cNvSpPr/>
          <p:nvPr/>
        </p:nvSpPr>
        <p:spPr>
          <a:xfrm>
            <a:off x="4039987" y="3915294"/>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1501</a:t>
            </a:r>
            <a:endParaRPr lang="en-US" sz="400" dirty="0"/>
          </a:p>
        </p:txBody>
      </p:sp>
      <p:sp>
        <p:nvSpPr>
          <p:cNvPr id="23" name="Oval 22">
            <a:extLst>
              <a:ext uri="{FF2B5EF4-FFF2-40B4-BE49-F238E27FC236}">
                <a16:creationId xmlns:a16="http://schemas.microsoft.com/office/drawing/2014/main" id="{7A3ED0E2-C889-07BD-F873-9494F761A37B}"/>
              </a:ext>
            </a:extLst>
          </p:cNvPr>
          <p:cNvSpPr/>
          <p:nvPr/>
        </p:nvSpPr>
        <p:spPr>
          <a:xfrm>
            <a:off x="4630191" y="3915294"/>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1601</a:t>
            </a:r>
            <a:endParaRPr lang="en-US" sz="400" dirty="0"/>
          </a:p>
        </p:txBody>
      </p:sp>
      <p:sp>
        <p:nvSpPr>
          <p:cNvPr id="24" name="Oval 23">
            <a:extLst>
              <a:ext uri="{FF2B5EF4-FFF2-40B4-BE49-F238E27FC236}">
                <a16:creationId xmlns:a16="http://schemas.microsoft.com/office/drawing/2014/main" id="{C264646B-84FF-9836-BD9D-0462A37E2C72}"/>
              </a:ext>
            </a:extLst>
          </p:cNvPr>
          <p:cNvSpPr/>
          <p:nvPr/>
        </p:nvSpPr>
        <p:spPr>
          <a:xfrm>
            <a:off x="5045827" y="3915294"/>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1602</a:t>
            </a:r>
            <a:endParaRPr lang="en-US" sz="400" dirty="0"/>
          </a:p>
        </p:txBody>
      </p:sp>
      <p:sp>
        <p:nvSpPr>
          <p:cNvPr id="25" name="Oval 24">
            <a:extLst>
              <a:ext uri="{FF2B5EF4-FFF2-40B4-BE49-F238E27FC236}">
                <a16:creationId xmlns:a16="http://schemas.microsoft.com/office/drawing/2014/main" id="{68D41AB2-6EB3-EF27-2DC4-1082AE7B6812}"/>
              </a:ext>
            </a:extLst>
          </p:cNvPr>
          <p:cNvSpPr/>
          <p:nvPr/>
        </p:nvSpPr>
        <p:spPr>
          <a:xfrm>
            <a:off x="4541342" y="6159730"/>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1101</a:t>
            </a:r>
            <a:endParaRPr lang="en-US" sz="400" dirty="0"/>
          </a:p>
        </p:txBody>
      </p:sp>
      <p:sp>
        <p:nvSpPr>
          <p:cNvPr id="26" name="Oval 25">
            <a:extLst>
              <a:ext uri="{FF2B5EF4-FFF2-40B4-BE49-F238E27FC236}">
                <a16:creationId xmlns:a16="http://schemas.microsoft.com/office/drawing/2014/main" id="{2721DCC3-4E5D-2067-710E-0B053C194B53}"/>
              </a:ext>
            </a:extLst>
          </p:cNvPr>
          <p:cNvSpPr/>
          <p:nvPr/>
        </p:nvSpPr>
        <p:spPr>
          <a:xfrm>
            <a:off x="4956978" y="6159730"/>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1102</a:t>
            </a:r>
            <a:endParaRPr lang="en-US" sz="400" dirty="0"/>
          </a:p>
        </p:txBody>
      </p:sp>
      <p:sp>
        <p:nvSpPr>
          <p:cNvPr id="27" name="Oval 26">
            <a:extLst>
              <a:ext uri="{FF2B5EF4-FFF2-40B4-BE49-F238E27FC236}">
                <a16:creationId xmlns:a16="http://schemas.microsoft.com/office/drawing/2014/main" id="{C93A2790-12DD-0DBB-7F92-C98F255D86C4}"/>
              </a:ext>
            </a:extLst>
          </p:cNvPr>
          <p:cNvSpPr/>
          <p:nvPr/>
        </p:nvSpPr>
        <p:spPr>
          <a:xfrm>
            <a:off x="5873968" y="6159730"/>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1302</a:t>
            </a:r>
            <a:endParaRPr lang="en-US" sz="400" dirty="0"/>
          </a:p>
        </p:txBody>
      </p:sp>
      <p:sp>
        <p:nvSpPr>
          <p:cNvPr id="28" name="Oval 27">
            <a:extLst>
              <a:ext uri="{FF2B5EF4-FFF2-40B4-BE49-F238E27FC236}">
                <a16:creationId xmlns:a16="http://schemas.microsoft.com/office/drawing/2014/main" id="{BDF582D3-3F74-AF85-D979-247DBA49A2DF}"/>
              </a:ext>
            </a:extLst>
          </p:cNvPr>
          <p:cNvSpPr/>
          <p:nvPr/>
        </p:nvSpPr>
        <p:spPr>
          <a:xfrm>
            <a:off x="4466528" y="5025833"/>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1202</a:t>
            </a:r>
            <a:endParaRPr lang="en-US" sz="400" dirty="0"/>
          </a:p>
        </p:txBody>
      </p:sp>
      <p:sp>
        <p:nvSpPr>
          <p:cNvPr id="29" name="Oval 28">
            <a:extLst>
              <a:ext uri="{FF2B5EF4-FFF2-40B4-BE49-F238E27FC236}">
                <a16:creationId xmlns:a16="http://schemas.microsoft.com/office/drawing/2014/main" id="{E90C7DDC-3EA8-5E29-E742-71D235C7A244}"/>
              </a:ext>
            </a:extLst>
          </p:cNvPr>
          <p:cNvSpPr/>
          <p:nvPr/>
        </p:nvSpPr>
        <p:spPr>
          <a:xfrm>
            <a:off x="4548013" y="1228600"/>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602</a:t>
            </a:r>
            <a:endParaRPr lang="en-US" sz="400" dirty="0"/>
          </a:p>
        </p:txBody>
      </p:sp>
      <p:sp>
        <p:nvSpPr>
          <p:cNvPr id="30" name="Oval 29">
            <a:extLst>
              <a:ext uri="{FF2B5EF4-FFF2-40B4-BE49-F238E27FC236}">
                <a16:creationId xmlns:a16="http://schemas.microsoft.com/office/drawing/2014/main" id="{E24B1560-5219-8B26-8E4C-C7CF76484202}"/>
              </a:ext>
            </a:extLst>
          </p:cNvPr>
          <p:cNvSpPr/>
          <p:nvPr/>
        </p:nvSpPr>
        <p:spPr>
          <a:xfrm>
            <a:off x="4963649" y="1228600"/>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702</a:t>
            </a:r>
            <a:endParaRPr lang="en-US" sz="400" dirty="0"/>
          </a:p>
        </p:txBody>
      </p:sp>
      <p:sp>
        <p:nvSpPr>
          <p:cNvPr id="31" name="Oval 30">
            <a:extLst>
              <a:ext uri="{FF2B5EF4-FFF2-40B4-BE49-F238E27FC236}">
                <a16:creationId xmlns:a16="http://schemas.microsoft.com/office/drawing/2014/main" id="{FC79FD9E-EDC0-1B63-A972-69D5D882BB01}"/>
              </a:ext>
            </a:extLst>
          </p:cNvPr>
          <p:cNvSpPr/>
          <p:nvPr/>
        </p:nvSpPr>
        <p:spPr>
          <a:xfrm>
            <a:off x="4548013" y="2799810"/>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604</a:t>
            </a:r>
            <a:endParaRPr lang="en-US" sz="400" dirty="0"/>
          </a:p>
        </p:txBody>
      </p:sp>
      <p:sp>
        <p:nvSpPr>
          <p:cNvPr id="32" name="Oval 31">
            <a:extLst>
              <a:ext uri="{FF2B5EF4-FFF2-40B4-BE49-F238E27FC236}">
                <a16:creationId xmlns:a16="http://schemas.microsoft.com/office/drawing/2014/main" id="{F28D2673-C824-F5E2-9A35-5A47C4161024}"/>
              </a:ext>
            </a:extLst>
          </p:cNvPr>
          <p:cNvSpPr/>
          <p:nvPr/>
        </p:nvSpPr>
        <p:spPr>
          <a:xfrm>
            <a:off x="4963649" y="2799810"/>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703</a:t>
            </a:r>
            <a:endParaRPr lang="en-US" sz="400" dirty="0"/>
          </a:p>
        </p:txBody>
      </p:sp>
      <p:sp>
        <p:nvSpPr>
          <p:cNvPr id="33" name="Oval 32">
            <a:extLst>
              <a:ext uri="{FF2B5EF4-FFF2-40B4-BE49-F238E27FC236}">
                <a16:creationId xmlns:a16="http://schemas.microsoft.com/office/drawing/2014/main" id="{DBAAB734-D7F5-887F-26E0-1B354F435E01}"/>
              </a:ext>
            </a:extLst>
          </p:cNvPr>
          <p:cNvSpPr/>
          <p:nvPr/>
        </p:nvSpPr>
        <p:spPr>
          <a:xfrm>
            <a:off x="3624351" y="1218922"/>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503</a:t>
            </a:r>
            <a:endParaRPr lang="en-US" sz="400" dirty="0"/>
          </a:p>
        </p:txBody>
      </p:sp>
      <p:sp>
        <p:nvSpPr>
          <p:cNvPr id="34" name="Oval 33">
            <a:extLst>
              <a:ext uri="{FF2B5EF4-FFF2-40B4-BE49-F238E27FC236}">
                <a16:creationId xmlns:a16="http://schemas.microsoft.com/office/drawing/2014/main" id="{9C87CA43-521A-D32A-0BE3-B6A1C4593C5C}"/>
              </a:ext>
            </a:extLst>
          </p:cNvPr>
          <p:cNvSpPr/>
          <p:nvPr/>
        </p:nvSpPr>
        <p:spPr>
          <a:xfrm>
            <a:off x="1424160" y="483879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401</a:t>
            </a:r>
            <a:endParaRPr lang="en-US" sz="400" dirty="0"/>
          </a:p>
        </p:txBody>
      </p:sp>
      <p:sp>
        <p:nvSpPr>
          <p:cNvPr id="35" name="Oval 34">
            <a:extLst>
              <a:ext uri="{FF2B5EF4-FFF2-40B4-BE49-F238E27FC236}">
                <a16:creationId xmlns:a16="http://schemas.microsoft.com/office/drawing/2014/main" id="{0BD99DAB-AF57-0724-CC66-4B61FD4B0D7C}"/>
              </a:ext>
            </a:extLst>
          </p:cNvPr>
          <p:cNvSpPr/>
          <p:nvPr/>
        </p:nvSpPr>
        <p:spPr>
          <a:xfrm>
            <a:off x="1839796" y="483879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403</a:t>
            </a:r>
            <a:endParaRPr lang="en-US" sz="400" dirty="0"/>
          </a:p>
        </p:txBody>
      </p:sp>
      <p:sp>
        <p:nvSpPr>
          <p:cNvPr id="36" name="Oval 35">
            <a:extLst>
              <a:ext uri="{FF2B5EF4-FFF2-40B4-BE49-F238E27FC236}">
                <a16:creationId xmlns:a16="http://schemas.microsoft.com/office/drawing/2014/main" id="{793A0B20-E7DD-EDAA-EC03-3680AE4DB9E3}"/>
              </a:ext>
            </a:extLst>
          </p:cNvPr>
          <p:cNvSpPr/>
          <p:nvPr/>
        </p:nvSpPr>
        <p:spPr>
          <a:xfrm>
            <a:off x="59401" y="483879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301</a:t>
            </a:r>
            <a:endParaRPr lang="en-US" sz="400" dirty="0"/>
          </a:p>
        </p:txBody>
      </p:sp>
      <p:sp>
        <p:nvSpPr>
          <p:cNvPr id="37" name="Oval 36">
            <a:extLst>
              <a:ext uri="{FF2B5EF4-FFF2-40B4-BE49-F238E27FC236}">
                <a16:creationId xmlns:a16="http://schemas.microsoft.com/office/drawing/2014/main" id="{CE468091-8C01-3B29-F036-A202003D438F}"/>
              </a:ext>
            </a:extLst>
          </p:cNvPr>
          <p:cNvSpPr/>
          <p:nvPr/>
        </p:nvSpPr>
        <p:spPr>
          <a:xfrm>
            <a:off x="475037" y="483879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302</a:t>
            </a:r>
            <a:endParaRPr lang="en-US" sz="400" dirty="0"/>
          </a:p>
        </p:txBody>
      </p:sp>
      <p:sp>
        <p:nvSpPr>
          <p:cNvPr id="38" name="Oval 37">
            <a:extLst>
              <a:ext uri="{FF2B5EF4-FFF2-40B4-BE49-F238E27FC236}">
                <a16:creationId xmlns:a16="http://schemas.microsoft.com/office/drawing/2014/main" id="{0E9FB14A-1E14-8F97-2836-A0D455A323F1}"/>
              </a:ext>
            </a:extLst>
          </p:cNvPr>
          <p:cNvSpPr/>
          <p:nvPr/>
        </p:nvSpPr>
        <p:spPr>
          <a:xfrm>
            <a:off x="853353" y="483879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303</a:t>
            </a:r>
            <a:endParaRPr lang="en-US" sz="400" dirty="0"/>
          </a:p>
        </p:txBody>
      </p:sp>
      <p:sp>
        <p:nvSpPr>
          <p:cNvPr id="39" name="Oval 38">
            <a:extLst>
              <a:ext uri="{FF2B5EF4-FFF2-40B4-BE49-F238E27FC236}">
                <a16:creationId xmlns:a16="http://schemas.microsoft.com/office/drawing/2014/main" id="{E4CD7A64-71D8-6915-168B-206B2DC9F42E}"/>
              </a:ext>
            </a:extLst>
          </p:cNvPr>
          <p:cNvSpPr/>
          <p:nvPr/>
        </p:nvSpPr>
        <p:spPr>
          <a:xfrm>
            <a:off x="1837026" y="3591255"/>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201</a:t>
            </a:r>
            <a:endParaRPr lang="en-US" sz="400" dirty="0"/>
          </a:p>
        </p:txBody>
      </p:sp>
      <p:sp>
        <p:nvSpPr>
          <p:cNvPr id="40" name="Oval 39">
            <a:extLst>
              <a:ext uri="{FF2B5EF4-FFF2-40B4-BE49-F238E27FC236}">
                <a16:creationId xmlns:a16="http://schemas.microsoft.com/office/drawing/2014/main" id="{A1E0213C-BD8C-295D-0F36-2A16BF36331C}"/>
              </a:ext>
            </a:extLst>
          </p:cNvPr>
          <p:cNvSpPr/>
          <p:nvPr/>
        </p:nvSpPr>
        <p:spPr>
          <a:xfrm>
            <a:off x="1837026" y="398100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202</a:t>
            </a:r>
            <a:endParaRPr lang="en-US" sz="400" dirty="0"/>
          </a:p>
        </p:txBody>
      </p:sp>
      <p:sp>
        <p:nvSpPr>
          <p:cNvPr id="41" name="Oval 40">
            <a:extLst>
              <a:ext uri="{FF2B5EF4-FFF2-40B4-BE49-F238E27FC236}">
                <a16:creationId xmlns:a16="http://schemas.microsoft.com/office/drawing/2014/main" id="{DB5A96F4-0BB3-98ED-C206-873C30B9155C}"/>
              </a:ext>
            </a:extLst>
          </p:cNvPr>
          <p:cNvSpPr/>
          <p:nvPr/>
        </p:nvSpPr>
        <p:spPr>
          <a:xfrm>
            <a:off x="1837026" y="435507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203</a:t>
            </a:r>
            <a:endParaRPr lang="en-US" sz="400" dirty="0"/>
          </a:p>
        </p:txBody>
      </p:sp>
      <p:sp>
        <p:nvSpPr>
          <p:cNvPr id="42" name="Oval 41">
            <a:extLst>
              <a:ext uri="{FF2B5EF4-FFF2-40B4-BE49-F238E27FC236}">
                <a16:creationId xmlns:a16="http://schemas.microsoft.com/office/drawing/2014/main" id="{EC6E3D1D-EB67-61C9-F9BB-9E49BA5EDE81}"/>
              </a:ext>
            </a:extLst>
          </p:cNvPr>
          <p:cNvSpPr/>
          <p:nvPr/>
        </p:nvSpPr>
        <p:spPr>
          <a:xfrm>
            <a:off x="1394698" y="307970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105</a:t>
            </a:r>
            <a:endParaRPr lang="en-US" sz="400" dirty="0"/>
          </a:p>
        </p:txBody>
      </p:sp>
      <p:sp>
        <p:nvSpPr>
          <p:cNvPr id="43" name="Oval 42">
            <a:extLst>
              <a:ext uri="{FF2B5EF4-FFF2-40B4-BE49-F238E27FC236}">
                <a16:creationId xmlns:a16="http://schemas.microsoft.com/office/drawing/2014/main" id="{DDC73F68-4029-1701-0E44-354EB4A685F6}"/>
              </a:ext>
            </a:extLst>
          </p:cNvPr>
          <p:cNvSpPr/>
          <p:nvPr/>
        </p:nvSpPr>
        <p:spPr>
          <a:xfrm>
            <a:off x="1839796" y="307970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106</a:t>
            </a:r>
            <a:endParaRPr lang="en-US" sz="400" dirty="0"/>
          </a:p>
        </p:txBody>
      </p:sp>
      <p:sp>
        <p:nvSpPr>
          <p:cNvPr id="44" name="Oval 43">
            <a:extLst>
              <a:ext uri="{FF2B5EF4-FFF2-40B4-BE49-F238E27FC236}">
                <a16:creationId xmlns:a16="http://schemas.microsoft.com/office/drawing/2014/main" id="{4EA219D0-ADEF-EF3F-5DA2-23F348DAEAE8}"/>
              </a:ext>
            </a:extLst>
          </p:cNvPr>
          <p:cNvSpPr/>
          <p:nvPr/>
        </p:nvSpPr>
        <p:spPr>
          <a:xfrm>
            <a:off x="59401" y="307970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101</a:t>
            </a:r>
            <a:endParaRPr lang="en-US" sz="400" dirty="0"/>
          </a:p>
        </p:txBody>
      </p:sp>
      <p:sp>
        <p:nvSpPr>
          <p:cNvPr id="45" name="Oval 44">
            <a:extLst>
              <a:ext uri="{FF2B5EF4-FFF2-40B4-BE49-F238E27FC236}">
                <a16:creationId xmlns:a16="http://schemas.microsoft.com/office/drawing/2014/main" id="{1858BC75-6433-2C5A-5C88-FC50CA38AAAD}"/>
              </a:ext>
            </a:extLst>
          </p:cNvPr>
          <p:cNvSpPr/>
          <p:nvPr/>
        </p:nvSpPr>
        <p:spPr>
          <a:xfrm>
            <a:off x="504500" y="307970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102</a:t>
            </a:r>
            <a:endParaRPr lang="en-US" sz="400" dirty="0"/>
          </a:p>
        </p:txBody>
      </p:sp>
      <p:sp>
        <p:nvSpPr>
          <p:cNvPr id="46" name="Oval 45">
            <a:extLst>
              <a:ext uri="{FF2B5EF4-FFF2-40B4-BE49-F238E27FC236}">
                <a16:creationId xmlns:a16="http://schemas.microsoft.com/office/drawing/2014/main" id="{38B5AD18-774C-28CE-3987-837389D2EDF0}"/>
              </a:ext>
            </a:extLst>
          </p:cNvPr>
          <p:cNvSpPr/>
          <p:nvPr/>
        </p:nvSpPr>
        <p:spPr>
          <a:xfrm>
            <a:off x="949599" y="307970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t>103</a:t>
            </a:r>
            <a:endParaRPr lang="en-US" sz="400" dirty="0"/>
          </a:p>
        </p:txBody>
      </p:sp>
    </p:spTree>
    <p:extLst>
      <p:ext uri="{BB962C8B-B14F-4D97-AF65-F5344CB8AC3E}">
        <p14:creationId xmlns:p14="http://schemas.microsoft.com/office/powerpoint/2010/main" val="1295306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dirty="0"/>
              <a:t>Q&amp;A</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r>
              <a:rPr lang="en-US" dirty="0"/>
              <a:t>15 min</a:t>
            </a:r>
          </a:p>
        </p:txBody>
      </p:sp>
    </p:spTree>
    <p:extLst>
      <p:ext uri="{BB962C8B-B14F-4D97-AF65-F5344CB8AC3E}">
        <p14:creationId xmlns:p14="http://schemas.microsoft.com/office/powerpoint/2010/main" val="1311259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dirty="0"/>
              <a:t>Groupwork</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r>
              <a:rPr lang="en-US" dirty="0"/>
              <a:t>30 min</a:t>
            </a:r>
          </a:p>
        </p:txBody>
      </p:sp>
    </p:spTree>
    <p:extLst>
      <p:ext uri="{BB962C8B-B14F-4D97-AF65-F5344CB8AC3E}">
        <p14:creationId xmlns:p14="http://schemas.microsoft.com/office/powerpoint/2010/main" val="42968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29944-2BD9-8350-EF16-4AB1F22B2247}"/>
              </a:ext>
            </a:extLst>
          </p:cNvPr>
          <p:cNvSpPr>
            <a:spLocks noGrp="1"/>
          </p:cNvSpPr>
          <p:nvPr>
            <p:ph type="title"/>
          </p:nvPr>
        </p:nvSpPr>
        <p:spPr/>
        <p:txBody>
          <a:bodyPr>
            <a:normAutofit/>
          </a:bodyPr>
          <a:lstStyle/>
          <a:p>
            <a:r>
              <a:rPr lang="en-GB" dirty="0">
                <a:cs typeface="Calibri"/>
              </a:rPr>
              <a:t>Review process: monitoring climate resilience and WASH </a:t>
            </a:r>
            <a:endParaRPr lang="en-GB" dirty="0"/>
          </a:p>
        </p:txBody>
      </p:sp>
      <p:sp>
        <p:nvSpPr>
          <p:cNvPr id="2" name="Content Placeholder 1">
            <a:extLst>
              <a:ext uri="{FF2B5EF4-FFF2-40B4-BE49-F238E27FC236}">
                <a16:creationId xmlns:a16="http://schemas.microsoft.com/office/drawing/2014/main" id="{4A1F8792-25BD-081E-151B-B65F7EE06651}"/>
              </a:ext>
            </a:extLst>
          </p:cNvPr>
          <p:cNvSpPr>
            <a:spLocks noGrp="1"/>
          </p:cNvSpPr>
          <p:nvPr>
            <p:ph idx="1"/>
          </p:nvPr>
        </p:nvSpPr>
        <p:spPr>
          <a:xfrm>
            <a:off x="609601" y="1280166"/>
            <a:ext cx="6557318" cy="5034137"/>
          </a:xfrm>
        </p:spPr>
        <p:txBody>
          <a:bodyPr vert="horz" lIns="91440" tIns="45720" rIns="91440" bIns="45720" rtlCol="0" anchor="t">
            <a:normAutofit/>
          </a:bodyPr>
          <a:lstStyle/>
          <a:p>
            <a:r>
              <a:rPr lang="en-GB" dirty="0">
                <a:cs typeface="Calibri"/>
              </a:rPr>
              <a:t>GLAAS and JMP are conducting a review of monitoring climate resilience and WASH:</a:t>
            </a:r>
          </a:p>
          <a:p>
            <a:pPr lvl="1" indent="-342900"/>
            <a:r>
              <a:rPr lang="en-GB" dirty="0">
                <a:cs typeface="Calibri"/>
              </a:rPr>
              <a:t>Identifying frameworks, indicators, data collection opportunities, and data describing links between climate resilience and WASH. </a:t>
            </a:r>
            <a:endParaRPr lang="en-GB" dirty="0">
              <a:ea typeface="Calibri"/>
              <a:cs typeface="Calibri"/>
            </a:endParaRPr>
          </a:p>
          <a:p>
            <a:pPr lvl="1" indent="-342900"/>
            <a:r>
              <a:rPr lang="en-GB" dirty="0">
                <a:cs typeface="Calibri"/>
              </a:rPr>
              <a:t>A consortium of research partners (Leeds, Bristol, Oxford, UTS) were selected to support the work.</a:t>
            </a:r>
            <a:endParaRPr lang="en-GB" dirty="0">
              <a:ea typeface="Calibri"/>
              <a:cs typeface="Calibri"/>
            </a:endParaRPr>
          </a:p>
          <a:p>
            <a:pPr lvl="1" indent="-342900"/>
            <a:r>
              <a:rPr lang="en-GB" dirty="0">
                <a:cs typeface="Calibri"/>
              </a:rPr>
              <a:t>A Technical Working Group (TWG) provides </a:t>
            </a:r>
            <a:br>
              <a:rPr lang="en-GB" dirty="0">
                <a:cs typeface="Calibri"/>
              </a:rPr>
            </a:br>
            <a:r>
              <a:rPr lang="en-GB" dirty="0">
                <a:cs typeface="Calibri"/>
              </a:rPr>
              <a:t>inputs and reviews outputs.</a:t>
            </a:r>
            <a:endParaRPr lang="en-GB" dirty="0">
              <a:ea typeface="Calibri"/>
              <a:cs typeface="Calibri"/>
            </a:endParaRPr>
          </a:p>
          <a:p>
            <a:pPr lvl="1" indent="-342900"/>
            <a:r>
              <a:rPr lang="en-GB" dirty="0">
                <a:cs typeface="Calibri"/>
              </a:rPr>
              <a:t>Outputs will identify areas where GLAAS and JMP could focus future monitoring efforts.</a:t>
            </a:r>
            <a:endParaRPr lang="en-GB" dirty="0">
              <a:ea typeface="Calibri"/>
              <a:cs typeface="Calibri"/>
            </a:endParaRPr>
          </a:p>
          <a:p>
            <a:r>
              <a:rPr lang="en-GB" dirty="0">
                <a:cs typeface="Calibri"/>
              </a:rPr>
              <a:t>Engaging with multiple stakeholders</a:t>
            </a:r>
            <a:endParaRPr lang="en-GB" dirty="0">
              <a:ea typeface="Calibri"/>
              <a:cs typeface="Calibri"/>
            </a:endParaRPr>
          </a:p>
          <a:p>
            <a:r>
              <a:rPr lang="en-GB" dirty="0">
                <a:cs typeface="Calibri"/>
              </a:rPr>
              <a:t>Feeding into work on Global Goal on Adaptation</a:t>
            </a:r>
            <a:endParaRPr lang="en-GB" dirty="0">
              <a:ea typeface="Calibri"/>
              <a:cs typeface="Calibri"/>
            </a:endParaRPr>
          </a:p>
          <a:p>
            <a:pPr lvl="1"/>
            <a:r>
              <a:rPr lang="en-GB" dirty="0">
                <a:ea typeface="Calibri"/>
                <a:cs typeface="Calibri"/>
              </a:rPr>
              <a:t>Identification of indicators for GGA Water target 9a </a:t>
            </a:r>
          </a:p>
        </p:txBody>
      </p:sp>
      <p:pic>
        <p:nvPicPr>
          <p:cNvPr id="6" name="Picture 5" descr="A group of people walking on a dirt road&#10;&#10;AI-generated content may be incorrect.">
            <a:extLst>
              <a:ext uri="{FF2B5EF4-FFF2-40B4-BE49-F238E27FC236}">
                <a16:creationId xmlns:a16="http://schemas.microsoft.com/office/drawing/2014/main" id="{1CADEED9-AC3D-74CA-5C61-7C305543DC65}"/>
              </a:ext>
            </a:extLst>
          </p:cNvPr>
          <p:cNvPicPr>
            <a:picLocks noChangeAspect="1"/>
          </p:cNvPicPr>
          <p:nvPr/>
        </p:nvPicPr>
        <p:blipFill>
          <a:blip r:embed="rId3">
            <a:extLst>
              <a:ext uri="{28A0092B-C50C-407E-A947-70E740481C1C}">
                <a14:useLocalDpi xmlns:a14="http://schemas.microsoft.com/office/drawing/2010/main" val="0"/>
              </a:ext>
            </a:extLst>
          </a:blip>
          <a:srcRect l="13130" r="6204"/>
          <a:stretch/>
        </p:blipFill>
        <p:spPr>
          <a:xfrm>
            <a:off x="7068386" y="1624050"/>
            <a:ext cx="4852815" cy="4010631"/>
          </a:xfrm>
          <a:prstGeom prst="rect">
            <a:avLst/>
          </a:prstGeom>
        </p:spPr>
      </p:pic>
    </p:spTree>
    <p:extLst>
      <p:ext uri="{BB962C8B-B14F-4D97-AF65-F5344CB8AC3E}">
        <p14:creationId xmlns:p14="http://schemas.microsoft.com/office/powerpoint/2010/main" val="3731770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5E368B-54CB-204D-5F8A-F79066384047}"/>
              </a:ext>
            </a:extLst>
          </p:cNvPr>
          <p:cNvSpPr>
            <a:spLocks noGrp="1"/>
          </p:cNvSpPr>
          <p:nvPr>
            <p:ph idx="1"/>
          </p:nvPr>
        </p:nvSpPr>
        <p:spPr/>
        <p:txBody>
          <a:bodyPr/>
          <a:lstStyle/>
          <a:p>
            <a:r>
              <a:rPr lang="en-US" dirty="0"/>
              <a:t>What information would be appropriate for the upcoming global consultation?</a:t>
            </a:r>
          </a:p>
          <a:p>
            <a:pPr lvl="1"/>
            <a:r>
              <a:rPr lang="en-US" dirty="0"/>
              <a:t>List of 600, 300, 100, 42? </a:t>
            </a:r>
          </a:p>
          <a:p>
            <a:r>
              <a:rPr lang="en-US" dirty="0"/>
              <a:t>Could/should the set of 42 be reduced? What should be cut? What should be prioritized?</a:t>
            </a:r>
          </a:p>
          <a:p>
            <a:pPr lvl="1"/>
            <a:r>
              <a:rPr lang="en-US" dirty="0"/>
              <a:t>Apart from potential for combination (not a true reduction)</a:t>
            </a:r>
          </a:p>
          <a:p>
            <a:r>
              <a:rPr lang="en-US" dirty="0"/>
              <a:t>Is anything obviously missing?</a:t>
            </a:r>
          </a:p>
          <a:p>
            <a:r>
              <a:rPr lang="en-US" dirty="0"/>
              <a:t>How is the balance? </a:t>
            </a:r>
          </a:p>
          <a:p>
            <a:pPr lvl="1"/>
            <a:r>
              <a:rPr lang="en-US" dirty="0"/>
              <a:t>Across the conceptual framework</a:t>
            </a:r>
          </a:p>
          <a:p>
            <a:pPr lvl="1"/>
            <a:r>
              <a:rPr lang="en-US" dirty="0"/>
              <a:t>Rapid vs slow onset events</a:t>
            </a:r>
          </a:p>
          <a:p>
            <a:pPr lvl="1"/>
            <a:r>
              <a:rPr lang="en-US" dirty="0"/>
              <a:t>SWA definition: Anticipate, Respond to, Cope with, Recover, Adapt, Transform</a:t>
            </a:r>
          </a:p>
          <a:p>
            <a:r>
              <a:rPr lang="en-US" dirty="0"/>
              <a:t>Opportunities for piloting?</a:t>
            </a:r>
          </a:p>
        </p:txBody>
      </p:sp>
      <p:sp>
        <p:nvSpPr>
          <p:cNvPr id="4" name="Title 3">
            <a:extLst>
              <a:ext uri="{FF2B5EF4-FFF2-40B4-BE49-F238E27FC236}">
                <a16:creationId xmlns:a16="http://schemas.microsoft.com/office/drawing/2014/main" id="{1742E8D5-E0EE-362E-0983-0AFA7A7F4ED8}"/>
              </a:ext>
            </a:extLst>
          </p:cNvPr>
          <p:cNvSpPr>
            <a:spLocks noGrp="1"/>
          </p:cNvSpPr>
          <p:nvPr>
            <p:ph type="title"/>
          </p:nvPr>
        </p:nvSpPr>
        <p:spPr/>
        <p:txBody>
          <a:bodyPr/>
          <a:lstStyle/>
          <a:p>
            <a:r>
              <a:rPr lang="en-US" dirty="0"/>
              <a:t>Breakout groups</a:t>
            </a:r>
          </a:p>
        </p:txBody>
      </p:sp>
    </p:spTree>
    <p:extLst>
      <p:ext uri="{BB962C8B-B14F-4D97-AF65-F5344CB8AC3E}">
        <p14:creationId xmlns:p14="http://schemas.microsoft.com/office/powerpoint/2010/main" val="3177719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dirty="0"/>
              <a:t>Plenary feedback</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r>
              <a:rPr lang="en-US" dirty="0"/>
              <a:t>15 min</a:t>
            </a:r>
          </a:p>
        </p:txBody>
      </p:sp>
    </p:spTree>
    <p:extLst>
      <p:ext uri="{BB962C8B-B14F-4D97-AF65-F5344CB8AC3E}">
        <p14:creationId xmlns:p14="http://schemas.microsoft.com/office/powerpoint/2010/main" val="84030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2DDD-CB06-ACE4-C27F-B6F0C3E973E5}"/>
              </a:ext>
            </a:extLst>
          </p:cNvPr>
          <p:cNvSpPr>
            <a:spLocks noGrp="1"/>
          </p:cNvSpPr>
          <p:nvPr>
            <p:ph type="title"/>
          </p:nvPr>
        </p:nvSpPr>
        <p:spPr/>
        <p:txBody>
          <a:bodyPr/>
          <a:lstStyle/>
          <a:p>
            <a:r>
              <a:rPr lang="en-US" dirty="0"/>
              <a:t>Public consultation</a:t>
            </a:r>
          </a:p>
        </p:txBody>
      </p:sp>
      <p:sp>
        <p:nvSpPr>
          <p:cNvPr id="3" name="Content Placeholder 2">
            <a:extLst>
              <a:ext uri="{FF2B5EF4-FFF2-40B4-BE49-F238E27FC236}">
                <a16:creationId xmlns:a16="http://schemas.microsoft.com/office/drawing/2014/main" id="{8B7AD536-D751-AC13-3D9C-2C8BAB5F9320}"/>
              </a:ext>
            </a:extLst>
          </p:cNvPr>
          <p:cNvSpPr>
            <a:spLocks noGrp="1"/>
          </p:cNvSpPr>
          <p:nvPr>
            <p:ph idx="1"/>
          </p:nvPr>
        </p:nvSpPr>
        <p:spPr>
          <a:xfrm>
            <a:off x="728407" y="3379573"/>
            <a:ext cx="2932670" cy="1240612"/>
          </a:xfrm>
        </p:spPr>
        <p:txBody>
          <a:bodyPr/>
          <a:lstStyle/>
          <a:p>
            <a:pPr marL="0" indent="0" algn="ctr">
              <a:buNone/>
            </a:pPr>
            <a:r>
              <a:rPr lang="en-US" sz="1800" dirty="0">
                <a:solidFill>
                  <a:srgbClr val="525252"/>
                </a:solidFill>
                <a:effectLst/>
                <a:ea typeface="Aptos" panose="020B0004020202020204" pitchFamily="34" charset="0"/>
                <a:cs typeface="Segoe UI Emoji" panose="020B0502040204020203" pitchFamily="34" charset="0"/>
              </a:rPr>
              <a:t>🕙</a:t>
            </a:r>
            <a:r>
              <a:rPr lang="en-US" sz="1800" dirty="0">
                <a:solidFill>
                  <a:srgbClr val="525252"/>
                </a:solidFill>
                <a:effectLst/>
                <a:ea typeface="Aptos" panose="020B0004020202020204" pitchFamily="34" charset="0"/>
                <a:cs typeface="Aptos" panose="020B0004020202020204" pitchFamily="34" charset="0"/>
              </a:rPr>
              <a:t> </a:t>
            </a:r>
            <a:r>
              <a:rPr lang="en-US" sz="1800" b="1" dirty="0">
                <a:solidFill>
                  <a:srgbClr val="525252"/>
                </a:solidFill>
                <a:effectLst/>
                <a:ea typeface="Aptos" panose="020B0004020202020204" pitchFamily="34" charset="0"/>
                <a:cs typeface="Aptos" panose="020B0004020202020204" pitchFamily="34" charset="0"/>
              </a:rPr>
              <a:t>Session 1</a:t>
            </a:r>
          </a:p>
          <a:p>
            <a:pPr marL="0" indent="0" algn="ctr">
              <a:buNone/>
            </a:pPr>
            <a:r>
              <a:rPr lang="en-US" sz="1800" b="1" dirty="0">
                <a:solidFill>
                  <a:srgbClr val="525252"/>
                </a:solidFill>
                <a:effectLst/>
                <a:ea typeface="Aptos" panose="020B0004020202020204" pitchFamily="34" charset="0"/>
                <a:cs typeface="Aptos" panose="020B0004020202020204" pitchFamily="34" charset="0"/>
              </a:rPr>
              <a:t>Wednesday, 5 November</a:t>
            </a:r>
          </a:p>
          <a:p>
            <a:pPr marL="0" indent="0" algn="ctr">
              <a:buNone/>
            </a:pPr>
            <a:r>
              <a:rPr lang="en-US" sz="1800" b="1" dirty="0">
                <a:solidFill>
                  <a:srgbClr val="525252"/>
                </a:solidFill>
                <a:effectLst/>
                <a:ea typeface="Aptos" panose="020B0004020202020204" pitchFamily="34" charset="0"/>
                <a:cs typeface="Aptos" panose="020B0004020202020204" pitchFamily="34" charset="0"/>
              </a:rPr>
              <a:t>09:00–10:00 CST</a:t>
            </a:r>
            <a:endParaRPr lang="en-US" sz="1800" dirty="0">
              <a:solidFill>
                <a:srgbClr val="525252"/>
              </a:solidFill>
              <a:effectLst/>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9DB69F93-0402-620F-1F1F-5D2CC1834D77}"/>
              </a:ext>
            </a:extLst>
          </p:cNvPr>
          <p:cNvPicPr>
            <a:picLocks noChangeAspect="1"/>
          </p:cNvPicPr>
          <p:nvPr/>
        </p:nvPicPr>
        <p:blipFill>
          <a:blip r:embed="rId2"/>
          <a:stretch>
            <a:fillRect/>
          </a:stretch>
        </p:blipFill>
        <p:spPr>
          <a:xfrm>
            <a:off x="1109085" y="4441903"/>
            <a:ext cx="2171314" cy="2171314"/>
          </a:xfrm>
          <a:prstGeom prst="rect">
            <a:avLst/>
          </a:prstGeom>
        </p:spPr>
      </p:pic>
      <p:sp>
        <p:nvSpPr>
          <p:cNvPr id="7" name="Content Placeholder 2">
            <a:extLst>
              <a:ext uri="{FF2B5EF4-FFF2-40B4-BE49-F238E27FC236}">
                <a16:creationId xmlns:a16="http://schemas.microsoft.com/office/drawing/2014/main" id="{2302C8B5-64F8-A3B5-46CE-ED9C3F66A614}"/>
              </a:ext>
            </a:extLst>
          </p:cNvPr>
          <p:cNvSpPr txBox="1">
            <a:spLocks/>
          </p:cNvSpPr>
          <p:nvPr/>
        </p:nvSpPr>
        <p:spPr>
          <a:xfrm>
            <a:off x="3661077" y="3379573"/>
            <a:ext cx="2932670" cy="1240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rgbClr val="525252"/>
                </a:solidFill>
                <a:ea typeface="Aptos" panose="020B0004020202020204" pitchFamily="34" charset="0"/>
                <a:cs typeface="Segoe UI Emoji" panose="020B0502040204020203" pitchFamily="34" charset="0"/>
              </a:rPr>
              <a:t>🕙</a:t>
            </a:r>
            <a:r>
              <a:rPr lang="en-US" sz="1800" dirty="0">
                <a:solidFill>
                  <a:srgbClr val="525252"/>
                </a:solidFill>
                <a:ea typeface="Aptos" panose="020B0004020202020204" pitchFamily="34" charset="0"/>
                <a:cs typeface="Aptos" panose="020B0004020202020204" pitchFamily="34" charset="0"/>
              </a:rPr>
              <a:t> </a:t>
            </a:r>
            <a:r>
              <a:rPr lang="en-US" sz="1800" b="1" dirty="0">
                <a:solidFill>
                  <a:srgbClr val="525252"/>
                </a:solidFill>
                <a:ea typeface="Aptos" panose="020B0004020202020204" pitchFamily="34" charset="0"/>
                <a:cs typeface="Aptos" panose="020B0004020202020204" pitchFamily="34" charset="0"/>
              </a:rPr>
              <a:t>Session 2</a:t>
            </a:r>
          </a:p>
          <a:p>
            <a:pPr marL="0" indent="0" algn="ctr">
              <a:buFont typeface="Wingdings" panose="05000000000000000000" pitchFamily="2" charset="2"/>
              <a:buNone/>
            </a:pPr>
            <a:r>
              <a:rPr lang="en-US" sz="1800" b="1" dirty="0">
                <a:solidFill>
                  <a:srgbClr val="525252"/>
                </a:solidFill>
                <a:ea typeface="Aptos" panose="020B0004020202020204" pitchFamily="34" charset="0"/>
                <a:cs typeface="Aptos" panose="020B0004020202020204" pitchFamily="34" charset="0"/>
              </a:rPr>
              <a:t>Wednesday, 5 November</a:t>
            </a:r>
          </a:p>
          <a:p>
            <a:pPr marL="0" indent="0" algn="ctr">
              <a:buFont typeface="Wingdings" panose="05000000000000000000" pitchFamily="2" charset="2"/>
              <a:buNone/>
            </a:pPr>
            <a:r>
              <a:rPr lang="en-US" sz="1800" b="1" dirty="0">
                <a:solidFill>
                  <a:srgbClr val="525252"/>
                </a:solidFill>
                <a:ea typeface="Aptos" panose="020B0004020202020204" pitchFamily="34" charset="0"/>
                <a:cs typeface="Aptos" panose="020B0004020202020204" pitchFamily="34" charset="0"/>
              </a:rPr>
              <a:t>16:00–17:00 CST</a:t>
            </a:r>
            <a:endParaRPr lang="en-US" sz="1800" dirty="0">
              <a:solidFill>
                <a:srgbClr val="525252"/>
              </a:solidFill>
              <a:ea typeface="Aptos" panose="020B0004020202020204" pitchFamily="34" charset="0"/>
              <a:cs typeface="Aptos" panose="020B0004020202020204" pitchFamily="34" charset="0"/>
            </a:endParaRPr>
          </a:p>
        </p:txBody>
      </p:sp>
      <p:pic>
        <p:nvPicPr>
          <p:cNvPr id="9" name="Picture 8">
            <a:extLst>
              <a:ext uri="{FF2B5EF4-FFF2-40B4-BE49-F238E27FC236}">
                <a16:creationId xmlns:a16="http://schemas.microsoft.com/office/drawing/2014/main" id="{03BACD3A-F133-E5E7-D226-333970322644}"/>
              </a:ext>
            </a:extLst>
          </p:cNvPr>
          <p:cNvPicPr>
            <a:picLocks noChangeAspect="1"/>
          </p:cNvPicPr>
          <p:nvPr/>
        </p:nvPicPr>
        <p:blipFill>
          <a:blip r:embed="rId3"/>
          <a:stretch>
            <a:fillRect/>
          </a:stretch>
        </p:blipFill>
        <p:spPr>
          <a:xfrm>
            <a:off x="3996167" y="4395993"/>
            <a:ext cx="2263134" cy="2263134"/>
          </a:xfrm>
          <a:prstGeom prst="rect">
            <a:avLst/>
          </a:prstGeom>
        </p:spPr>
      </p:pic>
      <p:sp>
        <p:nvSpPr>
          <p:cNvPr id="10" name="Content Placeholder 1">
            <a:extLst>
              <a:ext uri="{FF2B5EF4-FFF2-40B4-BE49-F238E27FC236}">
                <a16:creationId xmlns:a16="http://schemas.microsoft.com/office/drawing/2014/main" id="{16AED936-436A-5549-4A54-591ED413EBA0}"/>
              </a:ext>
            </a:extLst>
          </p:cNvPr>
          <p:cNvSpPr txBox="1">
            <a:spLocks/>
          </p:cNvSpPr>
          <p:nvPr/>
        </p:nvSpPr>
        <p:spPr>
          <a:xfrm>
            <a:off x="609600" y="1280166"/>
            <a:ext cx="10972799" cy="192112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cs typeface="Calibri"/>
              </a:rPr>
              <a:t>Objectives</a:t>
            </a:r>
          </a:p>
          <a:p>
            <a:pPr lvl="1"/>
            <a:r>
              <a:rPr lang="en-GB" sz="2400" dirty="0">
                <a:ea typeface="Calibri"/>
                <a:cs typeface="Calibri"/>
              </a:rPr>
              <a:t>Share list of proposed global indicators for development and eventual monitoring (JMP/GLAAS)</a:t>
            </a:r>
          </a:p>
          <a:p>
            <a:pPr lvl="1"/>
            <a:r>
              <a:rPr lang="en-GB" sz="2400" dirty="0">
                <a:ea typeface="Calibri"/>
                <a:cs typeface="Calibri"/>
              </a:rPr>
              <a:t>Feedback from diverse stakeholders on scope, spread, potential (not: wordsmithing)</a:t>
            </a:r>
          </a:p>
          <a:p>
            <a:pPr lvl="1"/>
            <a:r>
              <a:rPr lang="en-GB" sz="2400" dirty="0">
                <a:ea typeface="Calibri"/>
                <a:cs typeface="Calibri"/>
              </a:rPr>
              <a:t>Pave the way for piloting in 2026</a:t>
            </a:r>
          </a:p>
        </p:txBody>
      </p:sp>
    </p:spTree>
    <p:extLst>
      <p:ext uri="{BB962C8B-B14F-4D97-AF65-F5344CB8AC3E}">
        <p14:creationId xmlns:p14="http://schemas.microsoft.com/office/powerpoint/2010/main" val="2012186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AF8-AD8B-84FC-3885-AB0336EB892C}"/>
              </a:ext>
            </a:extLst>
          </p:cNvPr>
          <p:cNvSpPr>
            <a:spLocks noGrp="1"/>
          </p:cNvSpPr>
          <p:nvPr>
            <p:ph type="title" idx="4294967295"/>
          </p:nvPr>
        </p:nvSpPr>
        <p:spPr>
          <a:xfrm>
            <a:off x="1884419" y="2213981"/>
            <a:ext cx="8291051" cy="1404951"/>
          </a:xfrm>
        </p:spPr>
        <p:txBody>
          <a:bodyPr>
            <a:normAutofit/>
          </a:bodyPr>
          <a:lstStyle/>
          <a:p>
            <a:pPr algn="ctr"/>
            <a:r>
              <a:rPr lang="en-US" b="1" dirty="0">
                <a:solidFill>
                  <a:schemeClr val="accent1">
                    <a:lumMod val="50000"/>
                  </a:schemeClr>
                </a:solidFill>
                <a:latin typeface="+mn-lt"/>
              </a:rPr>
              <a:t>Thank you!  </a:t>
            </a:r>
          </a:p>
        </p:txBody>
      </p:sp>
      <p:sp>
        <p:nvSpPr>
          <p:cNvPr id="3" name="Content Placeholder 2">
            <a:extLst>
              <a:ext uri="{FF2B5EF4-FFF2-40B4-BE49-F238E27FC236}">
                <a16:creationId xmlns:a16="http://schemas.microsoft.com/office/drawing/2014/main" id="{9B193D2D-657A-B877-1F6B-0A0F841636AD}"/>
              </a:ext>
            </a:extLst>
          </p:cNvPr>
          <p:cNvSpPr>
            <a:spLocks noGrp="1"/>
          </p:cNvSpPr>
          <p:nvPr>
            <p:ph idx="4294967295"/>
          </p:nvPr>
        </p:nvSpPr>
        <p:spPr>
          <a:xfrm>
            <a:off x="590845" y="3919617"/>
            <a:ext cx="10515600" cy="472851"/>
          </a:xfrm>
        </p:spPr>
        <p:txBody>
          <a:bodyPr>
            <a:normAutofit/>
          </a:bodyPr>
          <a:lstStyle/>
          <a:p>
            <a:pPr marL="0" indent="0" algn="ctr">
              <a:buNone/>
            </a:pPr>
            <a:r>
              <a:rPr lang="en-US" b="1" dirty="0">
                <a:hlinkClick r:id="rId3"/>
              </a:rPr>
              <a:t>washmonitoring@who.int</a:t>
            </a:r>
            <a:r>
              <a:rPr lang="en-US" b="1" dirty="0"/>
              <a:t> </a:t>
            </a:r>
          </a:p>
        </p:txBody>
      </p:sp>
      <p:pic>
        <p:nvPicPr>
          <p:cNvPr id="7" name="Picture 6">
            <a:extLst>
              <a:ext uri="{FF2B5EF4-FFF2-40B4-BE49-F238E27FC236}">
                <a16:creationId xmlns:a16="http://schemas.microsoft.com/office/drawing/2014/main" id="{B2A237D3-B544-6E1F-290F-0BB7D09D5E64}"/>
              </a:ext>
            </a:extLst>
          </p:cNvPr>
          <p:cNvPicPr>
            <a:picLocks noChangeAspect="1"/>
          </p:cNvPicPr>
          <p:nvPr/>
        </p:nvPicPr>
        <p:blipFill>
          <a:blip r:embed="rId4"/>
          <a:stretch>
            <a:fillRect/>
          </a:stretch>
        </p:blipFill>
        <p:spPr>
          <a:xfrm>
            <a:off x="1085555" y="4283125"/>
            <a:ext cx="10256863" cy="2031062"/>
          </a:xfrm>
          <a:prstGeom prst="rect">
            <a:avLst/>
          </a:prstGeom>
        </p:spPr>
      </p:pic>
      <p:pic>
        <p:nvPicPr>
          <p:cNvPr id="5" name="Picture 4">
            <a:extLst>
              <a:ext uri="{FF2B5EF4-FFF2-40B4-BE49-F238E27FC236}">
                <a16:creationId xmlns:a16="http://schemas.microsoft.com/office/drawing/2014/main" id="{9D971BA6-E673-001E-413A-CC59B3178F92}"/>
              </a:ext>
            </a:extLst>
          </p:cNvPr>
          <p:cNvPicPr>
            <a:picLocks noChangeAspect="1"/>
          </p:cNvPicPr>
          <p:nvPr/>
        </p:nvPicPr>
        <p:blipFill>
          <a:blip r:embed="rId5"/>
          <a:stretch>
            <a:fillRect/>
          </a:stretch>
        </p:blipFill>
        <p:spPr>
          <a:xfrm>
            <a:off x="317542" y="237506"/>
            <a:ext cx="2616654" cy="2616654"/>
          </a:xfrm>
          <a:prstGeom prst="rect">
            <a:avLst/>
          </a:prstGeom>
        </p:spPr>
      </p:pic>
      <p:sp>
        <p:nvSpPr>
          <p:cNvPr id="8" name="TextBox 7">
            <a:extLst>
              <a:ext uri="{FF2B5EF4-FFF2-40B4-BE49-F238E27FC236}">
                <a16:creationId xmlns:a16="http://schemas.microsoft.com/office/drawing/2014/main" id="{CB42CCDE-E012-EDCB-65DE-AA6DADADC792}"/>
              </a:ext>
            </a:extLst>
          </p:cNvPr>
          <p:cNvSpPr txBox="1"/>
          <p:nvPr/>
        </p:nvSpPr>
        <p:spPr>
          <a:xfrm>
            <a:off x="816477" y="2728981"/>
            <a:ext cx="2211732" cy="369332"/>
          </a:xfrm>
          <a:prstGeom prst="rect">
            <a:avLst/>
          </a:prstGeom>
          <a:noFill/>
        </p:spPr>
        <p:txBody>
          <a:bodyPr wrap="square" rtlCol="0">
            <a:spAutoFit/>
          </a:bodyPr>
          <a:lstStyle/>
          <a:p>
            <a:r>
              <a:rPr lang="en-US" b="1" dirty="0"/>
              <a:t>Project website</a:t>
            </a:r>
          </a:p>
        </p:txBody>
      </p:sp>
      <p:pic>
        <p:nvPicPr>
          <p:cNvPr id="10" name="Picture 9">
            <a:extLst>
              <a:ext uri="{FF2B5EF4-FFF2-40B4-BE49-F238E27FC236}">
                <a16:creationId xmlns:a16="http://schemas.microsoft.com/office/drawing/2014/main" id="{1EFE691F-3E5D-64EA-5FD5-4C13A4D238A1}"/>
              </a:ext>
            </a:extLst>
          </p:cNvPr>
          <p:cNvPicPr>
            <a:picLocks noChangeAspect="1"/>
          </p:cNvPicPr>
          <p:nvPr/>
        </p:nvPicPr>
        <p:blipFill>
          <a:blip r:embed="rId6"/>
          <a:stretch>
            <a:fillRect/>
          </a:stretch>
        </p:blipFill>
        <p:spPr>
          <a:xfrm>
            <a:off x="9125692" y="237506"/>
            <a:ext cx="2616654" cy="2616654"/>
          </a:xfrm>
          <a:prstGeom prst="rect">
            <a:avLst/>
          </a:prstGeom>
        </p:spPr>
      </p:pic>
      <p:sp>
        <p:nvSpPr>
          <p:cNvPr id="11" name="TextBox 10">
            <a:extLst>
              <a:ext uri="{FF2B5EF4-FFF2-40B4-BE49-F238E27FC236}">
                <a16:creationId xmlns:a16="http://schemas.microsoft.com/office/drawing/2014/main" id="{BF27C54A-BE32-7F3C-D135-962B9337C6CE}"/>
              </a:ext>
            </a:extLst>
          </p:cNvPr>
          <p:cNvSpPr txBox="1"/>
          <p:nvPr/>
        </p:nvSpPr>
        <p:spPr>
          <a:xfrm>
            <a:off x="9543972" y="2652523"/>
            <a:ext cx="2211732" cy="646331"/>
          </a:xfrm>
          <a:prstGeom prst="rect">
            <a:avLst/>
          </a:prstGeom>
          <a:noFill/>
        </p:spPr>
        <p:txBody>
          <a:bodyPr wrap="square" rtlCol="0">
            <a:spAutoFit/>
          </a:bodyPr>
          <a:lstStyle/>
          <a:p>
            <a:r>
              <a:rPr lang="en-US" b="1" dirty="0"/>
              <a:t>Sign up here to receive updates!</a:t>
            </a:r>
          </a:p>
        </p:txBody>
      </p:sp>
      <p:sp>
        <p:nvSpPr>
          <p:cNvPr id="4" name="TextBox 3">
            <a:extLst>
              <a:ext uri="{FF2B5EF4-FFF2-40B4-BE49-F238E27FC236}">
                <a16:creationId xmlns:a16="http://schemas.microsoft.com/office/drawing/2014/main" id="{3397ADE6-5D23-F9B6-FA04-86A66AB453E1}"/>
              </a:ext>
            </a:extLst>
          </p:cNvPr>
          <p:cNvSpPr txBox="1"/>
          <p:nvPr/>
        </p:nvSpPr>
        <p:spPr>
          <a:xfrm>
            <a:off x="3160323" y="439951"/>
            <a:ext cx="5857998" cy="2308324"/>
          </a:xfrm>
          <a:prstGeom prst="rect">
            <a:avLst/>
          </a:prstGeom>
          <a:solidFill>
            <a:srgbClr val="000000">
              <a:alpha val="34118"/>
            </a:srgbClr>
          </a:solidFill>
        </p:spPr>
        <p:txBody>
          <a:bodyPr wrap="square" rtlCol="0">
            <a:spAutoFit/>
          </a:bodyPr>
          <a:lstStyle/>
          <a:p>
            <a:pPr algn="ctr"/>
            <a:r>
              <a:rPr lang="en-US" sz="2400" dirty="0">
                <a:solidFill>
                  <a:schemeClr val="bg1"/>
                </a:solidFill>
              </a:rPr>
              <a:t>UNICEF and WHO gratefully acknowledge the financial support provided by the Directorate-General for International Cooperation (Kingdom of the Netherlands) and the Foreign, Commonwealth &amp; Development Office (United Kingdom).</a:t>
            </a:r>
          </a:p>
        </p:txBody>
      </p:sp>
    </p:spTree>
    <p:extLst>
      <p:ext uri="{BB962C8B-B14F-4D97-AF65-F5344CB8AC3E}">
        <p14:creationId xmlns:p14="http://schemas.microsoft.com/office/powerpoint/2010/main" val="73727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58C2-77DC-E2EA-C36A-649D32C5FAA9}"/>
              </a:ext>
            </a:extLst>
          </p:cNvPr>
          <p:cNvSpPr>
            <a:spLocks noGrp="1"/>
          </p:cNvSpPr>
          <p:nvPr>
            <p:ph type="title"/>
          </p:nvPr>
        </p:nvSpPr>
        <p:spPr/>
        <p:txBody>
          <a:bodyPr/>
          <a:lstStyle/>
          <a:p>
            <a:r>
              <a:rPr lang="en-US" dirty="0">
                <a:ea typeface="Calibri"/>
                <a:cs typeface="Calibri"/>
              </a:rPr>
              <a:t>Towards a short list of indicators</a:t>
            </a:r>
          </a:p>
        </p:txBody>
      </p:sp>
      <p:sp>
        <p:nvSpPr>
          <p:cNvPr id="3" name="Content Placeholder 2">
            <a:extLst>
              <a:ext uri="{FF2B5EF4-FFF2-40B4-BE49-F238E27FC236}">
                <a16:creationId xmlns:a16="http://schemas.microsoft.com/office/drawing/2014/main" id="{8A094828-7E97-0228-7B45-E5FACD07D0AA}"/>
              </a:ext>
            </a:extLst>
          </p:cNvPr>
          <p:cNvSpPr>
            <a:spLocks noGrp="1"/>
          </p:cNvSpPr>
          <p:nvPr>
            <p:ph idx="1"/>
          </p:nvPr>
        </p:nvSpPr>
        <p:spPr>
          <a:xfrm>
            <a:off x="609599" y="1280167"/>
            <a:ext cx="10972799" cy="5035289"/>
          </a:xfrm>
        </p:spPr>
        <p:txBody>
          <a:bodyPr vert="horz" lIns="91440" tIns="45720" rIns="91440" bIns="45720" rtlCol="0" anchor="t">
            <a:normAutofit/>
          </a:bodyPr>
          <a:lstStyle/>
          <a:p>
            <a:r>
              <a:rPr lang="en-US" b="1" dirty="0">
                <a:ea typeface="Calibri"/>
                <a:cs typeface="Calibri"/>
              </a:rPr>
              <a:t>Refined long list of indicators (version 3.2)</a:t>
            </a:r>
            <a:r>
              <a:rPr lang="en-US" dirty="0">
                <a:ea typeface="Calibri"/>
                <a:cs typeface="Calibri"/>
              </a:rPr>
              <a:t>: Academic consortium has updated the long list based on feedback from the technical working group and the public consultation</a:t>
            </a:r>
          </a:p>
          <a:p>
            <a:pPr lvl="1">
              <a:buFont typeface="Courier New" panose="05000000000000000000" pitchFamily="2" charset="2"/>
              <a:buChar char="o"/>
            </a:pPr>
            <a:r>
              <a:rPr lang="en-US" dirty="0">
                <a:ea typeface="Calibri"/>
                <a:cs typeface="Calibri"/>
              </a:rPr>
              <a:t>Reduced from 422 indicators to 317 indicators by cleaning up duplicates, merging indicators, etc.</a:t>
            </a:r>
          </a:p>
          <a:p>
            <a:pPr lvl="1">
              <a:buFont typeface="Courier New" panose="05000000000000000000" pitchFamily="2" charset="2"/>
              <a:buChar char="o"/>
            </a:pPr>
            <a:r>
              <a:rPr lang="en-US" dirty="0">
                <a:ea typeface="Calibri"/>
                <a:cs typeface="Calibri"/>
              </a:rPr>
              <a:t>Indicators organized into 22 framework components </a:t>
            </a:r>
          </a:p>
          <a:p>
            <a:r>
              <a:rPr lang="en-US" dirty="0">
                <a:ea typeface="Calibri"/>
                <a:cs typeface="Calibri"/>
              </a:rPr>
              <a:t>Based on inputs from the Technical Working Group, priority indicators are being selected for a </a:t>
            </a:r>
            <a:r>
              <a:rPr lang="en-US" b="1" dirty="0">
                <a:ea typeface="Calibri"/>
                <a:cs typeface="Calibri"/>
              </a:rPr>
              <a:t>draft short list</a:t>
            </a:r>
          </a:p>
          <a:p>
            <a:pPr lvl="1">
              <a:buFont typeface="Courier New" panose="05000000000000000000" pitchFamily="2" charset="2"/>
              <a:buChar char="o"/>
            </a:pPr>
            <a:r>
              <a:rPr lang="en-US" dirty="0">
                <a:ea typeface="Calibri"/>
                <a:cs typeface="Calibri"/>
              </a:rPr>
              <a:t>Online platform </a:t>
            </a:r>
            <a:r>
              <a:rPr lang="fr-CH" dirty="0">
                <a:ea typeface="Calibri"/>
                <a:cs typeface="Calibri"/>
              </a:rPr>
              <a:t>(</a:t>
            </a:r>
            <a:r>
              <a:rPr lang="fr-CH" dirty="0" err="1">
                <a:ea typeface="Calibri"/>
                <a:cs typeface="Calibri"/>
              </a:rPr>
              <a:t>XLeap</a:t>
            </a:r>
            <a:r>
              <a:rPr lang="fr-CH" dirty="0">
                <a:ea typeface="Calibri"/>
                <a:cs typeface="Calibri"/>
              </a:rPr>
              <a:t>) has been set up to rate </a:t>
            </a:r>
            <a:r>
              <a:rPr lang="fr-CH" dirty="0" err="1">
                <a:ea typeface="Calibri"/>
                <a:cs typeface="Calibri"/>
              </a:rPr>
              <a:t>individual</a:t>
            </a:r>
            <a:r>
              <a:rPr lang="fr-CH" dirty="0">
                <a:ea typeface="Calibri"/>
                <a:cs typeface="Calibri"/>
              </a:rPr>
              <a:t> </a:t>
            </a:r>
            <a:r>
              <a:rPr lang="fr-CH" dirty="0" err="1">
                <a:ea typeface="Calibri"/>
                <a:cs typeface="Calibri"/>
              </a:rPr>
              <a:t>indicators</a:t>
            </a:r>
            <a:r>
              <a:rPr lang="fr-CH" dirty="0">
                <a:ea typeface="Calibri"/>
                <a:cs typeface="Calibri"/>
              </a:rPr>
              <a:t> </a:t>
            </a:r>
            <a:r>
              <a:rPr lang="fr-CH" dirty="0" err="1">
                <a:ea typeface="Calibri"/>
                <a:cs typeface="Calibri"/>
              </a:rPr>
              <a:t>using</a:t>
            </a:r>
            <a:r>
              <a:rPr lang="fr-CH" dirty="0">
                <a:ea typeface="Calibri"/>
                <a:cs typeface="Calibri"/>
              </a:rPr>
              <a:t> five </a:t>
            </a:r>
            <a:r>
              <a:rPr lang="fr-CH" dirty="0" err="1">
                <a:ea typeface="Calibri"/>
                <a:cs typeface="Calibri"/>
              </a:rPr>
              <a:t>criteria</a:t>
            </a:r>
            <a:r>
              <a:rPr lang="en-US" dirty="0">
                <a:ea typeface="Calibri"/>
                <a:cs typeface="Calibri"/>
              </a:rPr>
              <a:t> </a:t>
            </a:r>
            <a:br>
              <a:rPr lang="en-US" dirty="0">
                <a:ea typeface="Calibri"/>
                <a:cs typeface="Calibri"/>
              </a:rPr>
            </a:br>
            <a:r>
              <a:rPr lang="en-US" dirty="0">
                <a:ea typeface="Calibri"/>
                <a:cs typeface="Calibri"/>
              </a:rPr>
              <a:t>(Relevance, Measurability, Sensitivity, Comparability, Usefulness)</a:t>
            </a:r>
          </a:p>
          <a:p>
            <a:pPr lvl="1">
              <a:buFont typeface="Courier New" panose="05000000000000000000" pitchFamily="2" charset="2"/>
              <a:buChar char="o"/>
            </a:pPr>
            <a:r>
              <a:rPr lang="en-US" dirty="0">
                <a:ea typeface="Calibri"/>
                <a:cs typeface="Calibri"/>
              </a:rPr>
              <a:t>TWG, JMP, GLAAS, and academic consortium members have rated a subset of indicators from the long list  (3.2) using the online platform</a:t>
            </a:r>
          </a:p>
          <a:p>
            <a:pPr lvl="1">
              <a:buFont typeface="Courier New" panose="05000000000000000000" pitchFamily="2" charset="2"/>
              <a:buChar char="o"/>
            </a:pPr>
            <a:r>
              <a:rPr lang="en-US" dirty="0">
                <a:ea typeface="Calibri"/>
                <a:cs typeface="Calibri"/>
              </a:rPr>
              <a:t>Based on rating data and comments from the online platform, GLAAS/JMP team and consortium members are selecting approx. 5 priority indicators per framework component</a:t>
            </a:r>
          </a:p>
          <a:p>
            <a:pPr lvl="1">
              <a:buFont typeface="Courier New" panose="05000000000000000000" pitchFamily="2" charset="2"/>
              <a:buChar char="o"/>
            </a:pPr>
            <a:r>
              <a:rPr lang="en-US" dirty="0">
                <a:ea typeface="Calibri"/>
                <a:cs typeface="Calibri"/>
              </a:rPr>
              <a:t>Draft short list will consolidate priority indicators across the 22 framework components</a:t>
            </a:r>
          </a:p>
          <a:p>
            <a:pPr lvl="1">
              <a:buFont typeface="Courier New" panose="05000000000000000000" pitchFamily="2" charset="2"/>
              <a:buChar char="o"/>
            </a:pPr>
            <a:endParaRPr lang="en-US" dirty="0">
              <a:ea typeface="Calibri"/>
              <a:cs typeface="Calibri"/>
            </a:endParaRPr>
          </a:p>
        </p:txBody>
      </p:sp>
    </p:spTree>
    <p:extLst>
      <p:ext uri="{BB962C8B-B14F-4D97-AF65-F5344CB8AC3E}">
        <p14:creationId xmlns:p14="http://schemas.microsoft.com/office/powerpoint/2010/main" val="3887960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B059-C188-E64D-918B-9B0304A5C541}"/>
              </a:ext>
            </a:extLst>
          </p:cNvPr>
          <p:cNvSpPr>
            <a:spLocks noGrp="1"/>
          </p:cNvSpPr>
          <p:nvPr>
            <p:ph type="title"/>
          </p:nvPr>
        </p:nvSpPr>
        <p:spPr/>
        <p:txBody>
          <a:bodyPr/>
          <a:lstStyle/>
          <a:p>
            <a:r>
              <a:rPr lang="fr-CH" dirty="0"/>
              <a:t>Next </a:t>
            </a:r>
            <a:r>
              <a:rPr lang="fr-CH" dirty="0" err="1"/>
              <a:t>steps</a:t>
            </a:r>
            <a:r>
              <a:rPr lang="fr-CH" dirty="0"/>
              <a:t> and </a:t>
            </a:r>
            <a:r>
              <a:rPr lang="fr-CH" dirty="0" err="1"/>
              <a:t>opportunities</a:t>
            </a:r>
            <a:r>
              <a:rPr lang="fr-CH" dirty="0"/>
              <a:t> for engagement</a:t>
            </a:r>
            <a:endParaRPr lang="en-US" dirty="0"/>
          </a:p>
        </p:txBody>
      </p:sp>
      <p:sp>
        <p:nvSpPr>
          <p:cNvPr id="3" name="Content Placeholder 2">
            <a:extLst>
              <a:ext uri="{FF2B5EF4-FFF2-40B4-BE49-F238E27FC236}">
                <a16:creationId xmlns:a16="http://schemas.microsoft.com/office/drawing/2014/main" id="{96FE5734-C6BC-66C5-2B13-9230F7049FE6}"/>
              </a:ext>
            </a:extLst>
          </p:cNvPr>
          <p:cNvSpPr>
            <a:spLocks noGrp="1"/>
          </p:cNvSpPr>
          <p:nvPr>
            <p:ph idx="1"/>
          </p:nvPr>
        </p:nvSpPr>
        <p:spPr>
          <a:xfrm>
            <a:off x="609600" y="1280166"/>
            <a:ext cx="10972800" cy="5498321"/>
          </a:xfrm>
        </p:spPr>
        <p:txBody>
          <a:bodyPr>
            <a:normAutofit lnSpcReduction="10000"/>
          </a:bodyPr>
          <a:lstStyle/>
          <a:p>
            <a:pPr marL="228600" marR="0" lvl="1">
              <a:spcBef>
                <a:spcPts val="1000"/>
              </a:spcBef>
              <a:spcAft>
                <a:spcPts val="0"/>
              </a:spcAft>
            </a:pPr>
            <a:r>
              <a:rPr lang="fr-CH" sz="2600" dirty="0">
                <a:ea typeface="Calibri"/>
                <a:cs typeface="Calibri"/>
              </a:rPr>
              <a:t>Draft shortlist to </a:t>
            </a:r>
            <a:r>
              <a:rPr lang="fr-CH" sz="2600" dirty="0" err="1">
                <a:ea typeface="Calibri"/>
                <a:cs typeface="Calibri"/>
              </a:rPr>
              <a:t>be</a:t>
            </a:r>
            <a:r>
              <a:rPr lang="fr-CH" sz="2600" dirty="0">
                <a:ea typeface="Calibri"/>
                <a:cs typeface="Calibri"/>
              </a:rPr>
              <a:t> </a:t>
            </a:r>
            <a:r>
              <a:rPr lang="fr-CH" sz="2600" dirty="0" err="1">
                <a:ea typeface="Calibri"/>
                <a:cs typeface="Calibri"/>
              </a:rPr>
              <a:t>discussed</a:t>
            </a:r>
            <a:r>
              <a:rPr lang="fr-CH" sz="2600" dirty="0">
                <a:ea typeface="Calibri"/>
                <a:cs typeface="Calibri"/>
              </a:rPr>
              <a:t> at the </a:t>
            </a:r>
            <a:r>
              <a:rPr lang="fr-CH" sz="2600" dirty="0" err="1">
                <a:ea typeface="Calibri"/>
                <a:cs typeface="Calibri"/>
              </a:rPr>
              <a:t>Technical</a:t>
            </a:r>
            <a:r>
              <a:rPr lang="fr-CH" sz="2600" dirty="0">
                <a:ea typeface="Calibri"/>
                <a:cs typeface="Calibri"/>
              </a:rPr>
              <a:t> </a:t>
            </a:r>
            <a:r>
              <a:rPr lang="fr-CH" sz="2600" dirty="0" err="1">
                <a:ea typeface="Calibri"/>
                <a:cs typeface="Calibri"/>
              </a:rPr>
              <a:t>Working</a:t>
            </a:r>
            <a:r>
              <a:rPr lang="fr-CH" sz="2600" dirty="0">
                <a:ea typeface="Calibri"/>
                <a:cs typeface="Calibri"/>
              </a:rPr>
              <a:t> Group meeting in </a:t>
            </a:r>
            <a:r>
              <a:rPr lang="fr-CH" sz="2600" dirty="0" err="1">
                <a:ea typeface="Calibri"/>
                <a:cs typeface="Calibri"/>
              </a:rPr>
              <a:t>September</a:t>
            </a:r>
            <a:endParaRPr lang="en-US" sz="2600" dirty="0">
              <a:ea typeface="Calibri"/>
              <a:cs typeface="Calibri"/>
            </a:endParaRPr>
          </a:p>
          <a:p>
            <a:pPr marL="685800" lvl="2">
              <a:spcBef>
                <a:spcPts val="1000"/>
              </a:spcBef>
            </a:pPr>
            <a:r>
              <a:rPr lang="en-US" sz="2400" dirty="0">
                <a:ea typeface="Calibri"/>
                <a:cs typeface="Calibri"/>
              </a:rPr>
              <a:t>Some challenges encountered in the short-listing process include:</a:t>
            </a:r>
          </a:p>
          <a:p>
            <a:pPr marL="1143000" lvl="3">
              <a:spcBef>
                <a:spcPts val="1000"/>
              </a:spcBef>
            </a:pPr>
            <a:r>
              <a:rPr lang="en-US" sz="2200" dirty="0">
                <a:ea typeface="Calibri"/>
                <a:cs typeface="Calibri"/>
              </a:rPr>
              <a:t>What to do about indicators monitoring good WASH practices but not necessarily climate-specific? </a:t>
            </a:r>
          </a:p>
          <a:p>
            <a:pPr marL="1600200" lvl="4">
              <a:spcBef>
                <a:spcPts val="1000"/>
              </a:spcBef>
            </a:pPr>
            <a:r>
              <a:rPr lang="en-US" sz="1900" dirty="0">
                <a:ea typeface="Calibri"/>
                <a:cs typeface="Calibri"/>
              </a:rPr>
              <a:t>E.g. </a:t>
            </a:r>
            <a:r>
              <a:rPr lang="en-US" sz="1900" dirty="0">
                <a:highlight>
                  <a:srgbClr val="C0C0C0"/>
                </a:highlight>
              </a:rPr>
              <a:t>NL095 [Percentage by length of] water supply network (storage and distribution) new or refurbished within the last  X (25-30?) years</a:t>
            </a:r>
          </a:p>
          <a:p>
            <a:pPr marL="1143000" lvl="3">
              <a:spcBef>
                <a:spcPts val="1000"/>
              </a:spcBef>
            </a:pPr>
            <a:r>
              <a:rPr lang="en-US" sz="2200" dirty="0">
                <a:ea typeface="Calibri"/>
                <a:cs typeface="Calibri"/>
              </a:rPr>
              <a:t>Appropriate level of specificity (global monitoring vs. sub-national or project level monitoring)</a:t>
            </a:r>
          </a:p>
          <a:p>
            <a:pPr marL="1143000" lvl="3">
              <a:spcBef>
                <a:spcPts val="1000"/>
              </a:spcBef>
            </a:pPr>
            <a:r>
              <a:rPr lang="en-US" sz="2200" dirty="0">
                <a:ea typeface="Calibri"/>
                <a:cs typeface="Calibri"/>
              </a:rPr>
              <a:t>Refining/adapting existing indicators from the longlist</a:t>
            </a:r>
          </a:p>
          <a:p>
            <a:pPr marL="1143000" lvl="3">
              <a:spcBef>
                <a:spcPts val="1000"/>
              </a:spcBef>
            </a:pPr>
            <a:r>
              <a:rPr lang="en-US" sz="2200" dirty="0">
                <a:ea typeface="Calibri"/>
                <a:cs typeface="Calibri"/>
              </a:rPr>
              <a:t>Balancing indicators with existing data vs. theoretical indicators</a:t>
            </a:r>
          </a:p>
          <a:p>
            <a:r>
              <a:rPr lang="en-US" sz="2600" dirty="0">
                <a:ea typeface="Calibri"/>
                <a:cs typeface="Calibri"/>
              </a:rPr>
              <a:t>Revised short list following TWG meeting will be published online for </a:t>
            </a:r>
            <a:r>
              <a:rPr lang="en-US" sz="2600" b="1" dirty="0">
                <a:ea typeface="Calibri"/>
                <a:cs typeface="Calibri"/>
              </a:rPr>
              <a:t>public consultation (October 2025)</a:t>
            </a:r>
          </a:p>
          <a:p>
            <a:r>
              <a:rPr lang="en-US" sz="2600" b="1" dirty="0">
                <a:ea typeface="Calibri"/>
                <a:cs typeface="Calibri"/>
              </a:rPr>
              <a:t>Piloting of the short list </a:t>
            </a:r>
            <a:r>
              <a:rPr lang="en-US" sz="2600" dirty="0">
                <a:ea typeface="Calibri"/>
                <a:cs typeface="Calibri"/>
              </a:rPr>
              <a:t>of indicators in countries starting early 2026</a:t>
            </a:r>
            <a:endParaRPr lang="en-US" sz="2600" b="1" dirty="0">
              <a:ea typeface="Calibri"/>
              <a:cs typeface="Calibri"/>
            </a:endParaRPr>
          </a:p>
          <a:p>
            <a:endParaRPr lang="en-US" sz="2600" dirty="0">
              <a:ea typeface="Calibri"/>
              <a:cs typeface="Calibri"/>
            </a:endParaRPr>
          </a:p>
          <a:p>
            <a:endParaRPr lang="en-US" dirty="0"/>
          </a:p>
        </p:txBody>
      </p:sp>
    </p:spTree>
    <p:extLst>
      <p:ext uri="{BB962C8B-B14F-4D97-AF65-F5344CB8AC3E}">
        <p14:creationId xmlns:p14="http://schemas.microsoft.com/office/powerpoint/2010/main" val="214645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5D511-A523-A4CD-2462-F3B12CDA67A1}"/>
              </a:ext>
            </a:extLst>
          </p:cNvPr>
          <p:cNvSpPr>
            <a:spLocks noGrp="1"/>
          </p:cNvSpPr>
          <p:nvPr>
            <p:ph type="title"/>
          </p:nvPr>
        </p:nvSpPr>
        <p:spPr/>
        <p:txBody>
          <a:bodyPr>
            <a:normAutofit/>
          </a:bodyPr>
          <a:lstStyle/>
          <a:p>
            <a:r>
              <a:rPr lang="en-US" dirty="0">
                <a:cs typeface="Calibri"/>
              </a:rPr>
              <a:t>Review timeline</a:t>
            </a:r>
            <a:endParaRPr lang="en-US" dirty="0">
              <a:ea typeface="Calibri"/>
              <a:cs typeface="Calibri"/>
            </a:endParaRPr>
          </a:p>
        </p:txBody>
      </p:sp>
      <p:sp>
        <p:nvSpPr>
          <p:cNvPr id="2" name="Content Placeholder 1">
            <a:extLst>
              <a:ext uri="{FF2B5EF4-FFF2-40B4-BE49-F238E27FC236}">
                <a16:creationId xmlns:a16="http://schemas.microsoft.com/office/drawing/2014/main" id="{65BAC2B9-82C7-3EBF-6586-F303D352B83F}"/>
              </a:ext>
            </a:extLst>
          </p:cNvPr>
          <p:cNvSpPr>
            <a:spLocks noGrp="1"/>
          </p:cNvSpPr>
          <p:nvPr>
            <p:ph idx="1"/>
          </p:nvPr>
        </p:nvSpPr>
        <p:spPr>
          <a:xfrm>
            <a:off x="386281" y="1258382"/>
            <a:ext cx="5405523" cy="5400745"/>
          </a:xfrm>
        </p:spPr>
        <p:txBody>
          <a:bodyPr vert="horz" lIns="91440" tIns="45720" rIns="91440" bIns="45720" rtlCol="0" anchor="t">
            <a:normAutofit fontScale="85000" lnSpcReduction="10000"/>
          </a:bodyPr>
          <a:lstStyle/>
          <a:p>
            <a:r>
              <a:rPr lang="en-US" sz="1800" dirty="0">
                <a:solidFill>
                  <a:schemeClr val="bg1">
                    <a:lumMod val="65000"/>
                  </a:schemeClr>
                </a:solidFill>
                <a:ea typeface="+mn-lt"/>
                <a:cs typeface="+mn-lt"/>
              </a:rPr>
              <a:t>Consortium engaged (March 2024)</a:t>
            </a:r>
          </a:p>
          <a:p>
            <a:r>
              <a:rPr lang="en-US" sz="1800" dirty="0">
                <a:solidFill>
                  <a:schemeClr val="bg1">
                    <a:lumMod val="65000"/>
                  </a:schemeClr>
                </a:solidFill>
                <a:ea typeface="+mn-lt"/>
                <a:cs typeface="+mn-lt"/>
              </a:rPr>
              <a:t>Kick-off meeting with technical working group members </a:t>
            </a:r>
            <a:br>
              <a:rPr lang="en-US" sz="1800" dirty="0">
                <a:solidFill>
                  <a:schemeClr val="bg1">
                    <a:lumMod val="65000"/>
                  </a:schemeClr>
                </a:solidFill>
                <a:ea typeface="+mn-lt"/>
                <a:cs typeface="+mn-lt"/>
              </a:rPr>
            </a:br>
            <a:r>
              <a:rPr lang="en-US" sz="1800" dirty="0">
                <a:solidFill>
                  <a:schemeClr val="bg1">
                    <a:lumMod val="65000"/>
                  </a:schemeClr>
                </a:solidFill>
                <a:ea typeface="+mn-lt"/>
                <a:cs typeface="+mn-lt"/>
              </a:rPr>
              <a:t>(22 and 23 July 2024)</a:t>
            </a:r>
            <a:endParaRPr lang="en-US" sz="1800" dirty="0">
              <a:solidFill>
                <a:schemeClr val="bg1">
                  <a:lumMod val="65000"/>
                </a:schemeClr>
              </a:solidFill>
              <a:cs typeface="Calibri"/>
            </a:endParaRPr>
          </a:p>
          <a:p>
            <a:r>
              <a:rPr lang="en-US" sz="1800" b="1" dirty="0">
                <a:solidFill>
                  <a:schemeClr val="bg1">
                    <a:lumMod val="65000"/>
                  </a:schemeClr>
                </a:solidFill>
                <a:ea typeface="+mn-lt"/>
                <a:cs typeface="+mn-lt"/>
              </a:rPr>
              <a:t>Public webinar </a:t>
            </a:r>
            <a:r>
              <a:rPr lang="en-US" sz="1800" dirty="0">
                <a:solidFill>
                  <a:schemeClr val="bg1">
                    <a:lumMod val="65000"/>
                  </a:schemeClr>
                </a:solidFill>
                <a:ea typeface="+mn-lt"/>
                <a:cs typeface="+mn-lt"/>
              </a:rPr>
              <a:t>launch (29 and 30 July 2024)</a:t>
            </a:r>
          </a:p>
          <a:p>
            <a:r>
              <a:rPr lang="en-US" sz="1800" dirty="0">
                <a:solidFill>
                  <a:schemeClr val="bg1">
                    <a:lumMod val="65000"/>
                  </a:schemeClr>
                </a:solidFill>
                <a:ea typeface="+mn-lt"/>
                <a:cs typeface="+mn-lt"/>
              </a:rPr>
              <a:t>1st working group meeting on the scope, </a:t>
            </a:r>
            <a:r>
              <a:rPr lang="en-US" sz="1800" b="1" dirty="0">
                <a:solidFill>
                  <a:schemeClr val="bg1">
                    <a:lumMod val="65000"/>
                  </a:schemeClr>
                </a:solidFill>
                <a:ea typeface="+mn-lt"/>
                <a:cs typeface="+mn-lt"/>
              </a:rPr>
              <a:t>evidence review and discussion paper</a:t>
            </a:r>
            <a:r>
              <a:rPr lang="en-US" sz="1800" dirty="0">
                <a:solidFill>
                  <a:schemeClr val="bg1">
                    <a:lumMod val="65000"/>
                  </a:schemeClr>
                </a:solidFill>
                <a:ea typeface="+mn-lt"/>
                <a:cs typeface="+mn-lt"/>
              </a:rPr>
              <a:t> prepared by the research partners </a:t>
            </a:r>
            <a:br>
              <a:rPr lang="en-US" sz="1800" dirty="0">
                <a:solidFill>
                  <a:schemeClr val="bg1">
                    <a:lumMod val="65000"/>
                  </a:schemeClr>
                </a:solidFill>
                <a:ea typeface="+mn-lt"/>
                <a:cs typeface="+mn-lt"/>
              </a:rPr>
            </a:br>
            <a:r>
              <a:rPr lang="en-US" sz="1800" dirty="0">
                <a:solidFill>
                  <a:schemeClr val="bg1">
                    <a:lumMod val="65000"/>
                  </a:schemeClr>
                </a:solidFill>
                <a:ea typeface="+mn-lt"/>
                <a:cs typeface="+mn-lt"/>
              </a:rPr>
              <a:t>(December 2024) </a:t>
            </a:r>
          </a:p>
          <a:p>
            <a:r>
              <a:rPr lang="en-US" sz="1800" b="1" dirty="0">
                <a:solidFill>
                  <a:schemeClr val="bg1">
                    <a:lumMod val="65000"/>
                  </a:schemeClr>
                </a:solidFill>
                <a:ea typeface="+mn-lt"/>
                <a:cs typeface="+mn-lt"/>
              </a:rPr>
              <a:t>Public webinar and consultation </a:t>
            </a:r>
            <a:r>
              <a:rPr lang="en-US" sz="1800" dirty="0">
                <a:solidFill>
                  <a:schemeClr val="bg1">
                    <a:lumMod val="65000"/>
                  </a:schemeClr>
                </a:solidFill>
                <a:ea typeface="+mn-lt"/>
                <a:cs typeface="+mn-lt"/>
              </a:rPr>
              <a:t>on findings of reviews (February 2025)</a:t>
            </a:r>
          </a:p>
          <a:p>
            <a:r>
              <a:rPr lang="en-US" sz="1800" dirty="0">
                <a:solidFill>
                  <a:schemeClr val="bg1">
                    <a:lumMod val="65000"/>
                  </a:schemeClr>
                </a:solidFill>
                <a:ea typeface="+mn-lt"/>
                <a:cs typeface="+mn-lt"/>
              </a:rPr>
              <a:t>2</a:t>
            </a:r>
            <a:r>
              <a:rPr lang="en-US" sz="1800" baseline="30000" dirty="0">
                <a:solidFill>
                  <a:schemeClr val="bg1">
                    <a:lumMod val="65000"/>
                  </a:schemeClr>
                </a:solidFill>
                <a:ea typeface="+mn-lt"/>
                <a:cs typeface="+mn-lt"/>
              </a:rPr>
              <a:t>nd</a:t>
            </a:r>
            <a:r>
              <a:rPr lang="en-US" sz="1800" dirty="0">
                <a:solidFill>
                  <a:schemeClr val="bg1">
                    <a:lumMod val="65000"/>
                  </a:schemeClr>
                </a:solidFill>
                <a:ea typeface="+mn-lt"/>
                <a:cs typeface="+mn-lt"/>
              </a:rPr>
              <a:t> working group meeting to discuss the </a:t>
            </a:r>
            <a:r>
              <a:rPr lang="en-US" sz="1800" b="1" dirty="0">
                <a:solidFill>
                  <a:schemeClr val="bg1">
                    <a:lumMod val="65000"/>
                  </a:schemeClr>
                </a:solidFill>
                <a:ea typeface="+mn-lt"/>
                <a:cs typeface="+mn-lt"/>
              </a:rPr>
              <a:t>long list of indicators</a:t>
            </a:r>
            <a:r>
              <a:rPr lang="en-US" sz="1800" dirty="0">
                <a:solidFill>
                  <a:schemeClr val="bg1">
                    <a:lumMod val="65000"/>
                  </a:schemeClr>
                </a:solidFill>
                <a:ea typeface="+mn-lt"/>
                <a:cs typeface="+mn-lt"/>
              </a:rPr>
              <a:t> </a:t>
            </a:r>
            <a:r>
              <a:rPr lang="en-US" sz="1800" b="1" dirty="0">
                <a:solidFill>
                  <a:schemeClr val="bg1">
                    <a:lumMod val="65000"/>
                  </a:schemeClr>
                </a:solidFill>
                <a:ea typeface="+mn-lt"/>
                <a:cs typeface="+mn-lt"/>
              </a:rPr>
              <a:t>(2.0)</a:t>
            </a:r>
            <a:r>
              <a:rPr lang="en-US" sz="1800" dirty="0">
                <a:solidFill>
                  <a:schemeClr val="bg1">
                    <a:lumMod val="65000"/>
                  </a:schemeClr>
                </a:solidFill>
                <a:ea typeface="+mn-lt"/>
                <a:cs typeface="+mn-lt"/>
              </a:rPr>
              <a:t> prepared by the research partners (March/April 2025) </a:t>
            </a:r>
          </a:p>
          <a:p>
            <a:r>
              <a:rPr lang="en-US" sz="1800" b="1" dirty="0">
                <a:solidFill>
                  <a:schemeClr val="bg1">
                    <a:lumMod val="65000"/>
                  </a:schemeClr>
                </a:solidFill>
                <a:ea typeface="+mn-lt"/>
                <a:cs typeface="+mn-lt"/>
              </a:rPr>
              <a:t>Public consultation </a:t>
            </a:r>
            <a:r>
              <a:rPr lang="en-US" sz="1800" dirty="0">
                <a:solidFill>
                  <a:schemeClr val="bg1">
                    <a:lumMod val="65000"/>
                  </a:schemeClr>
                </a:solidFill>
                <a:ea typeface="+mn-lt"/>
                <a:cs typeface="+mn-lt"/>
              </a:rPr>
              <a:t>on the </a:t>
            </a:r>
            <a:r>
              <a:rPr lang="en-US" sz="1800" b="1" dirty="0">
                <a:solidFill>
                  <a:schemeClr val="bg1">
                    <a:lumMod val="65000"/>
                  </a:schemeClr>
                </a:solidFill>
                <a:ea typeface="+mn-lt"/>
                <a:cs typeface="+mn-lt"/>
              </a:rPr>
              <a:t>long list of indicators (2.1) </a:t>
            </a:r>
            <a:br>
              <a:rPr lang="en-US" sz="1800" dirty="0">
                <a:solidFill>
                  <a:schemeClr val="bg1">
                    <a:lumMod val="65000"/>
                  </a:schemeClr>
                </a:solidFill>
                <a:ea typeface="+mn-lt"/>
                <a:cs typeface="+mn-lt"/>
              </a:rPr>
            </a:br>
            <a:r>
              <a:rPr lang="en-US" sz="1800" dirty="0">
                <a:solidFill>
                  <a:schemeClr val="bg1">
                    <a:lumMod val="65000"/>
                  </a:schemeClr>
                </a:solidFill>
                <a:ea typeface="+mn-lt"/>
                <a:cs typeface="+mn-lt"/>
              </a:rPr>
              <a:t>(April 2025)</a:t>
            </a:r>
          </a:p>
          <a:p>
            <a:r>
              <a:rPr lang="en-US" sz="1800" dirty="0">
                <a:solidFill>
                  <a:schemeClr val="bg1">
                    <a:lumMod val="65000"/>
                  </a:schemeClr>
                </a:solidFill>
                <a:ea typeface="+mn-lt"/>
                <a:cs typeface="+mn-lt"/>
              </a:rPr>
              <a:t>Revision of long list </a:t>
            </a:r>
            <a:r>
              <a:rPr lang="en-US" sz="1800" dirty="0">
                <a:solidFill>
                  <a:srgbClr val="A6A6A6"/>
                </a:solidFill>
                <a:ea typeface="+mn-lt"/>
                <a:cs typeface="+mn-lt"/>
              </a:rPr>
              <a:t>based</a:t>
            </a:r>
            <a:r>
              <a:rPr lang="en-US" sz="1800" dirty="0">
                <a:solidFill>
                  <a:schemeClr val="bg1">
                    <a:lumMod val="65000"/>
                  </a:schemeClr>
                </a:solidFill>
                <a:ea typeface="+mn-lt"/>
                <a:cs typeface="+mn-lt"/>
              </a:rPr>
              <a:t> on feedback to produce </a:t>
            </a:r>
            <a:r>
              <a:rPr lang="en-US" sz="1800" b="1" dirty="0">
                <a:solidFill>
                  <a:schemeClr val="bg1">
                    <a:lumMod val="65000"/>
                  </a:schemeClr>
                </a:solidFill>
                <a:ea typeface="+mn-lt"/>
                <a:cs typeface="+mn-lt"/>
              </a:rPr>
              <a:t>refined long </a:t>
            </a:r>
            <a:r>
              <a:rPr lang="en-US" sz="1800" b="1" dirty="0">
                <a:solidFill>
                  <a:schemeClr val="bg1">
                    <a:lumMod val="50000"/>
                  </a:schemeClr>
                </a:solidFill>
                <a:ea typeface="+mn-lt"/>
                <a:cs typeface="+mn-lt"/>
              </a:rPr>
              <a:t>list (3.1, 3.2) </a:t>
            </a:r>
            <a:r>
              <a:rPr lang="en-US" sz="1800" dirty="0">
                <a:solidFill>
                  <a:schemeClr val="bg1">
                    <a:lumMod val="50000"/>
                  </a:schemeClr>
                </a:solidFill>
                <a:ea typeface="+mn-lt"/>
                <a:cs typeface="+mn-lt"/>
              </a:rPr>
              <a:t>(May-June)</a:t>
            </a:r>
          </a:p>
          <a:p>
            <a:r>
              <a:rPr lang="en-US" sz="1800" dirty="0">
                <a:solidFill>
                  <a:schemeClr val="bg1">
                    <a:lumMod val="50000"/>
                  </a:schemeClr>
                </a:solidFill>
              </a:rPr>
              <a:t>Prioritization and shortlisting (June – September 2025)</a:t>
            </a:r>
            <a:endParaRPr lang="en-US" sz="1800" dirty="0">
              <a:solidFill>
                <a:schemeClr val="bg1">
                  <a:lumMod val="50000"/>
                </a:schemeClr>
              </a:solidFill>
              <a:ea typeface="Calibri"/>
              <a:cs typeface="Calibri"/>
            </a:endParaRPr>
          </a:p>
          <a:p>
            <a:r>
              <a:rPr lang="en-US" sz="1800" dirty="0">
                <a:solidFill>
                  <a:schemeClr val="bg1">
                    <a:lumMod val="50000"/>
                  </a:schemeClr>
                </a:solidFill>
                <a:ea typeface="+mn-lt"/>
                <a:cs typeface="+mn-lt"/>
              </a:rPr>
              <a:t>3</a:t>
            </a:r>
            <a:r>
              <a:rPr lang="en-US" sz="1800" baseline="30000" dirty="0">
                <a:solidFill>
                  <a:schemeClr val="bg1">
                    <a:lumMod val="50000"/>
                  </a:schemeClr>
                </a:solidFill>
                <a:ea typeface="+mn-lt"/>
                <a:cs typeface="+mn-lt"/>
              </a:rPr>
              <a:t>rd</a:t>
            </a:r>
            <a:r>
              <a:rPr lang="en-US" sz="1800" dirty="0">
                <a:solidFill>
                  <a:schemeClr val="bg1">
                    <a:lumMod val="50000"/>
                  </a:schemeClr>
                </a:solidFill>
                <a:ea typeface="+mn-lt"/>
                <a:cs typeface="+mn-lt"/>
              </a:rPr>
              <a:t> working group meeting to discuss the </a:t>
            </a:r>
            <a:r>
              <a:rPr lang="en-US" sz="1800" b="1" dirty="0">
                <a:solidFill>
                  <a:schemeClr val="bg1">
                    <a:lumMod val="50000"/>
                  </a:schemeClr>
                </a:solidFill>
                <a:ea typeface="+mn-lt"/>
                <a:cs typeface="+mn-lt"/>
              </a:rPr>
              <a:t>short list of proposed indicators </a:t>
            </a:r>
            <a:r>
              <a:rPr lang="en-US" sz="1800" dirty="0">
                <a:solidFill>
                  <a:schemeClr val="bg1">
                    <a:lumMod val="50000"/>
                  </a:schemeClr>
                </a:solidFill>
                <a:ea typeface="+mn-lt"/>
                <a:cs typeface="+mn-lt"/>
              </a:rPr>
              <a:t>(17-19 September 2025) </a:t>
            </a:r>
          </a:p>
          <a:p>
            <a:r>
              <a:rPr lang="en-US" sz="1800" dirty="0">
                <a:solidFill>
                  <a:srgbClr val="FF0000"/>
                </a:solidFill>
                <a:cs typeface="Calibri"/>
              </a:rPr>
              <a:t>Public consultation on the short list of indicators </a:t>
            </a:r>
            <a:endParaRPr lang="en-US" sz="1800" dirty="0">
              <a:solidFill>
                <a:srgbClr val="FF0000"/>
              </a:solidFill>
              <a:ea typeface="Calibri"/>
              <a:cs typeface="Calibri"/>
            </a:endParaRPr>
          </a:p>
          <a:p>
            <a:r>
              <a:rPr lang="en-US" sz="1800" dirty="0">
                <a:ea typeface="+mn-lt"/>
                <a:cs typeface="+mn-lt"/>
              </a:rPr>
              <a:t>4</a:t>
            </a:r>
            <a:r>
              <a:rPr lang="en-US" sz="1800" baseline="30000" dirty="0">
                <a:ea typeface="+mn-lt"/>
                <a:cs typeface="+mn-lt"/>
              </a:rPr>
              <a:t>th</a:t>
            </a:r>
            <a:r>
              <a:rPr lang="en-US" sz="1800" dirty="0">
                <a:ea typeface="+mn-lt"/>
                <a:cs typeface="+mn-lt"/>
              </a:rPr>
              <a:t> working group meeting to review the </a:t>
            </a:r>
            <a:r>
              <a:rPr lang="en-US" sz="1800" b="1" dirty="0">
                <a:ea typeface="+mn-lt"/>
                <a:cs typeface="+mn-lt"/>
              </a:rPr>
              <a:t>indicator pilots </a:t>
            </a:r>
            <a:br>
              <a:rPr lang="en-US" sz="1800" b="1" dirty="0">
                <a:ea typeface="+mn-lt"/>
                <a:cs typeface="+mn-lt"/>
              </a:rPr>
            </a:br>
            <a:r>
              <a:rPr lang="en-US" sz="1800" dirty="0">
                <a:ea typeface="+mn-lt"/>
                <a:cs typeface="+mn-lt"/>
              </a:rPr>
              <a:t>(May 2026)</a:t>
            </a:r>
            <a:endParaRPr lang="en-US" sz="1800" dirty="0"/>
          </a:p>
        </p:txBody>
      </p:sp>
      <p:pic>
        <p:nvPicPr>
          <p:cNvPr id="5" name="Picture 4" descr="A diagram of a process&#10;&#10;Description automatically generated">
            <a:extLst>
              <a:ext uri="{FF2B5EF4-FFF2-40B4-BE49-F238E27FC236}">
                <a16:creationId xmlns:a16="http://schemas.microsoft.com/office/drawing/2014/main" id="{C1445CD0-BA8B-E50A-CEE3-F58330F67EB2}"/>
              </a:ext>
            </a:extLst>
          </p:cNvPr>
          <p:cNvPicPr>
            <a:picLocks noChangeAspect="1"/>
          </p:cNvPicPr>
          <p:nvPr/>
        </p:nvPicPr>
        <p:blipFill>
          <a:blip r:embed="rId3"/>
          <a:stretch>
            <a:fillRect/>
          </a:stretch>
        </p:blipFill>
        <p:spPr>
          <a:xfrm>
            <a:off x="5599346" y="416943"/>
            <a:ext cx="6586101" cy="6002330"/>
          </a:xfrm>
          <a:prstGeom prst="rect">
            <a:avLst/>
          </a:prstGeom>
        </p:spPr>
      </p:pic>
      <p:sp>
        <p:nvSpPr>
          <p:cNvPr id="4" name="Rectangle: Rounded Corners 3">
            <a:extLst>
              <a:ext uri="{FF2B5EF4-FFF2-40B4-BE49-F238E27FC236}">
                <a16:creationId xmlns:a16="http://schemas.microsoft.com/office/drawing/2014/main" id="{9923364A-891C-E275-55D7-E25E3BFDE731}"/>
              </a:ext>
            </a:extLst>
          </p:cNvPr>
          <p:cNvSpPr/>
          <p:nvPr/>
        </p:nvSpPr>
        <p:spPr>
          <a:xfrm>
            <a:off x="8258175" y="3724275"/>
            <a:ext cx="1562100" cy="113347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835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2DDD-CB06-ACE4-C27F-B6F0C3E973E5}"/>
              </a:ext>
            </a:extLst>
          </p:cNvPr>
          <p:cNvSpPr>
            <a:spLocks noGrp="1"/>
          </p:cNvSpPr>
          <p:nvPr>
            <p:ph type="title"/>
          </p:nvPr>
        </p:nvSpPr>
        <p:spPr/>
        <p:txBody>
          <a:bodyPr/>
          <a:lstStyle/>
          <a:p>
            <a:r>
              <a:rPr lang="en-US" dirty="0"/>
              <a:t>Public consultation</a:t>
            </a:r>
          </a:p>
        </p:txBody>
      </p:sp>
      <p:sp>
        <p:nvSpPr>
          <p:cNvPr id="3" name="Content Placeholder 2">
            <a:extLst>
              <a:ext uri="{FF2B5EF4-FFF2-40B4-BE49-F238E27FC236}">
                <a16:creationId xmlns:a16="http://schemas.microsoft.com/office/drawing/2014/main" id="{8B7AD536-D751-AC13-3D9C-2C8BAB5F9320}"/>
              </a:ext>
            </a:extLst>
          </p:cNvPr>
          <p:cNvSpPr>
            <a:spLocks noGrp="1"/>
          </p:cNvSpPr>
          <p:nvPr>
            <p:ph idx="1"/>
          </p:nvPr>
        </p:nvSpPr>
        <p:spPr>
          <a:xfrm>
            <a:off x="728407" y="3379573"/>
            <a:ext cx="2932670" cy="1240612"/>
          </a:xfrm>
        </p:spPr>
        <p:txBody>
          <a:bodyPr/>
          <a:lstStyle/>
          <a:p>
            <a:pPr marL="0" indent="0" algn="ctr">
              <a:buNone/>
            </a:pPr>
            <a:r>
              <a:rPr lang="en-US" sz="1800" dirty="0">
                <a:solidFill>
                  <a:srgbClr val="525252"/>
                </a:solidFill>
                <a:effectLst/>
                <a:ea typeface="Aptos" panose="020B0004020202020204" pitchFamily="34" charset="0"/>
                <a:cs typeface="Segoe UI Emoji" panose="020B0502040204020203" pitchFamily="34" charset="0"/>
              </a:rPr>
              <a:t>🕙</a:t>
            </a:r>
            <a:r>
              <a:rPr lang="en-US" sz="1800" dirty="0">
                <a:solidFill>
                  <a:srgbClr val="525252"/>
                </a:solidFill>
                <a:effectLst/>
                <a:ea typeface="Aptos" panose="020B0004020202020204" pitchFamily="34" charset="0"/>
                <a:cs typeface="Aptos" panose="020B0004020202020204" pitchFamily="34" charset="0"/>
              </a:rPr>
              <a:t> </a:t>
            </a:r>
            <a:r>
              <a:rPr lang="en-US" sz="1800" b="1" dirty="0">
                <a:solidFill>
                  <a:srgbClr val="525252"/>
                </a:solidFill>
                <a:effectLst/>
                <a:ea typeface="Aptos" panose="020B0004020202020204" pitchFamily="34" charset="0"/>
                <a:cs typeface="Aptos" panose="020B0004020202020204" pitchFamily="34" charset="0"/>
              </a:rPr>
              <a:t>Session 1</a:t>
            </a:r>
          </a:p>
          <a:p>
            <a:pPr marL="0" indent="0" algn="ctr">
              <a:buNone/>
            </a:pPr>
            <a:r>
              <a:rPr lang="en-US" sz="1800" b="1" dirty="0">
                <a:solidFill>
                  <a:srgbClr val="525252"/>
                </a:solidFill>
                <a:effectLst/>
                <a:ea typeface="Aptos" panose="020B0004020202020204" pitchFamily="34" charset="0"/>
                <a:cs typeface="Aptos" panose="020B0004020202020204" pitchFamily="34" charset="0"/>
              </a:rPr>
              <a:t>Wednesday, 5 November</a:t>
            </a:r>
          </a:p>
          <a:p>
            <a:pPr marL="0" indent="0" algn="ctr">
              <a:buNone/>
            </a:pPr>
            <a:r>
              <a:rPr lang="en-US" sz="1800" b="1" dirty="0">
                <a:solidFill>
                  <a:srgbClr val="525252"/>
                </a:solidFill>
                <a:effectLst/>
                <a:ea typeface="Aptos" panose="020B0004020202020204" pitchFamily="34" charset="0"/>
                <a:cs typeface="Aptos" panose="020B0004020202020204" pitchFamily="34" charset="0"/>
              </a:rPr>
              <a:t>09:00–10:00 CST</a:t>
            </a:r>
            <a:endParaRPr lang="en-US" sz="1800" dirty="0">
              <a:solidFill>
                <a:srgbClr val="525252"/>
              </a:solidFill>
              <a:effectLst/>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9DB69F93-0402-620F-1F1F-5D2CC1834D77}"/>
              </a:ext>
            </a:extLst>
          </p:cNvPr>
          <p:cNvPicPr>
            <a:picLocks noChangeAspect="1"/>
          </p:cNvPicPr>
          <p:nvPr/>
        </p:nvPicPr>
        <p:blipFill>
          <a:blip r:embed="rId2"/>
          <a:stretch>
            <a:fillRect/>
          </a:stretch>
        </p:blipFill>
        <p:spPr>
          <a:xfrm>
            <a:off x="1109085" y="4441903"/>
            <a:ext cx="2171314" cy="2171314"/>
          </a:xfrm>
          <a:prstGeom prst="rect">
            <a:avLst/>
          </a:prstGeom>
        </p:spPr>
      </p:pic>
      <p:sp>
        <p:nvSpPr>
          <p:cNvPr id="7" name="Content Placeholder 2">
            <a:extLst>
              <a:ext uri="{FF2B5EF4-FFF2-40B4-BE49-F238E27FC236}">
                <a16:creationId xmlns:a16="http://schemas.microsoft.com/office/drawing/2014/main" id="{2302C8B5-64F8-A3B5-46CE-ED9C3F66A614}"/>
              </a:ext>
            </a:extLst>
          </p:cNvPr>
          <p:cNvSpPr txBox="1">
            <a:spLocks/>
          </p:cNvSpPr>
          <p:nvPr/>
        </p:nvSpPr>
        <p:spPr>
          <a:xfrm>
            <a:off x="3661077" y="3379573"/>
            <a:ext cx="2932670" cy="1240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rgbClr val="525252"/>
                </a:solidFill>
                <a:ea typeface="Aptos" panose="020B0004020202020204" pitchFamily="34" charset="0"/>
                <a:cs typeface="Segoe UI Emoji" panose="020B0502040204020203" pitchFamily="34" charset="0"/>
              </a:rPr>
              <a:t>🕙</a:t>
            </a:r>
            <a:r>
              <a:rPr lang="en-US" sz="1800" dirty="0">
                <a:solidFill>
                  <a:srgbClr val="525252"/>
                </a:solidFill>
                <a:ea typeface="Aptos" panose="020B0004020202020204" pitchFamily="34" charset="0"/>
                <a:cs typeface="Aptos" panose="020B0004020202020204" pitchFamily="34" charset="0"/>
              </a:rPr>
              <a:t> </a:t>
            </a:r>
            <a:r>
              <a:rPr lang="en-US" sz="1800" b="1" dirty="0">
                <a:solidFill>
                  <a:srgbClr val="525252"/>
                </a:solidFill>
                <a:ea typeface="Aptos" panose="020B0004020202020204" pitchFamily="34" charset="0"/>
                <a:cs typeface="Aptos" panose="020B0004020202020204" pitchFamily="34" charset="0"/>
              </a:rPr>
              <a:t>Session 2</a:t>
            </a:r>
          </a:p>
          <a:p>
            <a:pPr marL="0" indent="0" algn="ctr">
              <a:buFont typeface="Wingdings" panose="05000000000000000000" pitchFamily="2" charset="2"/>
              <a:buNone/>
            </a:pPr>
            <a:r>
              <a:rPr lang="en-US" sz="1800" b="1" dirty="0">
                <a:solidFill>
                  <a:srgbClr val="525252"/>
                </a:solidFill>
                <a:ea typeface="Aptos" panose="020B0004020202020204" pitchFamily="34" charset="0"/>
                <a:cs typeface="Aptos" panose="020B0004020202020204" pitchFamily="34" charset="0"/>
              </a:rPr>
              <a:t>Wednesday, 5 November</a:t>
            </a:r>
          </a:p>
          <a:p>
            <a:pPr marL="0" indent="0" algn="ctr">
              <a:buFont typeface="Wingdings" panose="05000000000000000000" pitchFamily="2" charset="2"/>
              <a:buNone/>
            </a:pPr>
            <a:r>
              <a:rPr lang="en-US" sz="1800" b="1" dirty="0">
                <a:solidFill>
                  <a:srgbClr val="525252"/>
                </a:solidFill>
                <a:ea typeface="Aptos" panose="020B0004020202020204" pitchFamily="34" charset="0"/>
                <a:cs typeface="Aptos" panose="020B0004020202020204" pitchFamily="34" charset="0"/>
              </a:rPr>
              <a:t>16:00–17:00 CST</a:t>
            </a:r>
            <a:endParaRPr lang="en-US" sz="1800" dirty="0">
              <a:solidFill>
                <a:srgbClr val="525252"/>
              </a:solidFill>
              <a:ea typeface="Aptos" panose="020B0004020202020204" pitchFamily="34" charset="0"/>
              <a:cs typeface="Aptos" panose="020B0004020202020204" pitchFamily="34" charset="0"/>
            </a:endParaRPr>
          </a:p>
        </p:txBody>
      </p:sp>
      <p:pic>
        <p:nvPicPr>
          <p:cNvPr id="9" name="Picture 8">
            <a:extLst>
              <a:ext uri="{FF2B5EF4-FFF2-40B4-BE49-F238E27FC236}">
                <a16:creationId xmlns:a16="http://schemas.microsoft.com/office/drawing/2014/main" id="{03BACD3A-F133-E5E7-D226-333970322644}"/>
              </a:ext>
            </a:extLst>
          </p:cNvPr>
          <p:cNvPicPr>
            <a:picLocks noChangeAspect="1"/>
          </p:cNvPicPr>
          <p:nvPr/>
        </p:nvPicPr>
        <p:blipFill>
          <a:blip r:embed="rId3"/>
          <a:stretch>
            <a:fillRect/>
          </a:stretch>
        </p:blipFill>
        <p:spPr>
          <a:xfrm>
            <a:off x="3996167" y="4395993"/>
            <a:ext cx="2263134" cy="2263134"/>
          </a:xfrm>
          <a:prstGeom prst="rect">
            <a:avLst/>
          </a:prstGeom>
        </p:spPr>
      </p:pic>
      <p:sp>
        <p:nvSpPr>
          <p:cNvPr id="10" name="Content Placeholder 1">
            <a:extLst>
              <a:ext uri="{FF2B5EF4-FFF2-40B4-BE49-F238E27FC236}">
                <a16:creationId xmlns:a16="http://schemas.microsoft.com/office/drawing/2014/main" id="{16AED936-436A-5549-4A54-591ED413EBA0}"/>
              </a:ext>
            </a:extLst>
          </p:cNvPr>
          <p:cNvSpPr txBox="1">
            <a:spLocks/>
          </p:cNvSpPr>
          <p:nvPr/>
        </p:nvSpPr>
        <p:spPr>
          <a:xfrm>
            <a:off x="609600" y="1280166"/>
            <a:ext cx="10972799" cy="192112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cs typeface="Calibri"/>
              </a:rPr>
              <a:t>Objectives</a:t>
            </a:r>
          </a:p>
          <a:p>
            <a:pPr lvl="1"/>
            <a:r>
              <a:rPr lang="en-GB" sz="2400" dirty="0">
                <a:ea typeface="Calibri"/>
                <a:cs typeface="Calibri"/>
              </a:rPr>
              <a:t>Share list of proposed global indicators for development and potential eventual monitoring by JMP and GLAAS teams</a:t>
            </a:r>
          </a:p>
          <a:p>
            <a:pPr lvl="1"/>
            <a:r>
              <a:rPr lang="en-GB" sz="2400" dirty="0">
                <a:ea typeface="Calibri"/>
                <a:cs typeface="Calibri"/>
              </a:rPr>
              <a:t>Feedback from diverse stakeholders on scope, spread, potential (not: wordsmithing)</a:t>
            </a:r>
          </a:p>
          <a:p>
            <a:pPr lvl="1"/>
            <a:r>
              <a:rPr lang="en-GB" sz="2400" dirty="0">
                <a:ea typeface="Calibri"/>
                <a:cs typeface="Calibri"/>
              </a:rPr>
              <a:t>Pave the way for piloting in 2026</a:t>
            </a:r>
          </a:p>
        </p:txBody>
      </p:sp>
      <p:pic>
        <p:nvPicPr>
          <p:cNvPr id="12" name="Picture 11">
            <a:extLst>
              <a:ext uri="{FF2B5EF4-FFF2-40B4-BE49-F238E27FC236}">
                <a16:creationId xmlns:a16="http://schemas.microsoft.com/office/drawing/2014/main" id="{33121FAE-8428-B79B-1E4D-FA37EC30CF93}"/>
              </a:ext>
            </a:extLst>
          </p:cNvPr>
          <p:cNvPicPr>
            <a:picLocks noChangeAspect="1"/>
          </p:cNvPicPr>
          <p:nvPr/>
        </p:nvPicPr>
        <p:blipFill>
          <a:blip r:embed="rId4"/>
          <a:stretch>
            <a:fillRect/>
          </a:stretch>
        </p:blipFill>
        <p:spPr>
          <a:xfrm>
            <a:off x="7671166" y="3532867"/>
            <a:ext cx="3126260" cy="3126260"/>
          </a:xfrm>
          <a:prstGeom prst="rect">
            <a:avLst/>
          </a:prstGeom>
        </p:spPr>
      </p:pic>
      <p:sp>
        <p:nvSpPr>
          <p:cNvPr id="13" name="TextBox 12">
            <a:extLst>
              <a:ext uri="{FF2B5EF4-FFF2-40B4-BE49-F238E27FC236}">
                <a16:creationId xmlns:a16="http://schemas.microsoft.com/office/drawing/2014/main" id="{B71318D3-2BCC-049F-A97B-BBBFB9A8E4A3}"/>
              </a:ext>
            </a:extLst>
          </p:cNvPr>
          <p:cNvSpPr txBox="1"/>
          <p:nvPr/>
        </p:nvSpPr>
        <p:spPr>
          <a:xfrm>
            <a:off x="7858897" y="3336324"/>
            <a:ext cx="2743200" cy="369332"/>
          </a:xfrm>
          <a:prstGeom prst="rect">
            <a:avLst/>
          </a:prstGeom>
          <a:noFill/>
        </p:spPr>
        <p:txBody>
          <a:bodyPr wrap="square" rtlCol="0">
            <a:spAutoFit/>
          </a:bodyPr>
          <a:lstStyle/>
          <a:p>
            <a:pPr algn="ctr"/>
            <a:r>
              <a:rPr lang="en-US" b="1" dirty="0"/>
              <a:t>Project website</a:t>
            </a:r>
          </a:p>
        </p:txBody>
      </p:sp>
    </p:spTree>
    <p:extLst>
      <p:ext uri="{BB962C8B-B14F-4D97-AF65-F5344CB8AC3E}">
        <p14:creationId xmlns:p14="http://schemas.microsoft.com/office/powerpoint/2010/main" val="349539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dirty="0"/>
              <a:t>Reviews and long list</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180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C1D6-284E-B296-048A-1E9DFC22CC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08DDFDA-66CF-B539-C069-F1721C6F6D8C}"/>
              </a:ext>
            </a:extLst>
          </p:cNvPr>
          <p:cNvSpPr>
            <a:spLocks noGrp="1"/>
          </p:cNvSpPr>
          <p:nvPr>
            <p:ph idx="1"/>
          </p:nvPr>
        </p:nvSpPr>
        <p:spPr/>
        <p:txBody>
          <a:bodyPr/>
          <a:lstStyle/>
          <a:p>
            <a:endParaRPr lang="en-US" dirty="0"/>
          </a:p>
        </p:txBody>
      </p:sp>
      <p:pic>
        <p:nvPicPr>
          <p:cNvPr id="4" name="Picture 3" descr="C:\Users\cenbee\AppData\Local\Microsoft\Windows\INetCache\Content.MSO\939C3366.tmp">
            <a:extLst>
              <a:ext uri="{FF2B5EF4-FFF2-40B4-BE49-F238E27FC236}">
                <a16:creationId xmlns:a16="http://schemas.microsoft.com/office/drawing/2014/main" id="{CF31B21F-4613-7BC9-A185-37BC3AF699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0988"/>
            <a:ext cx="10972800" cy="5911310"/>
          </a:xfrm>
          <a:prstGeom prst="rect">
            <a:avLst/>
          </a:prstGeom>
          <a:noFill/>
          <a:ln>
            <a:noFill/>
          </a:ln>
        </p:spPr>
      </p:pic>
    </p:spTree>
    <p:extLst>
      <p:ext uri="{BB962C8B-B14F-4D97-AF65-F5344CB8AC3E}">
        <p14:creationId xmlns:p14="http://schemas.microsoft.com/office/powerpoint/2010/main" val="170243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C1D6-284E-B296-048A-1E9DFC22CC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08DDFDA-66CF-B539-C069-F1721C6F6D8C}"/>
              </a:ext>
            </a:extLst>
          </p:cNvPr>
          <p:cNvSpPr>
            <a:spLocks noGrp="1"/>
          </p:cNvSpPr>
          <p:nvPr>
            <p:ph idx="1"/>
          </p:nvPr>
        </p:nvSpPr>
        <p:spPr/>
        <p:txBody>
          <a:bodyPr/>
          <a:lstStyle/>
          <a:p>
            <a:endParaRPr lang="en-US" dirty="0"/>
          </a:p>
        </p:txBody>
      </p:sp>
      <p:pic>
        <p:nvPicPr>
          <p:cNvPr id="4" name="Picture 3" descr="C:\Users\cenbee\AppData\Local\Microsoft\Windows\INetCache\Content.MSO\939C3366.tmp">
            <a:extLst>
              <a:ext uri="{FF2B5EF4-FFF2-40B4-BE49-F238E27FC236}">
                <a16:creationId xmlns:a16="http://schemas.microsoft.com/office/drawing/2014/main" id="{CF31B21F-4613-7BC9-A185-37BC3AF699C0}"/>
              </a:ext>
            </a:extLst>
          </p:cNvPr>
          <p:cNvPicPr>
            <a:picLocks noChangeAspect="1"/>
          </p:cNvPicPr>
          <p:nvPr/>
        </p:nvPicPr>
        <p:blipFill>
          <a:blip r:embed="rId2">
            <a:extLst>
              <a:ext uri="{28A0092B-C50C-407E-A947-70E740481C1C}">
                <a14:useLocalDpi xmlns:a14="http://schemas.microsoft.com/office/drawing/2010/main" val="0"/>
              </a:ext>
            </a:extLst>
          </a:blip>
          <a:srcRect l="10239" t="13649" r="15343" b="23829"/>
          <a:stretch/>
        </p:blipFill>
        <p:spPr bwMode="auto">
          <a:xfrm>
            <a:off x="0" y="1144482"/>
            <a:ext cx="12211577" cy="5527002"/>
          </a:xfrm>
          <a:prstGeom prst="rect">
            <a:avLst/>
          </a:prstGeom>
          <a:noFill/>
          <a:ln>
            <a:noFill/>
          </a:ln>
        </p:spPr>
      </p:pic>
    </p:spTree>
    <p:extLst>
      <p:ext uri="{BB962C8B-B14F-4D97-AF65-F5344CB8AC3E}">
        <p14:creationId xmlns:p14="http://schemas.microsoft.com/office/powerpoint/2010/main" val="28414691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22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6">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1EBDC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13ac37-8257-473f-b6e9-9c0e0e7439dc">
      <Terms xmlns="http://schemas.microsoft.com/office/infopath/2007/PartnerControls"/>
    </lcf76f155ced4ddcb4097134ff3c332f>
    <TaxCatchAll xmlns="9b000ef3-866a-4acc-9b11-a395372314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123160DAA90748B06976BDDDF5E94D" ma:contentTypeVersion="15" ma:contentTypeDescription="Create a new document." ma:contentTypeScope="" ma:versionID="26a6f30684bccedd0a467b23ecffb8ea">
  <xsd:schema xmlns:xsd="http://www.w3.org/2001/XMLSchema" xmlns:xs="http://www.w3.org/2001/XMLSchema" xmlns:p="http://schemas.microsoft.com/office/2006/metadata/properties" xmlns:ns2="f413ac37-8257-473f-b6e9-9c0e0e7439dc" xmlns:ns3="9b000ef3-866a-4acc-9b11-a395372314b8" targetNamespace="http://schemas.microsoft.com/office/2006/metadata/properties" ma:root="true" ma:fieldsID="92f441f9d2574e09ed1e83623c1e2e8e" ns2:_="" ns3:_="">
    <xsd:import namespace="f413ac37-8257-473f-b6e9-9c0e0e7439dc"/>
    <xsd:import namespace="9b000ef3-866a-4acc-9b11-a395372314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3ac37-8257-473f-b6e9-9c0e0e743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000ef3-866a-4acc-9b11-a395372314b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5a657ef-c1b8-4ab3-9d37-9c036c30c7d4}" ma:internalName="TaxCatchAll" ma:showField="CatchAllData" ma:web="9b000ef3-866a-4acc-9b11-a395372314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5FE5E-37CC-4CE9-96F5-D43556D39C96}">
  <ds:schemaRefs>
    <ds:schemaRef ds:uri="9b000ef3-866a-4acc-9b11-a395372314b8"/>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413ac37-8257-473f-b6e9-9c0e0e7439dc"/>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99C1D145-AB89-4E39-A96A-07C8D887E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3ac37-8257-473f-b6e9-9c0e0e7439dc"/>
    <ds:schemaRef ds:uri="9b000ef3-866a-4acc-9b11-a39537231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11228</TotalTime>
  <Words>6048</Words>
  <Application>Microsoft Office PowerPoint</Application>
  <PresentationFormat>Widescreen</PresentationFormat>
  <Paragraphs>560</Paragraphs>
  <Slides>45</Slides>
  <Notes>35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45</vt:i4>
      </vt:variant>
    </vt:vector>
  </HeadingPairs>
  <TitlesOfParts>
    <vt:vector size="62" baseType="lpstr">
      <vt:lpstr>ＭＳ Ｐゴシック</vt:lpstr>
      <vt:lpstr>Aptos</vt:lpstr>
      <vt:lpstr>Arial</vt:lpstr>
      <vt:lpstr>Arial Narrow</vt:lpstr>
      <vt:lpstr>Calibri</vt:lpstr>
      <vt:lpstr>Courier New</vt:lpstr>
      <vt:lpstr>Gill Sans Infant MT</vt:lpstr>
      <vt:lpstr>HelveticaNeueLT Pro 55 Roman</vt:lpstr>
      <vt:lpstr>Impact</vt:lpstr>
      <vt:lpstr>Lucida Grande</vt:lpstr>
      <vt:lpstr>Roboto</vt:lpstr>
      <vt:lpstr>Wingdings</vt:lpstr>
      <vt:lpstr>GLAAS Main Template</vt:lpstr>
      <vt:lpstr>GLAAS 2022 Report template</vt:lpstr>
      <vt:lpstr>3_Office Theme</vt:lpstr>
      <vt:lpstr>1_Custom Design</vt:lpstr>
      <vt:lpstr>GLAAS Main Template</vt:lpstr>
      <vt:lpstr>Towards Global and National Indicators for Monitoring Climate Resilient WASH WHO/UNICEF JMP/GLAAS Joint Review of Indicators  October 2025 </vt:lpstr>
      <vt:lpstr>Programme</vt:lpstr>
      <vt:lpstr>Introduction</vt:lpstr>
      <vt:lpstr>Review process: monitoring climate resilience and WASH </vt:lpstr>
      <vt:lpstr>Review timeline</vt:lpstr>
      <vt:lpstr>Public consultation</vt:lpstr>
      <vt:lpstr>Reviews and long list</vt:lpstr>
      <vt:lpstr>PowerPoint Presentation</vt:lpstr>
      <vt:lpstr>PowerPoint Presentation</vt:lpstr>
      <vt:lpstr>Where did the list of candidate indicators come from? </vt:lpstr>
      <vt:lpstr>Towards a short(er) list</vt:lpstr>
      <vt:lpstr>Towards a short(er) list</vt:lpstr>
      <vt:lpstr>Towards a short(er) list</vt:lpstr>
      <vt:lpstr>Policy: 1 and 2 (of 5)</vt:lpstr>
      <vt:lpstr>Policy: 3 and 4 (of 5)</vt:lpstr>
      <vt:lpstr>Policy: 5 (of 5)</vt:lpstr>
      <vt:lpstr>Institutions:  1 (of 3)</vt:lpstr>
      <vt:lpstr>Institutions:  2 and 3 (of 3)</vt:lpstr>
      <vt:lpstr>Regulation:  (3)</vt:lpstr>
      <vt:lpstr>Finance: (2)</vt:lpstr>
      <vt:lpstr>Adaptation actions by hygiene promoters &amp; supply chain actors (1)</vt:lpstr>
      <vt:lpstr>Adaptation actions by service providers:  1 and 2 (of 4)</vt:lpstr>
      <vt:lpstr>Adaptation actions by service providers  3 and 4 (of 4)</vt:lpstr>
      <vt:lpstr>Coordination with Water Resources Management (2)</vt:lpstr>
      <vt:lpstr>Coordination with Drainage and Solid Waste Mgt (1)</vt:lpstr>
      <vt:lpstr>Attributes of water resources for WS and receiving waters (1)</vt:lpstr>
      <vt:lpstr>Attributes of infrastructure: 1 and 2 (of 4)</vt:lpstr>
      <vt:lpstr>Attributes of infrastructure: 3 and 4 (of 4)</vt:lpstr>
      <vt:lpstr>Service functioning: 1 and 2 (of 8)</vt:lpstr>
      <vt:lpstr>Service functioning: 3 (of 8)</vt:lpstr>
      <vt:lpstr>Service functioning: 4 and 5 (of 8)</vt:lpstr>
      <vt:lpstr>Service functioning: 6, 7 and 8 (of 8)</vt:lpstr>
      <vt:lpstr>User experiences: 1 and 2 (of 8)</vt:lpstr>
      <vt:lpstr>User experiences: 3 and 4 (of 8)</vt:lpstr>
      <vt:lpstr>User experiences: 5 and 6 (of 8)</vt:lpstr>
      <vt:lpstr>User experiences: 7 and 8 (of 8)</vt:lpstr>
      <vt:lpstr>Shorter list 5.1 (42 indicators)</vt:lpstr>
      <vt:lpstr>Q&amp;A</vt:lpstr>
      <vt:lpstr>Groupwork</vt:lpstr>
      <vt:lpstr>Breakout groups</vt:lpstr>
      <vt:lpstr>Plenary feedback</vt:lpstr>
      <vt:lpstr>Public consultation</vt:lpstr>
      <vt:lpstr>Thank you!  </vt:lpstr>
      <vt:lpstr>Towards a short list of indicators</vt:lpstr>
      <vt:lpstr>Next steps and opportunities for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JOHNSTON, Richard Paul</cp:lastModifiedBy>
  <cp:revision>4</cp:revision>
  <dcterms:created xsi:type="dcterms:W3CDTF">2019-09-12T12:12:51Z</dcterms:created>
  <dcterms:modified xsi:type="dcterms:W3CDTF">2025-10-30T12:05:36Z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0x01010009123160DAA90748B06976BDDDF5E94D</vt:lpwstr>
  </property>
  <property fmtid="{D5CDD505-2E9C-101B-9397-08002B2CF9AE}" pid="3" name="MediaServiceImageTags">
    <vt:lpwstr/>
  </property>
</Properties>
</file>