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9" r:id="rId2"/>
    <p:sldMasterId id="2147483677" r:id="rId3"/>
  </p:sldMasterIdLst>
  <p:notesMasterIdLst>
    <p:notesMasterId r:id="rId37"/>
  </p:notesMasterIdLst>
  <p:sldIdLst>
    <p:sldId id="2457" r:id="rId4"/>
    <p:sldId id="2465" r:id="rId5"/>
    <p:sldId id="2470" r:id="rId6"/>
    <p:sldId id="2466" r:id="rId7"/>
    <p:sldId id="2468" r:id="rId8"/>
    <p:sldId id="2323" r:id="rId9"/>
    <p:sldId id="2458" r:id="rId10"/>
    <p:sldId id="2445" r:id="rId11"/>
    <p:sldId id="2467" r:id="rId12"/>
    <p:sldId id="2459" r:id="rId13"/>
    <p:sldId id="360" r:id="rId14"/>
    <p:sldId id="379" r:id="rId15"/>
    <p:sldId id="2427" r:id="rId16"/>
    <p:sldId id="2442" r:id="rId17"/>
    <p:sldId id="2444" r:id="rId18"/>
    <p:sldId id="2440" r:id="rId19"/>
    <p:sldId id="2346" r:id="rId20"/>
    <p:sldId id="358" r:id="rId21"/>
    <p:sldId id="384" r:id="rId22"/>
    <p:sldId id="2429" r:id="rId23"/>
    <p:sldId id="2448" r:id="rId24"/>
    <p:sldId id="2450" r:id="rId25"/>
    <p:sldId id="2453" r:id="rId26"/>
    <p:sldId id="2408" r:id="rId27"/>
    <p:sldId id="313" r:id="rId28"/>
    <p:sldId id="2350" r:id="rId29"/>
    <p:sldId id="2454" r:id="rId30"/>
    <p:sldId id="2469" r:id="rId31"/>
    <p:sldId id="2462" r:id="rId32"/>
    <p:sldId id="2463" r:id="rId33"/>
    <p:sldId id="2443" r:id="rId34"/>
    <p:sldId id="2353" r:id="rId35"/>
    <p:sldId id="4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0C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64528" autoAdjust="0"/>
  </p:normalViewPr>
  <p:slideViewPr>
    <p:cSldViewPr snapToGrid="0">
      <p:cViewPr varScale="1">
        <p:scale>
          <a:sx n="68" d="100"/>
          <a:sy n="68" d="100"/>
        </p:scale>
        <p:origin x="21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2D334-3AB8-454C-8EA2-06D1CD432BB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0_1" csCatId="mainScheme" phldr="1"/>
      <dgm:spPr/>
    </dgm:pt>
    <dgm:pt modelId="{F8724E73-1661-4EE5-9E71-2EFCDDD4329E}">
      <dgm:prSet phldrT="[Text]" phldr="1"/>
      <dgm:spPr>
        <a:ln>
          <a:noFill/>
        </a:ln>
      </dgm:spPr>
      <dgm:t>
        <a:bodyPr/>
        <a:lstStyle/>
        <a:p>
          <a:endParaRPr lang="en-US"/>
        </a:p>
      </dgm:t>
    </dgm:pt>
    <dgm:pt modelId="{C89EC86E-8892-49E5-B89C-BFE2EABA3C33}" type="sibTrans" cxnId="{528F8F9A-07CF-4376-8324-BBBA3825701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rofile photo of Eva Schreuder">
            <a:extLst>
              <a:ext uri="{FF2B5EF4-FFF2-40B4-BE49-F238E27FC236}">
                <a16:creationId xmlns:a16="http://schemas.microsoft.com/office/drawing/2014/main" id="{2B17E9F4-D938-62AF-B5A4-93D6523416FC}"/>
              </a:ext>
            </a:extLst>
          </dgm14:cNvPr>
        </a:ext>
      </dgm:extLst>
    </dgm:pt>
    <dgm:pt modelId="{BF92D7ED-B6F5-4B9D-8DC4-2CB593DE7632}" type="parTrans" cxnId="{528F8F9A-07CF-4376-8324-BBBA38257011}">
      <dgm:prSet/>
      <dgm:spPr/>
      <dgm:t>
        <a:bodyPr/>
        <a:lstStyle/>
        <a:p>
          <a:endParaRPr lang="en-US"/>
        </a:p>
      </dgm:t>
    </dgm:pt>
    <dgm:pt modelId="{8A3F9E13-71BC-4CDC-B6ED-48033D8E50D0}" type="pres">
      <dgm:prSet presAssocID="{9292D334-3AB8-454C-8EA2-06D1CD432BB6}" presName="Name0" presStyleCnt="0">
        <dgm:presLayoutVars>
          <dgm:chMax val="7"/>
          <dgm:chPref val="7"/>
          <dgm:dir/>
        </dgm:presLayoutVars>
      </dgm:prSet>
      <dgm:spPr/>
    </dgm:pt>
    <dgm:pt modelId="{06480B13-EC74-47C0-9F64-EEBE249345C9}" type="pres">
      <dgm:prSet presAssocID="{F8724E73-1661-4EE5-9E71-2EFCDDD4329E}" presName="parTx1" presStyleLbl="node1" presStyleIdx="0" presStyleCnt="1"/>
      <dgm:spPr/>
    </dgm:pt>
    <dgm:pt modelId="{D12D5082-7810-4C5C-A8CC-69D6DD5393C5}" type="pres">
      <dgm:prSet presAssocID="{C89EC86E-8892-49E5-B89C-BFE2EABA3C33}" presName="picture1" presStyleCnt="0"/>
      <dgm:spPr/>
    </dgm:pt>
    <dgm:pt modelId="{33BF6F56-4DF1-48EE-BCDF-ABB83655B049}" type="pres">
      <dgm:prSet presAssocID="{C89EC86E-8892-49E5-B89C-BFE2EABA3C33}" presName="imageRepeatNode" presStyleLbl="fgImgPlace1" presStyleIdx="0" presStyleCnt="1" custFlipHor="1" custScaleX="300030" custScaleY="299985"/>
      <dgm:spPr/>
    </dgm:pt>
  </dgm:ptLst>
  <dgm:cxnLst>
    <dgm:cxn modelId="{38A28B3F-B144-4F0F-A288-2A6464688EB6}" type="presOf" srcId="{C89EC86E-8892-49E5-B89C-BFE2EABA3C33}" destId="{33BF6F56-4DF1-48EE-BCDF-ABB83655B049}" srcOrd="0" destOrd="0" presId="urn:microsoft.com/office/officeart/2008/layout/AscendingPictureAccentProcess"/>
    <dgm:cxn modelId="{EE8A9043-BA15-4869-A418-721DB4441963}" type="presOf" srcId="{F8724E73-1661-4EE5-9E71-2EFCDDD4329E}" destId="{06480B13-EC74-47C0-9F64-EEBE249345C9}" srcOrd="0" destOrd="0" presId="urn:microsoft.com/office/officeart/2008/layout/AscendingPictureAccentProcess"/>
    <dgm:cxn modelId="{0655A598-50B4-4FC8-8691-27467EF2EF3C}" type="presOf" srcId="{9292D334-3AB8-454C-8EA2-06D1CD432BB6}" destId="{8A3F9E13-71BC-4CDC-B6ED-48033D8E50D0}" srcOrd="0" destOrd="0" presId="urn:microsoft.com/office/officeart/2008/layout/AscendingPictureAccentProcess"/>
    <dgm:cxn modelId="{528F8F9A-07CF-4376-8324-BBBA38257011}" srcId="{9292D334-3AB8-454C-8EA2-06D1CD432BB6}" destId="{F8724E73-1661-4EE5-9E71-2EFCDDD4329E}" srcOrd="0" destOrd="0" parTransId="{BF92D7ED-B6F5-4B9D-8DC4-2CB593DE7632}" sibTransId="{C89EC86E-8892-49E5-B89C-BFE2EABA3C33}"/>
    <dgm:cxn modelId="{17593789-7F9E-46F0-98F6-DE006B46765E}" type="presParOf" srcId="{8A3F9E13-71BC-4CDC-B6ED-48033D8E50D0}" destId="{06480B13-EC74-47C0-9F64-EEBE249345C9}" srcOrd="0" destOrd="0" presId="urn:microsoft.com/office/officeart/2008/layout/AscendingPictureAccentProcess"/>
    <dgm:cxn modelId="{40A35FEE-5EF0-4D03-B48E-B195FA5407A0}" type="presParOf" srcId="{8A3F9E13-71BC-4CDC-B6ED-48033D8E50D0}" destId="{D12D5082-7810-4C5C-A8CC-69D6DD5393C5}" srcOrd="1" destOrd="0" presId="urn:microsoft.com/office/officeart/2008/layout/AscendingPictureAccentProcess"/>
    <dgm:cxn modelId="{59E4F76D-4181-4F24-B873-57AD72A97588}" type="presParOf" srcId="{D12D5082-7810-4C5C-A8CC-69D6DD5393C5}" destId="{33BF6F56-4DF1-48EE-BCDF-ABB83655B04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88032E-9DE6-48A5-805F-830D80F87231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80D533ED-A6AE-4F8C-8F9A-E725A859DE8F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CECA2615-1D75-4296-AA02-942A0D5714CB}" type="parTrans" cxnId="{8526EDCA-7B6C-4F90-A5A1-EE2C7F4945C9}">
      <dgm:prSet/>
      <dgm:spPr/>
      <dgm:t>
        <a:bodyPr/>
        <a:lstStyle/>
        <a:p>
          <a:endParaRPr lang="en-US"/>
        </a:p>
      </dgm:t>
    </dgm:pt>
    <dgm:pt modelId="{E37D005F-34EF-49B2-A79F-0BCE912842A2}" type="sibTrans" cxnId="{8526EDCA-7B6C-4F90-A5A1-EE2C7F4945C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rofile photo of Bruce Gordon">
            <a:extLst>
              <a:ext uri="{FF2B5EF4-FFF2-40B4-BE49-F238E27FC236}">
                <a16:creationId xmlns:a16="http://schemas.microsoft.com/office/drawing/2014/main" id="{36007B66-F169-B97B-89B5-1FE78DCC45F8}"/>
              </a:ext>
            </a:extLst>
          </dgm14:cNvPr>
        </a:ext>
      </dgm:extLst>
    </dgm:pt>
    <dgm:pt modelId="{79E428A7-DD63-4BD6-96E2-3CCEEF310C6C}" type="pres">
      <dgm:prSet presAssocID="{4B88032E-9DE6-48A5-805F-830D80F87231}" presName="Name0" presStyleCnt="0">
        <dgm:presLayoutVars>
          <dgm:chMax val="7"/>
          <dgm:chPref val="7"/>
          <dgm:dir/>
        </dgm:presLayoutVars>
      </dgm:prSet>
      <dgm:spPr/>
    </dgm:pt>
    <dgm:pt modelId="{3914E2DC-8350-4168-A9DF-B8FBEB6B2B78}" type="pres">
      <dgm:prSet presAssocID="{80D533ED-A6AE-4F8C-8F9A-E725A859DE8F}" presName="parTx1" presStyleLbl="node1" presStyleIdx="0" presStyleCnt="1" custFlipHor="1" custScaleX="28588"/>
      <dgm:spPr/>
    </dgm:pt>
    <dgm:pt modelId="{6F002B98-2B20-45EA-9AE3-BA5AAD1FE410}" type="pres">
      <dgm:prSet presAssocID="{E37D005F-34EF-49B2-A79F-0BCE912842A2}" presName="picture1" presStyleCnt="0"/>
      <dgm:spPr/>
    </dgm:pt>
    <dgm:pt modelId="{C63E42F2-E885-4B95-BA85-93BE49D5E35A}" type="pres">
      <dgm:prSet presAssocID="{E37D005F-34EF-49B2-A79F-0BCE912842A2}" presName="imageRepeatNode" presStyleLbl="fgImgPlace1" presStyleIdx="0" presStyleCnt="1" custScaleX="210088" custScaleY="210088"/>
      <dgm:spPr/>
    </dgm:pt>
  </dgm:ptLst>
  <dgm:cxnLst>
    <dgm:cxn modelId="{70ADB41F-B5CB-4ADE-9EE8-49138A0A83A9}" type="presOf" srcId="{4B88032E-9DE6-48A5-805F-830D80F87231}" destId="{79E428A7-DD63-4BD6-96E2-3CCEEF310C6C}" srcOrd="0" destOrd="0" presId="urn:microsoft.com/office/officeart/2008/layout/AscendingPictureAccentProcess"/>
    <dgm:cxn modelId="{BA785638-AD56-4341-9D87-E70730408025}" type="presOf" srcId="{E37D005F-34EF-49B2-A79F-0BCE912842A2}" destId="{C63E42F2-E885-4B95-BA85-93BE49D5E35A}" srcOrd="0" destOrd="0" presId="urn:microsoft.com/office/officeart/2008/layout/AscendingPictureAccentProcess"/>
    <dgm:cxn modelId="{79A71C65-80EE-4D1C-8391-0E8FCA7D2F0F}" type="presOf" srcId="{80D533ED-A6AE-4F8C-8F9A-E725A859DE8F}" destId="{3914E2DC-8350-4168-A9DF-B8FBEB6B2B78}" srcOrd="0" destOrd="0" presId="urn:microsoft.com/office/officeart/2008/layout/AscendingPictureAccentProcess"/>
    <dgm:cxn modelId="{8526EDCA-7B6C-4F90-A5A1-EE2C7F4945C9}" srcId="{4B88032E-9DE6-48A5-805F-830D80F87231}" destId="{80D533ED-A6AE-4F8C-8F9A-E725A859DE8F}" srcOrd="0" destOrd="0" parTransId="{CECA2615-1D75-4296-AA02-942A0D5714CB}" sibTransId="{E37D005F-34EF-49B2-A79F-0BCE912842A2}"/>
    <dgm:cxn modelId="{278D4AF4-ECDE-4EE7-8D4B-B2C203D10590}" type="presParOf" srcId="{79E428A7-DD63-4BD6-96E2-3CCEEF310C6C}" destId="{3914E2DC-8350-4168-A9DF-B8FBEB6B2B78}" srcOrd="0" destOrd="0" presId="urn:microsoft.com/office/officeart/2008/layout/AscendingPictureAccentProcess"/>
    <dgm:cxn modelId="{56308A30-F5D7-4EA2-980E-0C1B531E565A}" type="presParOf" srcId="{79E428A7-DD63-4BD6-96E2-3CCEEF310C6C}" destId="{6F002B98-2B20-45EA-9AE3-BA5AAD1FE410}" srcOrd="1" destOrd="0" presId="urn:microsoft.com/office/officeart/2008/layout/AscendingPictureAccentProcess"/>
    <dgm:cxn modelId="{96C23AD2-28F2-4804-8A1E-175742E18725}" type="presParOf" srcId="{6F002B98-2B20-45EA-9AE3-BA5AAD1FE410}" destId="{C63E42F2-E885-4B95-BA85-93BE49D5E35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8BAC17-4824-4A96-8676-C06663AF94A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5E6C29-A604-4629-83B3-19C4028EB39B}">
      <dgm:prSet phldrT="[Text]"/>
      <dgm:spPr/>
      <dgm:t>
        <a:bodyPr/>
        <a:lstStyle/>
        <a:p>
          <a:r>
            <a:rPr lang="en-US" dirty="0"/>
            <a:t>Geographic</a:t>
          </a:r>
        </a:p>
      </dgm:t>
    </dgm:pt>
    <dgm:pt modelId="{93DAE725-A51D-40B8-A39E-E5F06E80BFA9}" type="parTrans" cxnId="{9D42849F-D5A8-418A-A375-7C4C1A45D46E}">
      <dgm:prSet/>
      <dgm:spPr/>
      <dgm:t>
        <a:bodyPr/>
        <a:lstStyle/>
        <a:p>
          <a:endParaRPr lang="en-US"/>
        </a:p>
      </dgm:t>
    </dgm:pt>
    <dgm:pt modelId="{43B73843-66DA-4A63-B347-3A186750557A}" type="sibTrans" cxnId="{9D42849F-D5A8-418A-A375-7C4C1A45D46E}">
      <dgm:prSet/>
      <dgm:spPr/>
      <dgm:t>
        <a:bodyPr/>
        <a:lstStyle/>
        <a:p>
          <a:endParaRPr lang="en-US"/>
        </a:p>
      </dgm:t>
    </dgm:pt>
    <dgm:pt modelId="{5A03527C-0C29-4279-AF76-189BB891C746}">
      <dgm:prSet phldrT="[Text]"/>
      <dgm:spPr/>
      <dgm:t>
        <a:bodyPr/>
        <a:lstStyle/>
        <a:p>
          <a:r>
            <a:rPr lang="en-US" dirty="0"/>
            <a:t>Laos People’s Democratic Republic</a:t>
          </a:r>
        </a:p>
      </dgm:t>
    </dgm:pt>
    <dgm:pt modelId="{FDD918A9-7303-490A-86D9-40D5912159D2}" type="parTrans" cxnId="{0B4CCE86-AE7E-44A4-B13B-ABEFF43323E2}">
      <dgm:prSet/>
      <dgm:spPr/>
      <dgm:t>
        <a:bodyPr/>
        <a:lstStyle/>
        <a:p>
          <a:endParaRPr lang="en-US"/>
        </a:p>
      </dgm:t>
    </dgm:pt>
    <dgm:pt modelId="{E8BE59EB-0ED7-459B-9BDC-4787EF958FAE}" type="sibTrans" cxnId="{0B4CCE86-AE7E-44A4-B13B-ABEFF43323E2}">
      <dgm:prSet/>
      <dgm:spPr/>
      <dgm:t>
        <a:bodyPr/>
        <a:lstStyle/>
        <a:p>
          <a:endParaRPr lang="en-US"/>
        </a:p>
      </dgm:t>
    </dgm:pt>
    <dgm:pt modelId="{C461A472-A603-4CF7-83F6-6A13B4194E4F}">
      <dgm:prSet phldrT="[Text]"/>
      <dgm:spPr/>
      <dgm:t>
        <a:bodyPr/>
        <a:lstStyle/>
        <a:p>
          <a:r>
            <a:rPr lang="en-US" dirty="0"/>
            <a:t>Socio-economic</a:t>
          </a:r>
        </a:p>
      </dgm:t>
    </dgm:pt>
    <dgm:pt modelId="{8977728B-DDE4-42B6-972F-7D73B7B71883}" type="parTrans" cxnId="{112036DF-9108-4766-A17C-FB40AED2DAEA}">
      <dgm:prSet/>
      <dgm:spPr/>
      <dgm:t>
        <a:bodyPr/>
        <a:lstStyle/>
        <a:p>
          <a:endParaRPr lang="en-US"/>
        </a:p>
      </dgm:t>
    </dgm:pt>
    <dgm:pt modelId="{160B9D98-355A-46EE-BBA2-8E2A9F0DE50A}" type="sibTrans" cxnId="{112036DF-9108-4766-A17C-FB40AED2DAEA}">
      <dgm:prSet/>
      <dgm:spPr/>
      <dgm:t>
        <a:bodyPr/>
        <a:lstStyle/>
        <a:p>
          <a:endParaRPr lang="en-US"/>
        </a:p>
      </dgm:t>
    </dgm:pt>
    <dgm:pt modelId="{9CC58709-80B1-40AC-A3E8-5277EAAC53C3}">
      <dgm:prSet phldrT="[Text]"/>
      <dgm:spPr/>
      <dgm:t>
        <a:bodyPr/>
        <a:lstStyle/>
        <a:p>
          <a:r>
            <a:rPr lang="en-US" dirty="0"/>
            <a:t>Paraguay</a:t>
          </a:r>
        </a:p>
      </dgm:t>
    </dgm:pt>
    <dgm:pt modelId="{EA6942CA-00E9-4089-A468-EB7B953AECEF}" type="parTrans" cxnId="{3DB11A28-8B8E-43C6-A3F3-0CD7E71ACAF6}">
      <dgm:prSet/>
      <dgm:spPr/>
      <dgm:t>
        <a:bodyPr/>
        <a:lstStyle/>
        <a:p>
          <a:endParaRPr lang="en-US"/>
        </a:p>
      </dgm:t>
    </dgm:pt>
    <dgm:pt modelId="{1FAB21EF-0BB6-449E-A5F6-F1E048D1E72D}" type="sibTrans" cxnId="{3DB11A28-8B8E-43C6-A3F3-0CD7E71ACAF6}">
      <dgm:prSet/>
      <dgm:spPr/>
      <dgm:t>
        <a:bodyPr/>
        <a:lstStyle/>
        <a:p>
          <a:endParaRPr lang="en-US"/>
        </a:p>
      </dgm:t>
    </dgm:pt>
    <dgm:pt modelId="{64F7DA19-4D66-4352-920F-080BE1E15843}">
      <dgm:prSet phldrT="[Text]"/>
      <dgm:spPr/>
      <dgm:t>
        <a:bodyPr/>
        <a:lstStyle/>
        <a:p>
          <a:r>
            <a:rPr lang="en-US" dirty="0"/>
            <a:t>Individual</a:t>
          </a:r>
        </a:p>
      </dgm:t>
    </dgm:pt>
    <dgm:pt modelId="{6A77D343-550A-43E0-B2AD-460D97DC6643}" type="parTrans" cxnId="{3DA57B35-F759-42A8-A8F1-E58DDCCB75CF}">
      <dgm:prSet/>
      <dgm:spPr/>
      <dgm:t>
        <a:bodyPr/>
        <a:lstStyle/>
        <a:p>
          <a:endParaRPr lang="en-US"/>
        </a:p>
      </dgm:t>
    </dgm:pt>
    <dgm:pt modelId="{1BF646CA-B066-4C9D-AEB3-38F6D1874664}" type="sibTrans" cxnId="{3DA57B35-F759-42A8-A8F1-E58DDCCB75CF}">
      <dgm:prSet/>
      <dgm:spPr/>
      <dgm:t>
        <a:bodyPr/>
        <a:lstStyle/>
        <a:p>
          <a:endParaRPr lang="en-US"/>
        </a:p>
      </dgm:t>
    </dgm:pt>
    <dgm:pt modelId="{EFFD276B-8917-4F85-94A1-CFA07EEDC59E}">
      <dgm:prSet phldrT="[Text]"/>
      <dgm:spPr/>
      <dgm:t>
        <a:bodyPr/>
        <a:lstStyle/>
        <a:p>
          <a:r>
            <a:rPr lang="en-US" dirty="0"/>
            <a:t>Mongolia</a:t>
          </a:r>
        </a:p>
      </dgm:t>
    </dgm:pt>
    <dgm:pt modelId="{9E42BCFF-DBE1-49C3-9379-E461488E26E4}" type="parTrans" cxnId="{368B92E0-44D5-4FCD-9ED0-18AC45B42038}">
      <dgm:prSet/>
      <dgm:spPr/>
      <dgm:t>
        <a:bodyPr/>
        <a:lstStyle/>
        <a:p>
          <a:endParaRPr lang="en-US"/>
        </a:p>
      </dgm:t>
    </dgm:pt>
    <dgm:pt modelId="{49F447CA-D0A2-4F33-9A3C-A2B7B9EF10D8}" type="sibTrans" cxnId="{368B92E0-44D5-4FCD-9ED0-18AC45B42038}">
      <dgm:prSet/>
      <dgm:spPr/>
      <dgm:t>
        <a:bodyPr/>
        <a:lstStyle/>
        <a:p>
          <a:endParaRPr lang="en-US"/>
        </a:p>
      </dgm:t>
    </dgm:pt>
    <dgm:pt modelId="{D8E482ED-A83F-4E1A-99AA-1679A6CADF0D}" type="pres">
      <dgm:prSet presAssocID="{C98BAC17-4824-4A96-8676-C06663AF94A9}" presName="Name0" presStyleCnt="0">
        <dgm:presLayoutVars>
          <dgm:dir/>
          <dgm:resizeHandles val="exact"/>
        </dgm:presLayoutVars>
      </dgm:prSet>
      <dgm:spPr/>
    </dgm:pt>
    <dgm:pt modelId="{2B70DE12-B1A5-413C-AA19-73098CD3B4A6}" type="pres">
      <dgm:prSet presAssocID="{F45E6C29-A604-4629-83B3-19C4028EB39B}" presName="composite" presStyleCnt="0"/>
      <dgm:spPr/>
    </dgm:pt>
    <dgm:pt modelId="{1D85E9B1-2505-4086-9B3D-4D229A61F333}" type="pres">
      <dgm:prSet presAssocID="{F45E6C29-A604-4629-83B3-19C4028EB39B}" presName="rect1" presStyleLbl="b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4B6E03-437B-4D84-AB36-6018C3DC7BEB}" type="pres">
      <dgm:prSet presAssocID="{F45E6C29-A604-4629-83B3-19C4028EB39B}" presName="wedgeRectCallout1" presStyleLbl="node1" presStyleIdx="0" presStyleCnt="3">
        <dgm:presLayoutVars>
          <dgm:bulletEnabled val="1"/>
        </dgm:presLayoutVars>
      </dgm:prSet>
      <dgm:spPr/>
    </dgm:pt>
    <dgm:pt modelId="{515E872C-616C-4CA2-95A6-87B8ACB98B01}" type="pres">
      <dgm:prSet presAssocID="{43B73843-66DA-4A63-B347-3A186750557A}" presName="sibTrans" presStyleCnt="0"/>
      <dgm:spPr/>
    </dgm:pt>
    <dgm:pt modelId="{00B2DE8B-C95F-4E10-8070-B02B14D06F46}" type="pres">
      <dgm:prSet presAssocID="{C461A472-A603-4CF7-83F6-6A13B4194E4F}" presName="composite" presStyleCnt="0"/>
      <dgm:spPr/>
    </dgm:pt>
    <dgm:pt modelId="{4D580C85-EAAA-4E6E-BB93-C2D28C70E0A8}" type="pres">
      <dgm:prSet presAssocID="{C461A472-A603-4CF7-83F6-6A13B4194E4F}" presName="rect1" presStyleLbl="b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0DE8FA2-7C76-44E5-8C14-6F1380D6758E}" type="pres">
      <dgm:prSet presAssocID="{C461A472-A603-4CF7-83F6-6A13B4194E4F}" presName="wedgeRectCallout1" presStyleLbl="node1" presStyleIdx="1" presStyleCnt="3">
        <dgm:presLayoutVars>
          <dgm:bulletEnabled val="1"/>
        </dgm:presLayoutVars>
      </dgm:prSet>
      <dgm:spPr/>
    </dgm:pt>
    <dgm:pt modelId="{3DB598CD-5385-47FB-A312-79E223F9137B}" type="pres">
      <dgm:prSet presAssocID="{160B9D98-355A-46EE-BBA2-8E2A9F0DE50A}" presName="sibTrans" presStyleCnt="0"/>
      <dgm:spPr/>
    </dgm:pt>
    <dgm:pt modelId="{9678CBEE-D992-4420-9B68-5CB08930C98A}" type="pres">
      <dgm:prSet presAssocID="{64F7DA19-4D66-4352-920F-080BE1E15843}" presName="composite" presStyleCnt="0"/>
      <dgm:spPr/>
    </dgm:pt>
    <dgm:pt modelId="{F5CE6B94-7336-41EC-B43E-34FD6C88C430}" type="pres">
      <dgm:prSet presAssocID="{64F7DA19-4D66-4352-920F-080BE1E15843}" presName="rect1" presStyleLbl="b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141D1D2-768C-4AF2-A236-087F0F02D4DF}" type="pres">
      <dgm:prSet presAssocID="{64F7DA19-4D66-4352-920F-080BE1E15843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3DB11A28-8B8E-43C6-A3F3-0CD7E71ACAF6}" srcId="{C461A472-A603-4CF7-83F6-6A13B4194E4F}" destId="{9CC58709-80B1-40AC-A3E8-5277EAAC53C3}" srcOrd="0" destOrd="0" parTransId="{EA6942CA-00E9-4089-A468-EB7B953AECEF}" sibTransId="{1FAB21EF-0BB6-449E-A5F6-F1E048D1E72D}"/>
    <dgm:cxn modelId="{3DA57B35-F759-42A8-A8F1-E58DDCCB75CF}" srcId="{C98BAC17-4824-4A96-8676-C06663AF94A9}" destId="{64F7DA19-4D66-4352-920F-080BE1E15843}" srcOrd="2" destOrd="0" parTransId="{6A77D343-550A-43E0-B2AD-460D97DC6643}" sibTransId="{1BF646CA-B066-4C9D-AEB3-38F6D1874664}"/>
    <dgm:cxn modelId="{015C6E72-F7D9-4CF6-B5D6-420625C9DF78}" type="presOf" srcId="{F45E6C29-A604-4629-83B3-19C4028EB39B}" destId="{4A4B6E03-437B-4D84-AB36-6018C3DC7BEB}" srcOrd="0" destOrd="0" presId="urn:microsoft.com/office/officeart/2008/layout/BendingPictureCaptionList"/>
    <dgm:cxn modelId="{D372DE74-464A-4F3D-9AA2-AE6C258B8DD4}" type="presOf" srcId="{C461A472-A603-4CF7-83F6-6A13B4194E4F}" destId="{60DE8FA2-7C76-44E5-8C14-6F1380D6758E}" srcOrd="0" destOrd="0" presId="urn:microsoft.com/office/officeart/2008/layout/BendingPictureCaptionList"/>
    <dgm:cxn modelId="{19A0D656-A46E-4BB2-BF56-DCCE629D88E5}" type="presOf" srcId="{5A03527C-0C29-4279-AF76-189BB891C746}" destId="{4A4B6E03-437B-4D84-AB36-6018C3DC7BEB}" srcOrd="0" destOrd="1" presId="urn:microsoft.com/office/officeart/2008/layout/BendingPictureCaptionList"/>
    <dgm:cxn modelId="{0B4CCE86-AE7E-44A4-B13B-ABEFF43323E2}" srcId="{F45E6C29-A604-4629-83B3-19C4028EB39B}" destId="{5A03527C-0C29-4279-AF76-189BB891C746}" srcOrd="0" destOrd="0" parTransId="{FDD918A9-7303-490A-86D9-40D5912159D2}" sibTransId="{E8BE59EB-0ED7-459B-9BDC-4787EF958FAE}"/>
    <dgm:cxn modelId="{DFD04395-F468-46B5-80A8-06E3723B7508}" type="presOf" srcId="{EFFD276B-8917-4F85-94A1-CFA07EEDC59E}" destId="{2141D1D2-768C-4AF2-A236-087F0F02D4DF}" srcOrd="0" destOrd="1" presId="urn:microsoft.com/office/officeart/2008/layout/BendingPictureCaptionList"/>
    <dgm:cxn modelId="{9D42849F-D5A8-418A-A375-7C4C1A45D46E}" srcId="{C98BAC17-4824-4A96-8676-C06663AF94A9}" destId="{F45E6C29-A604-4629-83B3-19C4028EB39B}" srcOrd="0" destOrd="0" parTransId="{93DAE725-A51D-40B8-A39E-E5F06E80BFA9}" sibTransId="{43B73843-66DA-4A63-B347-3A186750557A}"/>
    <dgm:cxn modelId="{360B1FD7-9206-45AF-81DE-CBD3E76585BE}" type="presOf" srcId="{C98BAC17-4824-4A96-8676-C06663AF94A9}" destId="{D8E482ED-A83F-4E1A-99AA-1679A6CADF0D}" srcOrd="0" destOrd="0" presId="urn:microsoft.com/office/officeart/2008/layout/BendingPictureCaptionList"/>
    <dgm:cxn modelId="{112036DF-9108-4766-A17C-FB40AED2DAEA}" srcId="{C98BAC17-4824-4A96-8676-C06663AF94A9}" destId="{C461A472-A603-4CF7-83F6-6A13B4194E4F}" srcOrd="1" destOrd="0" parTransId="{8977728B-DDE4-42B6-972F-7D73B7B71883}" sibTransId="{160B9D98-355A-46EE-BBA2-8E2A9F0DE50A}"/>
    <dgm:cxn modelId="{36256DDF-CFDD-46BD-B3C3-7B2C26E4FCAF}" type="presOf" srcId="{9CC58709-80B1-40AC-A3E8-5277EAAC53C3}" destId="{60DE8FA2-7C76-44E5-8C14-6F1380D6758E}" srcOrd="0" destOrd="1" presId="urn:microsoft.com/office/officeart/2008/layout/BendingPictureCaptionList"/>
    <dgm:cxn modelId="{368B92E0-44D5-4FCD-9ED0-18AC45B42038}" srcId="{64F7DA19-4D66-4352-920F-080BE1E15843}" destId="{EFFD276B-8917-4F85-94A1-CFA07EEDC59E}" srcOrd="0" destOrd="0" parTransId="{9E42BCFF-DBE1-49C3-9379-E461488E26E4}" sibTransId="{49F447CA-D0A2-4F33-9A3C-A2B7B9EF10D8}"/>
    <dgm:cxn modelId="{A2B59AF0-1E39-4848-88C2-FA72D9FAD0D2}" type="presOf" srcId="{64F7DA19-4D66-4352-920F-080BE1E15843}" destId="{2141D1D2-768C-4AF2-A236-087F0F02D4DF}" srcOrd="0" destOrd="0" presId="urn:microsoft.com/office/officeart/2008/layout/BendingPictureCaptionList"/>
    <dgm:cxn modelId="{CA380A9C-1351-456F-A66D-988AACA751DA}" type="presParOf" srcId="{D8E482ED-A83F-4E1A-99AA-1679A6CADF0D}" destId="{2B70DE12-B1A5-413C-AA19-73098CD3B4A6}" srcOrd="0" destOrd="0" presId="urn:microsoft.com/office/officeart/2008/layout/BendingPictureCaptionList"/>
    <dgm:cxn modelId="{43FA2399-0F7F-4DD9-BF3D-5450117C238C}" type="presParOf" srcId="{2B70DE12-B1A5-413C-AA19-73098CD3B4A6}" destId="{1D85E9B1-2505-4086-9B3D-4D229A61F333}" srcOrd="0" destOrd="0" presId="urn:microsoft.com/office/officeart/2008/layout/BendingPictureCaptionList"/>
    <dgm:cxn modelId="{D8AD5522-CB9A-4C61-B875-906D80EAC9B7}" type="presParOf" srcId="{2B70DE12-B1A5-413C-AA19-73098CD3B4A6}" destId="{4A4B6E03-437B-4D84-AB36-6018C3DC7BEB}" srcOrd="1" destOrd="0" presId="urn:microsoft.com/office/officeart/2008/layout/BendingPictureCaptionList"/>
    <dgm:cxn modelId="{586109DD-ADC0-4821-8BC1-87224D88C5CD}" type="presParOf" srcId="{D8E482ED-A83F-4E1A-99AA-1679A6CADF0D}" destId="{515E872C-616C-4CA2-95A6-87B8ACB98B01}" srcOrd="1" destOrd="0" presId="urn:microsoft.com/office/officeart/2008/layout/BendingPictureCaptionList"/>
    <dgm:cxn modelId="{4C4425B3-CBF9-4B0D-B3E7-3D89D600BF20}" type="presParOf" srcId="{D8E482ED-A83F-4E1A-99AA-1679A6CADF0D}" destId="{00B2DE8B-C95F-4E10-8070-B02B14D06F46}" srcOrd="2" destOrd="0" presId="urn:microsoft.com/office/officeart/2008/layout/BendingPictureCaptionList"/>
    <dgm:cxn modelId="{AE63984F-786D-45C9-867C-50873264F70B}" type="presParOf" srcId="{00B2DE8B-C95F-4E10-8070-B02B14D06F46}" destId="{4D580C85-EAAA-4E6E-BB93-C2D28C70E0A8}" srcOrd="0" destOrd="0" presId="urn:microsoft.com/office/officeart/2008/layout/BendingPictureCaptionList"/>
    <dgm:cxn modelId="{CEF2BEC4-EFF4-44D1-97B0-2CBA22E8C04D}" type="presParOf" srcId="{00B2DE8B-C95F-4E10-8070-B02B14D06F46}" destId="{60DE8FA2-7C76-44E5-8C14-6F1380D6758E}" srcOrd="1" destOrd="0" presId="urn:microsoft.com/office/officeart/2008/layout/BendingPictureCaptionList"/>
    <dgm:cxn modelId="{6492ACE8-712D-44EA-BB60-56CBAA19F65F}" type="presParOf" srcId="{D8E482ED-A83F-4E1A-99AA-1679A6CADF0D}" destId="{3DB598CD-5385-47FB-A312-79E223F9137B}" srcOrd="3" destOrd="0" presId="urn:microsoft.com/office/officeart/2008/layout/BendingPictureCaptionList"/>
    <dgm:cxn modelId="{E1E0446F-0994-4D7D-89BF-B81706EF466E}" type="presParOf" srcId="{D8E482ED-A83F-4E1A-99AA-1679A6CADF0D}" destId="{9678CBEE-D992-4420-9B68-5CB08930C98A}" srcOrd="4" destOrd="0" presId="urn:microsoft.com/office/officeart/2008/layout/BendingPictureCaptionList"/>
    <dgm:cxn modelId="{91D08687-46B7-4278-810B-EA42D6841790}" type="presParOf" srcId="{9678CBEE-D992-4420-9B68-5CB08930C98A}" destId="{F5CE6B94-7336-41EC-B43E-34FD6C88C430}" srcOrd="0" destOrd="0" presId="urn:microsoft.com/office/officeart/2008/layout/BendingPictureCaptionList"/>
    <dgm:cxn modelId="{076229BA-00BD-46CC-9D64-FB704F36C202}" type="presParOf" srcId="{9678CBEE-D992-4420-9B68-5CB08930C98A}" destId="{2141D1D2-768C-4AF2-A236-087F0F02D4D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80B13-EC74-47C0-9F64-EEBE249345C9}">
      <dsp:nvSpPr>
        <dsp:cNvPr id="0" name=""/>
        <dsp:cNvSpPr/>
      </dsp:nvSpPr>
      <dsp:spPr>
        <a:xfrm>
          <a:off x="1410763" y="1863253"/>
          <a:ext cx="2492499" cy="6684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79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1443394" y="1895884"/>
        <a:ext cx="2427237" cy="603195"/>
      </dsp:txXfrm>
    </dsp:sp>
    <dsp:sp modelId="{33BF6F56-4DF1-48EE-BCDF-ABB83655B049}">
      <dsp:nvSpPr>
        <dsp:cNvPr id="0" name=""/>
        <dsp:cNvSpPr/>
      </dsp:nvSpPr>
      <dsp:spPr>
        <a:xfrm flipH="1">
          <a:off x="-436161" y="52386"/>
          <a:ext cx="3467101" cy="34671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4E2DC-8350-4168-A9DF-B8FBEB6B2B78}">
      <dsp:nvSpPr>
        <dsp:cNvPr id="0" name=""/>
        <dsp:cNvSpPr/>
      </dsp:nvSpPr>
      <dsp:spPr>
        <a:xfrm flipH="1">
          <a:off x="3653699" y="2425039"/>
          <a:ext cx="1047300" cy="982484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425" tIns="19050" rIns="1905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01660" y="2473000"/>
        <a:ext cx="951378" cy="886562"/>
      </dsp:txXfrm>
    </dsp:sp>
    <dsp:sp modelId="{C63E42F2-E885-4B95-BA85-93BE49D5E35A}">
      <dsp:nvSpPr>
        <dsp:cNvPr id="0" name=""/>
        <dsp:cNvSpPr/>
      </dsp:nvSpPr>
      <dsp:spPr>
        <a:xfrm>
          <a:off x="394876" y="527007"/>
          <a:ext cx="3568251" cy="35687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5E9B1-2505-4086-9B3D-4D229A61F333}">
      <dsp:nvSpPr>
        <dsp:cNvPr id="0" name=""/>
        <dsp:cNvSpPr/>
      </dsp:nvSpPr>
      <dsp:spPr>
        <a:xfrm>
          <a:off x="0" y="1244599"/>
          <a:ext cx="3428999" cy="274319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B6E03-437B-4D84-AB36-6018C3DC7BEB}">
      <dsp:nvSpPr>
        <dsp:cNvPr id="0" name=""/>
        <dsp:cNvSpPr/>
      </dsp:nvSpPr>
      <dsp:spPr>
        <a:xfrm>
          <a:off x="308610" y="3713480"/>
          <a:ext cx="3051810" cy="96012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Geographic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Laos People’s Democratic Republic</a:t>
          </a:r>
        </a:p>
      </dsp:txBody>
      <dsp:txXfrm>
        <a:off x="308610" y="3713480"/>
        <a:ext cx="3051810" cy="960120"/>
      </dsp:txXfrm>
    </dsp:sp>
    <dsp:sp modelId="{4D580C85-EAAA-4E6E-BB93-C2D28C70E0A8}">
      <dsp:nvSpPr>
        <dsp:cNvPr id="0" name=""/>
        <dsp:cNvSpPr/>
      </dsp:nvSpPr>
      <dsp:spPr>
        <a:xfrm>
          <a:off x="3771900" y="1244599"/>
          <a:ext cx="3428999" cy="2743199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E8FA2-7C76-44E5-8C14-6F1380D6758E}">
      <dsp:nvSpPr>
        <dsp:cNvPr id="0" name=""/>
        <dsp:cNvSpPr/>
      </dsp:nvSpPr>
      <dsp:spPr>
        <a:xfrm>
          <a:off x="4080510" y="3713480"/>
          <a:ext cx="3051810" cy="96012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Socio-economic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Paraguay</a:t>
          </a:r>
        </a:p>
      </dsp:txBody>
      <dsp:txXfrm>
        <a:off x="4080510" y="3713480"/>
        <a:ext cx="3051810" cy="960120"/>
      </dsp:txXfrm>
    </dsp:sp>
    <dsp:sp modelId="{F5CE6B94-7336-41EC-B43E-34FD6C88C430}">
      <dsp:nvSpPr>
        <dsp:cNvPr id="0" name=""/>
        <dsp:cNvSpPr/>
      </dsp:nvSpPr>
      <dsp:spPr>
        <a:xfrm>
          <a:off x="7543800" y="1244599"/>
          <a:ext cx="3428999" cy="2743199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1D1D2-768C-4AF2-A236-087F0F02D4DF}">
      <dsp:nvSpPr>
        <dsp:cNvPr id="0" name=""/>
        <dsp:cNvSpPr/>
      </dsp:nvSpPr>
      <dsp:spPr>
        <a:xfrm>
          <a:off x="7852410" y="3713480"/>
          <a:ext cx="3051810" cy="96012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Individual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Mongolia</a:t>
          </a:r>
        </a:p>
      </dsp:txBody>
      <dsp:txXfrm>
        <a:off x="7852410" y="3713480"/>
        <a:ext cx="3051810" cy="960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39EE8-C90F-48FE-9E5C-72B4EFDFF480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41FB0-6A6E-4318-B743-764D8E1A3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4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58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91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04357-7FF2-4D22-A0EF-26E7C62D569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3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6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09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43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56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04357-7FF2-4D22-A0EF-26E7C62D569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854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4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1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65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40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A064-6FBC-44D2-81AB-97CD689BB0A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368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04357-7FF2-4D22-A0EF-26E7C62D569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510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9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7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04357-7FF2-4D22-A0EF-26E7C62D569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644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94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E0076-A2B6-457E-8F3E-7DAD46FA07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072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84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9A064-6FBC-44D2-81AB-97CD689BB0A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9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1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8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1FB0-6A6E-4318-B743-764D8E1A3D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55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A064-6FBC-44D2-81AB-97CD689BB0A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67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750" y="1412875"/>
            <a:ext cx="12192001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12875"/>
            <a:ext cx="12192000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875"/>
            <a:ext cx="12192000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418" y="1412876"/>
            <a:ext cx="10943167" cy="3651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1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4"/>
          <p:cNvGrpSpPr>
            <a:grpSpLocks/>
          </p:cNvGrpSpPr>
          <p:nvPr/>
        </p:nvGrpSpPr>
        <p:grpSpPr bwMode="auto">
          <a:xfrm>
            <a:off x="896" y="882447"/>
            <a:ext cx="12191999" cy="127216"/>
            <a:chOff x="891" y="1433935"/>
            <a:chExt cx="19805650" cy="206338"/>
          </a:xfrm>
        </p:grpSpPr>
        <p:sp>
          <p:nvSpPr>
            <p:cNvPr id="5" name="Rectangle 4"/>
            <p:cNvSpPr/>
            <p:nvPr userDrawn="1"/>
          </p:nvSpPr>
          <p:spPr>
            <a:xfrm>
              <a:off x="891" y="1433935"/>
              <a:ext cx="19805650" cy="8718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98013" tIns="99007" rIns="198013" bIns="99007" anchor="ctr"/>
            <a:lstStyle/>
            <a:p>
              <a:pPr algn="ctr" defTabSz="609054" eaLnBrk="1" hangingPunct="1">
                <a:defRPr/>
              </a:pPr>
              <a:endParaRPr lang="en-US" sz="2426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891" y="1553088"/>
              <a:ext cx="19805650" cy="8718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98013" tIns="99007" rIns="198013" bIns="99007" anchor="ctr"/>
            <a:lstStyle/>
            <a:p>
              <a:pPr algn="ctr" defTabSz="609054" eaLnBrk="1" hangingPunct="1">
                <a:defRPr/>
              </a:pPr>
              <a:endParaRPr lang="en-US" sz="2426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1842" y="1325033"/>
            <a:ext cx="11265289" cy="4854134"/>
          </a:xfrm>
          <a:prstGeom prst="rect">
            <a:avLst/>
          </a:prstGeom>
        </p:spPr>
        <p:txBody>
          <a:bodyPr lIns="0" tIns="0" rIns="0" bIns="0"/>
          <a:lstStyle>
            <a:lvl1pPr marL="609429" indent="-321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0000"/>
              </a:buClr>
              <a:buSzPct val="100000"/>
              <a:buFont typeface="Lucida Grande"/>
              <a:buChar char="●"/>
              <a:defRPr sz="2934" b="0" i="0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852779" indent="-321510">
              <a:spcBef>
                <a:spcPts val="400"/>
              </a:spcBef>
              <a:buClr>
                <a:srgbClr val="C30000"/>
              </a:buClr>
              <a:buSzPct val="90000"/>
              <a:buFont typeface="Lucida Grande"/>
              <a:buChar char="●"/>
              <a:defRPr sz="2144" b="0" i="0">
                <a:solidFill>
                  <a:srgbClr val="000000"/>
                </a:solidFill>
                <a:latin typeface="Arial Narrow"/>
                <a:cs typeface="Arial Narrow"/>
              </a:defRPr>
            </a:lvl2pPr>
            <a:lvl3pPr marL="993218" indent="-280295">
              <a:spcBef>
                <a:spcPts val="400"/>
              </a:spcBef>
              <a:buClr>
                <a:srgbClr val="C30000"/>
              </a:buClr>
              <a:buSzPct val="80000"/>
              <a:buFont typeface="Lucida Grande"/>
              <a:buChar char="●"/>
              <a:defRPr sz="1749" b="0" i="0">
                <a:solidFill>
                  <a:srgbClr val="000000"/>
                </a:solidFill>
                <a:latin typeface="Arial Narrow"/>
                <a:cs typeface="Arial Narrow"/>
              </a:defRPr>
            </a:lvl3pPr>
            <a:lvl4pPr marL="698552" indent="0">
              <a:buNone/>
              <a:defRPr>
                <a:latin typeface="HelveticaNeueLT Pro 55 Roman" pitchFamily="34" charset="0"/>
              </a:defRPr>
            </a:lvl4pPr>
            <a:lvl5pPr>
              <a:defRPr>
                <a:latin typeface="HelveticaNeueLT Pro 55 Roman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33062" y="182407"/>
            <a:ext cx="10325173" cy="831477"/>
          </a:xfrm>
          <a:prstGeom prst="rect">
            <a:avLst/>
          </a:prstGeom>
        </p:spPr>
        <p:txBody>
          <a:bodyPr lIns="216032" tIns="108017" rIns="216032" bIns="108017"/>
          <a:lstStyle>
            <a:lvl1pPr>
              <a:spcAft>
                <a:spcPts val="1599"/>
              </a:spcAft>
              <a:defRPr sz="3442" b="0" i="0" spc="133" baseline="0">
                <a:latin typeface="Impact"/>
                <a:cs typeface="Impact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7065" y="6356304"/>
            <a:ext cx="2844890" cy="365521"/>
          </a:xfrm>
          <a:prstGeom prst="rect">
            <a:avLst/>
          </a:prstGeom>
        </p:spPr>
        <p:txBody>
          <a:bodyPr vert="horz" wrap="square" lIns="192911" tIns="96455" rIns="192911" bIns="96455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FFFFFF"/>
                </a:solidFill>
              </a:defRPr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219" y="6356304"/>
            <a:ext cx="3861562" cy="365521"/>
          </a:xfrm>
          <a:prstGeom prst="rect">
            <a:avLst/>
          </a:prstGeom>
        </p:spPr>
        <p:txBody>
          <a:bodyPr lIns="192911" tIns="96455" rIns="192911" bIns="96455"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8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339A3-750B-4343-A9BB-CEB5C0C44F8B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01.09.2025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13EC6-EDF0-4D66-AC8E-AF6A89E3608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022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189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38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25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750" y="1412875"/>
            <a:ext cx="12192001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12875"/>
            <a:ext cx="12192000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875"/>
            <a:ext cx="12192000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418" y="1412876"/>
            <a:ext cx="10943167" cy="3651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4"/>
          <p:cNvGrpSpPr>
            <a:grpSpLocks/>
          </p:cNvGrpSpPr>
          <p:nvPr/>
        </p:nvGrpSpPr>
        <p:grpSpPr bwMode="auto">
          <a:xfrm>
            <a:off x="896" y="882447"/>
            <a:ext cx="12191999" cy="127216"/>
            <a:chOff x="891" y="1433935"/>
            <a:chExt cx="19805650" cy="206338"/>
          </a:xfrm>
        </p:grpSpPr>
        <p:sp>
          <p:nvSpPr>
            <p:cNvPr id="5" name="Rectangle 4"/>
            <p:cNvSpPr/>
            <p:nvPr userDrawn="1"/>
          </p:nvSpPr>
          <p:spPr>
            <a:xfrm>
              <a:off x="891" y="1433935"/>
              <a:ext cx="19805650" cy="8718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98013" tIns="99007" rIns="198013" bIns="99007" anchor="ctr"/>
            <a:lstStyle/>
            <a:p>
              <a:pPr algn="ctr" defTabSz="609054" eaLnBrk="1" hangingPunct="1">
                <a:defRPr/>
              </a:pPr>
              <a:endParaRPr lang="en-US" sz="2426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891" y="1553088"/>
              <a:ext cx="19805650" cy="8718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98013" tIns="99007" rIns="198013" bIns="99007" anchor="ctr"/>
            <a:lstStyle/>
            <a:p>
              <a:pPr algn="ctr" defTabSz="609054" eaLnBrk="1" hangingPunct="1">
                <a:defRPr/>
              </a:pPr>
              <a:endParaRPr lang="en-US" sz="2426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1842" y="1325033"/>
            <a:ext cx="11265289" cy="4854134"/>
          </a:xfrm>
          <a:prstGeom prst="rect">
            <a:avLst/>
          </a:prstGeom>
        </p:spPr>
        <p:txBody>
          <a:bodyPr lIns="0" tIns="0" rIns="0" bIns="0"/>
          <a:lstStyle>
            <a:lvl1pPr marL="609429" indent="-321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0000"/>
              </a:buClr>
              <a:buSzPct val="100000"/>
              <a:buFont typeface="Lucida Grande"/>
              <a:buChar char="●"/>
              <a:defRPr sz="2934" b="0" i="0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852779" indent="-321510">
              <a:spcBef>
                <a:spcPts val="400"/>
              </a:spcBef>
              <a:buClr>
                <a:srgbClr val="C30000"/>
              </a:buClr>
              <a:buSzPct val="90000"/>
              <a:buFont typeface="Lucida Grande"/>
              <a:buChar char="●"/>
              <a:defRPr sz="2144" b="0" i="0">
                <a:solidFill>
                  <a:srgbClr val="000000"/>
                </a:solidFill>
                <a:latin typeface="Arial Narrow"/>
                <a:cs typeface="Arial Narrow"/>
              </a:defRPr>
            </a:lvl2pPr>
            <a:lvl3pPr marL="993218" indent="-280295">
              <a:spcBef>
                <a:spcPts val="400"/>
              </a:spcBef>
              <a:buClr>
                <a:srgbClr val="C30000"/>
              </a:buClr>
              <a:buSzPct val="80000"/>
              <a:buFont typeface="Lucida Grande"/>
              <a:buChar char="●"/>
              <a:defRPr sz="1749" b="0" i="0">
                <a:solidFill>
                  <a:srgbClr val="000000"/>
                </a:solidFill>
                <a:latin typeface="Arial Narrow"/>
                <a:cs typeface="Arial Narrow"/>
              </a:defRPr>
            </a:lvl3pPr>
            <a:lvl4pPr marL="698552" indent="0">
              <a:buNone/>
              <a:defRPr>
                <a:latin typeface="HelveticaNeueLT Pro 55 Roman" pitchFamily="34" charset="0"/>
              </a:defRPr>
            </a:lvl4pPr>
            <a:lvl5pPr>
              <a:defRPr>
                <a:latin typeface="HelveticaNeueLT Pro 55 Roman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33062" y="182407"/>
            <a:ext cx="10325173" cy="831477"/>
          </a:xfrm>
          <a:prstGeom prst="rect">
            <a:avLst/>
          </a:prstGeom>
        </p:spPr>
        <p:txBody>
          <a:bodyPr lIns="216032" tIns="108017" rIns="216032" bIns="108017"/>
          <a:lstStyle>
            <a:lvl1pPr>
              <a:spcAft>
                <a:spcPts val="1599"/>
              </a:spcAft>
              <a:defRPr sz="3442" b="0" i="0" spc="133" baseline="0">
                <a:latin typeface="Impact"/>
                <a:cs typeface="Impact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7065" y="6356304"/>
            <a:ext cx="2844890" cy="365521"/>
          </a:xfrm>
          <a:prstGeom prst="rect">
            <a:avLst/>
          </a:prstGeom>
        </p:spPr>
        <p:txBody>
          <a:bodyPr vert="horz" wrap="square" lIns="192911" tIns="96455" rIns="192911" bIns="96455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FFFFFF"/>
                </a:solidFill>
              </a:defRPr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219" y="6356304"/>
            <a:ext cx="3861562" cy="365521"/>
          </a:xfrm>
          <a:prstGeom prst="rect">
            <a:avLst/>
          </a:prstGeom>
        </p:spPr>
        <p:txBody>
          <a:bodyPr lIns="192911" tIns="96455" rIns="192911" bIns="96455"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39A3-750B-4343-A9BB-CEB5C0C44F8B}" type="datetimeFigureOut">
              <a:rPr lang="de-DE" smtClean="0"/>
              <a:t>01.09.2025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3EC6-EDF0-4D66-AC8E-AF6A89E360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964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339A3-750B-4343-A9BB-CEB5C0C44F8B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01.09.2025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13EC6-EDF0-4D66-AC8E-AF6A89E3608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6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9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750" y="1412875"/>
            <a:ext cx="12192001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12875"/>
            <a:ext cx="12192000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875"/>
            <a:ext cx="12192000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418" y="1412876"/>
            <a:ext cx="10943167" cy="3651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4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4"/>
          <p:cNvGrpSpPr>
            <a:grpSpLocks/>
          </p:cNvGrpSpPr>
          <p:nvPr/>
        </p:nvGrpSpPr>
        <p:grpSpPr bwMode="auto">
          <a:xfrm>
            <a:off x="896" y="882447"/>
            <a:ext cx="12191999" cy="127216"/>
            <a:chOff x="891" y="1433935"/>
            <a:chExt cx="19805650" cy="206338"/>
          </a:xfrm>
        </p:grpSpPr>
        <p:sp>
          <p:nvSpPr>
            <p:cNvPr id="5" name="Rectangle 4"/>
            <p:cNvSpPr/>
            <p:nvPr userDrawn="1"/>
          </p:nvSpPr>
          <p:spPr>
            <a:xfrm>
              <a:off x="891" y="1433935"/>
              <a:ext cx="19805650" cy="8718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98013" tIns="99007" rIns="198013" bIns="99007" anchor="ctr"/>
            <a:lstStyle/>
            <a:p>
              <a:pPr algn="ctr" defTabSz="609054" eaLnBrk="1" hangingPunct="1">
                <a:defRPr/>
              </a:pPr>
              <a:endParaRPr lang="en-US" sz="2426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891" y="1553088"/>
              <a:ext cx="19805650" cy="8718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98013" tIns="99007" rIns="198013" bIns="99007" anchor="ctr"/>
            <a:lstStyle/>
            <a:p>
              <a:pPr algn="ctr" defTabSz="609054" eaLnBrk="1" hangingPunct="1">
                <a:defRPr/>
              </a:pPr>
              <a:endParaRPr lang="en-US" sz="2426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1842" y="1325033"/>
            <a:ext cx="11265289" cy="4854134"/>
          </a:xfrm>
          <a:prstGeom prst="rect">
            <a:avLst/>
          </a:prstGeom>
        </p:spPr>
        <p:txBody>
          <a:bodyPr lIns="0" tIns="0" rIns="0" bIns="0"/>
          <a:lstStyle>
            <a:lvl1pPr marL="609429" indent="-321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0000"/>
              </a:buClr>
              <a:buSzPct val="100000"/>
              <a:buFont typeface="Lucida Grande"/>
              <a:buChar char="●"/>
              <a:defRPr sz="2934" b="0" i="0">
                <a:solidFill>
                  <a:srgbClr val="000000"/>
                </a:solidFill>
                <a:latin typeface="Arial Narrow"/>
                <a:cs typeface="Arial Narrow"/>
              </a:defRPr>
            </a:lvl1pPr>
            <a:lvl2pPr marL="852779" indent="-321510">
              <a:spcBef>
                <a:spcPts val="400"/>
              </a:spcBef>
              <a:buClr>
                <a:srgbClr val="C30000"/>
              </a:buClr>
              <a:buSzPct val="90000"/>
              <a:buFont typeface="Lucida Grande"/>
              <a:buChar char="●"/>
              <a:defRPr sz="2144" b="0" i="0">
                <a:solidFill>
                  <a:srgbClr val="000000"/>
                </a:solidFill>
                <a:latin typeface="Arial Narrow"/>
                <a:cs typeface="Arial Narrow"/>
              </a:defRPr>
            </a:lvl2pPr>
            <a:lvl3pPr marL="993218" indent="-280295">
              <a:spcBef>
                <a:spcPts val="400"/>
              </a:spcBef>
              <a:buClr>
                <a:srgbClr val="C30000"/>
              </a:buClr>
              <a:buSzPct val="80000"/>
              <a:buFont typeface="Lucida Grande"/>
              <a:buChar char="●"/>
              <a:defRPr sz="1749" b="0" i="0">
                <a:solidFill>
                  <a:srgbClr val="000000"/>
                </a:solidFill>
                <a:latin typeface="Arial Narrow"/>
                <a:cs typeface="Arial Narrow"/>
              </a:defRPr>
            </a:lvl3pPr>
            <a:lvl4pPr marL="698552" indent="0">
              <a:buNone/>
              <a:defRPr>
                <a:latin typeface="HelveticaNeueLT Pro 55 Roman" pitchFamily="34" charset="0"/>
              </a:defRPr>
            </a:lvl4pPr>
            <a:lvl5pPr>
              <a:defRPr>
                <a:latin typeface="HelveticaNeueLT Pro 55 Roman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33062" y="182407"/>
            <a:ext cx="10325173" cy="831477"/>
          </a:xfrm>
          <a:prstGeom prst="rect">
            <a:avLst/>
          </a:prstGeom>
        </p:spPr>
        <p:txBody>
          <a:bodyPr lIns="216032" tIns="108017" rIns="216032" bIns="108017"/>
          <a:lstStyle>
            <a:lvl1pPr>
              <a:spcAft>
                <a:spcPts val="1599"/>
              </a:spcAft>
              <a:defRPr sz="3442" b="0" i="0" spc="133" baseline="0">
                <a:latin typeface="Impact"/>
                <a:cs typeface="Impact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7065" y="6356304"/>
            <a:ext cx="2844890" cy="365521"/>
          </a:xfrm>
          <a:prstGeom prst="rect">
            <a:avLst/>
          </a:prstGeom>
        </p:spPr>
        <p:txBody>
          <a:bodyPr vert="horz" wrap="square" lIns="192911" tIns="96455" rIns="192911" bIns="96455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FFFFFF"/>
                </a:solidFill>
              </a:defRPr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219" y="6356304"/>
            <a:ext cx="3861562" cy="365521"/>
          </a:xfrm>
          <a:prstGeom prst="rect">
            <a:avLst/>
          </a:prstGeom>
        </p:spPr>
        <p:txBody>
          <a:bodyPr lIns="192911" tIns="96455" rIns="192911" bIns="96455"/>
          <a:lstStyle>
            <a:lvl1pPr eaLnBrk="1" hangingPunct="1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339A3-750B-4343-A9BB-CEB5C0C44F8B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01.09.2025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13EC6-EDF0-4D66-AC8E-AF6A89E3608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73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651" y="502781"/>
            <a:ext cx="10515600" cy="908503"/>
          </a:xfrm>
        </p:spPr>
        <p:txBody>
          <a:bodyPr anchor="ctr">
            <a:noAutofit/>
          </a:bodyPr>
          <a:lstStyle>
            <a:lvl1pPr>
              <a:lnSpc>
                <a:spcPct val="120000"/>
              </a:lnSpc>
              <a:defRPr sz="3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DD659A81-6ED0-9147-B10B-822583A978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9651" y="2192143"/>
            <a:ext cx="4741333" cy="3388848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9E3C0F33-E6DD-2E4F-B189-7683B33F2D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07451" y="2192143"/>
            <a:ext cx="4741333" cy="3388848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spcAft>
                <a:spcPts val="800"/>
              </a:spcAft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551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40438"/>
            <a:ext cx="12192000" cy="836612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31750" y="1412875"/>
            <a:ext cx="12192001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7284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  <p:pic>
        <p:nvPicPr>
          <p:cNvPr id="1033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29" y="6276976"/>
            <a:ext cx="188660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" descr="D:\Admin\Logo\WHO-EN-W-H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6272214"/>
            <a:ext cx="176355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355" y="6195415"/>
            <a:ext cx="1999130" cy="5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0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40438"/>
            <a:ext cx="12192000" cy="836612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31750" y="1412875"/>
            <a:ext cx="12192001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7284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  <p:pic>
        <p:nvPicPr>
          <p:cNvPr id="1033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29" y="6276976"/>
            <a:ext cx="188660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" descr="D:\Admin\Logo\WHO-EN-W-H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6272214"/>
            <a:ext cx="176355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129" y="6185835"/>
            <a:ext cx="1999130" cy="5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40438"/>
            <a:ext cx="12192000" cy="836612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6E480A7-32ED-4526-9D66-2E81226B66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31750" y="1412875"/>
            <a:ext cx="12192001" cy="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7284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fld id="{2A6B1740-29C2-40B9-9D01-6FEB599D4026}" type="slidenum">
              <a:rPr lang="en-US" smtClean="0"/>
              <a:t>‹#›</a:t>
            </a:fld>
            <a:endParaRPr lang="en-US"/>
          </a:p>
        </p:txBody>
      </p:sp>
      <p:pic>
        <p:nvPicPr>
          <p:cNvPr id="1033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29" y="6276976"/>
            <a:ext cx="188660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" descr="D:\Admin\Logo\WHO-EN-W-H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6272214"/>
            <a:ext cx="176355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129" y="6185835"/>
            <a:ext cx="1999130" cy="5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info@washdata.org" TargetMode="External"/><Relationship Id="rId4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CBEE-26C4-A9E2-DB4A-25A6B934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9CF8-501B-684F-E271-8BFD0532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274638"/>
            <a:ext cx="11982450" cy="1143000"/>
          </a:xfrm>
        </p:spPr>
        <p:txBody>
          <a:bodyPr/>
          <a:lstStyle/>
          <a:p>
            <a:r>
              <a:rPr lang="en-US" dirty="0"/>
              <a:t>Five years to go: latest JMP trends</a:t>
            </a:r>
            <a:br>
              <a:rPr lang="en-US" dirty="0"/>
            </a:br>
            <a:r>
              <a:rPr lang="en-US" dirty="0"/>
              <a:t> and inequalities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256958-CC76-34EB-1DFF-4D594231C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44" y="1876646"/>
            <a:ext cx="1889924" cy="253615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921E7D-41BF-B270-8353-153D49577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664536"/>
              </p:ext>
            </p:extLst>
          </p:nvPr>
        </p:nvGraphicFramePr>
        <p:xfrm>
          <a:off x="757381" y="1642379"/>
          <a:ext cx="7901709" cy="395732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196110">
                  <a:extLst>
                    <a:ext uri="{9D8B030D-6E8A-4147-A177-3AD203B41FA5}">
                      <a16:colId xmlns:a16="http://schemas.microsoft.com/office/drawing/2014/main" val="1020455950"/>
                    </a:ext>
                  </a:extLst>
                </a:gridCol>
                <a:gridCol w="2992582">
                  <a:extLst>
                    <a:ext uri="{9D8B030D-6E8A-4147-A177-3AD203B41FA5}">
                      <a16:colId xmlns:a16="http://schemas.microsoft.com/office/drawing/2014/main" val="2195983851"/>
                    </a:ext>
                  </a:extLst>
                </a:gridCol>
                <a:gridCol w="3713017">
                  <a:extLst>
                    <a:ext uri="{9D8B030D-6E8A-4147-A177-3AD203B41FA5}">
                      <a16:colId xmlns:a16="http://schemas.microsoft.com/office/drawing/2014/main" val="3636762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471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Bruce Gordon, WHO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43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14:10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Opening remarks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Eva Schreuder (Netherlands)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774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Launch of the JMP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Rick Johnston (WHO)</a:t>
                      </a:r>
                    </a:p>
                    <a:p>
                      <a:r>
                        <a:rPr lang="en-US" dirty="0"/>
                        <a:t>Tom Slaymaker (UNICEF)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</a:rPr>
                        <a:t>Ayça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</a:rPr>
                        <a:t> Dönmez (UNICEF, online)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26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Panel discussion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Jess MacArthur (</a:t>
                      </a:r>
                      <a:r>
                        <a:rPr lang="en-US" dirty="0" err="1"/>
                        <a:t>Eawag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Julia Schalk (WaterAid Sweden)</a:t>
                      </a:r>
                    </a:p>
                    <a:p>
                      <a:r>
                        <a:rPr lang="en-US" dirty="0"/>
                        <a:t>Leonard Tedd (UK FCDO, online)</a:t>
                      </a:r>
                    </a:p>
                    <a:p>
                      <a:r>
                        <a:rPr lang="en-US" dirty="0"/>
                        <a:t>Muyatwa Sitali (SWA)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352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 discussion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(in person and online)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764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15:25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Closing 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Cecilia Scharp (UNICEF)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701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25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E92-0017-18CD-0C32-BBAAEB44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/>
              <a:t>Overlapping inequalities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9C9EC2-8309-EF5A-6369-003265D89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1" y="1143000"/>
            <a:ext cx="4471452" cy="4870258"/>
          </a:xfrm>
        </p:spPr>
      </p:pic>
      <p:pic>
        <p:nvPicPr>
          <p:cNvPr id="4" name="Picture 3" descr="A graph of a diagram&#10;&#10;AI-generated content may be incorrect.">
            <a:extLst>
              <a:ext uri="{FF2B5EF4-FFF2-40B4-BE49-F238E27FC236}">
                <a16:creationId xmlns:a16="http://schemas.microsoft.com/office/drawing/2014/main" id="{F4DA3839-5F62-B933-B8EB-5AE48BDE9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98" y="1143000"/>
            <a:ext cx="420724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42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7FA1F-A9B7-9C17-88F9-9792D6062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>
          <a:xfrm>
            <a:off x="-11808" y="-469900"/>
            <a:ext cx="12203808" cy="6515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4E528-3F6C-4394-945C-83D88487716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3BC295-5F5B-6953-84B1-D4D72A2CE732}"/>
              </a:ext>
            </a:extLst>
          </p:cNvPr>
          <p:cNvSpPr txBox="1">
            <a:spLocks/>
          </p:cNvSpPr>
          <p:nvPr/>
        </p:nvSpPr>
        <p:spPr>
          <a:xfrm>
            <a:off x="1242646" y="1966945"/>
            <a:ext cx="10250658" cy="142435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charset="0"/>
              <a:buNone/>
              <a:defRPr/>
            </a:pPr>
            <a:r>
              <a:rPr lang="en-GB" altLang="en-US" sz="3600" i="1" dirty="0">
                <a:latin typeface="Calibri" pitchFamily="34" charset="0"/>
                <a:cs typeface="Arial" charset="0"/>
              </a:rPr>
              <a:t>Target 6.1: By 2030, achieve </a:t>
            </a:r>
            <a:r>
              <a:rPr lang="en-GB" altLang="en-US" sz="3600" b="1" i="1" dirty="0">
                <a:latin typeface="Calibri" pitchFamily="34" charset="0"/>
                <a:cs typeface="Arial" charset="0"/>
              </a:rPr>
              <a:t>universal</a:t>
            </a:r>
            <a:r>
              <a:rPr lang="en-GB" altLang="en-US" sz="3600" i="1" dirty="0">
                <a:latin typeface="Calibri" pitchFamily="34" charset="0"/>
                <a:cs typeface="Arial" charset="0"/>
              </a:rPr>
              <a:t> and </a:t>
            </a:r>
            <a:r>
              <a:rPr lang="en-GB" altLang="en-US" sz="3600" b="1" i="1" dirty="0">
                <a:latin typeface="Calibri" pitchFamily="34" charset="0"/>
                <a:cs typeface="Arial" charset="0"/>
              </a:rPr>
              <a:t>equitable</a:t>
            </a:r>
            <a:r>
              <a:rPr lang="en-GB" altLang="en-US" sz="3600" i="1" dirty="0">
                <a:latin typeface="Calibri" pitchFamily="34" charset="0"/>
                <a:cs typeface="Arial" charset="0"/>
              </a:rPr>
              <a:t> access to </a:t>
            </a:r>
            <a:r>
              <a:rPr lang="en-GB" altLang="en-US" sz="3600" b="1" i="1" dirty="0">
                <a:latin typeface="Calibri" pitchFamily="34" charset="0"/>
                <a:cs typeface="Arial" charset="0"/>
              </a:rPr>
              <a:t>safe</a:t>
            </a:r>
            <a:r>
              <a:rPr lang="en-GB" altLang="en-US" sz="3600" i="1" dirty="0">
                <a:latin typeface="Calibri" pitchFamily="34" charset="0"/>
                <a:cs typeface="Arial" charset="0"/>
              </a:rPr>
              <a:t> and </a:t>
            </a:r>
            <a:r>
              <a:rPr lang="en-GB" altLang="en-US" sz="3600" b="1" i="1" dirty="0">
                <a:latin typeface="Calibri" pitchFamily="34" charset="0"/>
                <a:cs typeface="Arial" charset="0"/>
              </a:rPr>
              <a:t>affordable</a:t>
            </a:r>
            <a:r>
              <a:rPr lang="en-GB" altLang="en-US" sz="3600" i="1" dirty="0">
                <a:latin typeface="Calibri" pitchFamily="34" charset="0"/>
                <a:cs typeface="Arial" charset="0"/>
              </a:rPr>
              <a:t> drinking water </a:t>
            </a:r>
            <a:r>
              <a:rPr lang="en-GB" altLang="en-US" sz="3600" b="1" i="1" dirty="0">
                <a:latin typeface="Calibri" pitchFamily="34" charset="0"/>
                <a:cs typeface="Arial" charset="0"/>
              </a:rPr>
              <a:t>for 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5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ropbox (WHOUNICEF)\WHOUNICEF Team Folder\Reports\JMP 2017 report\Layout\Phoenix\_Final files\GRAPHICS-PDF N JPGs\JPGs\Figures\Figure 11-2.jpg">
            <a:extLst>
              <a:ext uri="{FF2B5EF4-FFF2-40B4-BE49-F238E27FC236}">
                <a16:creationId xmlns:a16="http://schemas.microsoft.com/office/drawing/2014/main" id="{95235968-ED2E-4DC7-9EC5-75C791B54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46" y="1258515"/>
            <a:ext cx="2347032" cy="16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F024B5-5E08-4829-AFC2-1DCAF035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164"/>
            <a:ext cx="10972800" cy="1143000"/>
          </a:xfrm>
        </p:spPr>
        <p:txBody>
          <a:bodyPr/>
          <a:lstStyle/>
          <a:p>
            <a:r>
              <a:rPr lang="en-US" sz="3600" dirty="0"/>
              <a:t>6.1.1 Safely managed drinking water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BF9817-1EE1-C2CB-BF3B-0D7BA17727C1}"/>
              </a:ext>
            </a:extLst>
          </p:cNvPr>
          <p:cNvGrpSpPr/>
          <p:nvPr/>
        </p:nvGrpSpPr>
        <p:grpSpPr>
          <a:xfrm>
            <a:off x="7911303" y="1642313"/>
            <a:ext cx="613981" cy="2458200"/>
            <a:chOff x="6508936" y="1029382"/>
            <a:chExt cx="948932" cy="2305842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3F496BE5-B1ED-D8C8-A710-25856485D5C1}"/>
                </a:ext>
              </a:extLst>
            </p:cNvPr>
            <p:cNvSpPr/>
            <p:nvPr/>
          </p:nvSpPr>
          <p:spPr>
            <a:xfrm>
              <a:off x="6508936" y="1029382"/>
              <a:ext cx="231374" cy="2305842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998454-B951-C92D-108E-4B04D28AD78B}"/>
                </a:ext>
              </a:extLst>
            </p:cNvPr>
            <p:cNvSpPr txBox="1"/>
            <p:nvPr/>
          </p:nvSpPr>
          <p:spPr>
            <a:xfrm rot="16200000">
              <a:off x="6204995" y="1756997"/>
              <a:ext cx="1792224" cy="71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Improved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2B90C-D102-F263-A51E-2DC21D26CF71}"/>
              </a:ext>
            </a:extLst>
          </p:cNvPr>
          <p:cNvGrpSpPr/>
          <p:nvPr/>
        </p:nvGrpSpPr>
        <p:grpSpPr>
          <a:xfrm>
            <a:off x="8653106" y="1435508"/>
            <a:ext cx="875605" cy="1993491"/>
            <a:chOff x="7170560" y="504815"/>
            <a:chExt cx="1085160" cy="1792224"/>
          </a:xfrm>
        </p:grpSpPr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EE2266D2-F767-56BA-109F-DC9795ABFD65}"/>
                </a:ext>
              </a:extLst>
            </p:cNvPr>
            <p:cNvSpPr/>
            <p:nvPr/>
          </p:nvSpPr>
          <p:spPr>
            <a:xfrm>
              <a:off x="7170560" y="686915"/>
              <a:ext cx="165319" cy="1428018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19EFD0-50A0-D793-EE67-F91A109F71AF}"/>
                </a:ext>
              </a:extLst>
            </p:cNvPr>
            <p:cNvSpPr txBox="1"/>
            <p:nvPr/>
          </p:nvSpPr>
          <p:spPr>
            <a:xfrm rot="16200000">
              <a:off x="6918296" y="959614"/>
              <a:ext cx="1792224" cy="882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dirty="0"/>
                <a:t>At least basic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4D84DB6-5E78-AED1-0AF1-7180E094E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6" y="1631961"/>
            <a:ext cx="2959899" cy="387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2FCE4-2856-5C3C-026C-2DFBCF0E3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41" y="1258515"/>
            <a:ext cx="4173083" cy="45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5CBD0-1A6A-281E-F6AF-888C7F4A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284" y="635635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939FE-7BC6-42BD-B27E-1F76D60FE7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42AE4-3A89-30A5-A2A1-9A5D706D6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4"/>
          <a:stretch/>
        </p:blipFill>
        <p:spPr>
          <a:xfrm>
            <a:off x="217213" y="136524"/>
            <a:ext cx="11690307" cy="5916121"/>
          </a:xfrm>
          <a:prstGeom prst="rect">
            <a:avLst/>
          </a:prstGeom>
        </p:spPr>
      </p:pic>
      <p:pic>
        <p:nvPicPr>
          <p:cNvPr id="3" name="Picture 2" descr="A number of numbers and text&#10;&#10;AI-generated content may be incorrect.">
            <a:extLst>
              <a:ext uri="{FF2B5EF4-FFF2-40B4-BE49-F238E27FC236}">
                <a16:creationId xmlns:a16="http://schemas.microsoft.com/office/drawing/2014/main" id="{7C66FD1A-5609-0F93-8F48-D87152020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49" y="3423920"/>
            <a:ext cx="1394581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89FEB-53C8-FEF2-5122-11624554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42" y="0"/>
            <a:ext cx="7899475" cy="60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44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BB328-3E6E-C49F-ECBC-6A700101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/>
              <a:t>Inequalities in basic drinking water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163B1-95C8-1F7D-6E70-A0913C22D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9" y="969429"/>
            <a:ext cx="5344902" cy="58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1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40AE-64A9-F5DB-D85B-E008EA24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A825D-F835-C005-4FD8-AAEDA7223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/>
          <a:stretch/>
        </p:blipFill>
        <p:spPr>
          <a:xfrm>
            <a:off x="0" y="-285750"/>
            <a:ext cx="12192000" cy="635793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A94388-A6AA-9D08-7319-04948AE503CE}"/>
              </a:ext>
            </a:extLst>
          </p:cNvPr>
          <p:cNvSpPr txBox="1">
            <a:spLocks/>
          </p:cNvSpPr>
          <p:nvPr/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/>
              <a:t>Gender inequalities in water collection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1D119-D8B6-1107-6221-2BDB28D07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61" y="958722"/>
            <a:ext cx="4242709" cy="5780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8BB4C-AB19-25AE-2683-C17B0DB12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0" y="958722"/>
            <a:ext cx="3517376" cy="578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D9C2C-3997-7000-7DCE-F249F42E1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/>
              <a:t>Inequalities in safely managed services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65E30-EF4B-C308-F972-D5E0A87CF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17" y="974594"/>
            <a:ext cx="7322640" cy="586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F1F8D-CCCA-7A80-8FD7-7FF1C07B6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1876763" cy="24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11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BBA82-04AE-CF75-B503-520A1D0A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0" y="0"/>
            <a:ext cx="12192000" cy="60879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939FE-7BC6-42BD-B27E-1F76D60FE7C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FE2ED7-07EA-2C37-3430-12C1A30D9CB4}"/>
              </a:ext>
            </a:extLst>
          </p:cNvPr>
          <p:cNvSpPr txBox="1">
            <a:spLocks/>
          </p:cNvSpPr>
          <p:nvPr/>
        </p:nvSpPr>
        <p:spPr>
          <a:xfrm>
            <a:off x="1256714" y="2262366"/>
            <a:ext cx="10250658" cy="299895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Font typeface="Lucida Grande" pitchFamily="-84" charset="0"/>
              <a:buNone/>
            </a:pPr>
            <a:r>
              <a:rPr lang="en-US" altLang="en-US" sz="3600" i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Target 6.2: By 2030, achieve access to </a:t>
            </a:r>
            <a:r>
              <a:rPr lang="en-US" altLang="en-US" sz="36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adequate </a:t>
            </a:r>
            <a:r>
              <a:rPr lang="en-US" altLang="en-US" sz="3600" i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</a:t>
            </a:r>
            <a:r>
              <a:rPr lang="en-US" altLang="en-US" sz="36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equitable sanitation </a:t>
            </a:r>
            <a:r>
              <a:rPr lang="en-US" altLang="en-US" sz="3600" i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hygiene for all, and </a:t>
            </a:r>
            <a:r>
              <a:rPr lang="en-US" altLang="en-US" sz="3600" b="1" i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end open defecation</a:t>
            </a:r>
            <a:r>
              <a:rPr lang="en-US" altLang="en-US" sz="3600" i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paying special attention to the needs of women and girls and those in vulnerable situations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98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024B5-5E08-4829-AFC2-1DCAF035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6.2.1a Safely managed sanitation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1BFC0-74D6-417A-8570-EFD7CE24E2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73" y="1392225"/>
            <a:ext cx="2897769" cy="21924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3AE4DD-AB97-4EF2-F9CA-E2A9E9629E72}"/>
              </a:ext>
            </a:extLst>
          </p:cNvPr>
          <p:cNvGrpSpPr/>
          <p:nvPr/>
        </p:nvGrpSpPr>
        <p:grpSpPr>
          <a:xfrm>
            <a:off x="8118865" y="1836493"/>
            <a:ext cx="653138" cy="2035420"/>
            <a:chOff x="6466560" y="1029382"/>
            <a:chExt cx="734056" cy="2305842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385CC3A9-1903-E4BD-9639-BED09AE1F23D}"/>
                </a:ext>
              </a:extLst>
            </p:cNvPr>
            <p:cNvSpPr/>
            <p:nvPr/>
          </p:nvSpPr>
          <p:spPr>
            <a:xfrm>
              <a:off x="6466560" y="1029382"/>
              <a:ext cx="231373" cy="2305842"/>
            </a:xfrm>
            <a:prstGeom prst="righ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E13C56-6F19-9561-2217-60B2454F4BD8}"/>
                </a:ext>
              </a:extLst>
            </p:cNvPr>
            <p:cNvSpPr txBox="1"/>
            <p:nvPr/>
          </p:nvSpPr>
          <p:spPr>
            <a:xfrm rot="16200000">
              <a:off x="5947743" y="1756997"/>
              <a:ext cx="1792224" cy="71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Improved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2D9D8D-44D9-163F-2378-61C643E20C33}"/>
              </a:ext>
            </a:extLst>
          </p:cNvPr>
          <p:cNvGrpSpPr/>
          <p:nvPr/>
        </p:nvGrpSpPr>
        <p:grpSpPr>
          <a:xfrm>
            <a:off x="8692990" y="1626852"/>
            <a:ext cx="803009" cy="1880667"/>
            <a:chOff x="6891540" y="878024"/>
            <a:chExt cx="1085158" cy="1792224"/>
          </a:xfrm>
        </p:grpSpPr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F3D859C3-D288-3C95-DB8C-0E93C93A6DCF}"/>
                </a:ext>
              </a:extLst>
            </p:cNvPr>
            <p:cNvSpPr/>
            <p:nvPr/>
          </p:nvSpPr>
          <p:spPr>
            <a:xfrm>
              <a:off x="6891540" y="1060125"/>
              <a:ext cx="165319" cy="1428018"/>
            </a:xfrm>
            <a:prstGeom prst="righ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103DF8-3C81-857C-BC02-B9CE2CFB07E3}"/>
                </a:ext>
              </a:extLst>
            </p:cNvPr>
            <p:cNvSpPr txBox="1"/>
            <p:nvPr/>
          </p:nvSpPr>
          <p:spPr>
            <a:xfrm rot="16200000">
              <a:off x="6639273" y="1332823"/>
              <a:ext cx="1792224" cy="88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dirty="0"/>
                <a:t>At least basic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561F6-ADE1-E87F-FBF5-0E74C561E045}"/>
              </a:ext>
            </a:extLst>
          </p:cNvPr>
          <p:cNvGrpSpPr/>
          <p:nvPr/>
        </p:nvGrpSpPr>
        <p:grpSpPr>
          <a:xfrm>
            <a:off x="192771" y="1672522"/>
            <a:ext cx="3080212" cy="3872621"/>
            <a:chOff x="192771" y="1672522"/>
            <a:chExt cx="3080212" cy="38726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740881-D3F2-4D6E-AF90-30F16B3E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71" y="1672522"/>
              <a:ext cx="2959899" cy="38726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8D9F3B-95A1-0B5A-5111-163813BD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969" y="1672522"/>
              <a:ext cx="2146014" cy="366999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61ED45F-BC33-69BF-FD37-DB2E26BF8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01" y="1417638"/>
            <a:ext cx="4178606" cy="45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EB91-74FA-8D0B-1B20-DE0D9F99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and opening comments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1043D09-B6A3-85A7-939B-EA4F0CEC89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16486"/>
              </p:ext>
            </p:extLst>
          </p:nvPr>
        </p:nvGraphicFramePr>
        <p:xfrm>
          <a:off x="7558085" y="1600201"/>
          <a:ext cx="3467102" cy="3571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DC0B7C-8C99-8086-10E4-4FF8BF8F7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649237"/>
              </p:ext>
            </p:extLst>
          </p:nvPr>
        </p:nvGraphicFramePr>
        <p:xfrm>
          <a:off x="1000124" y="1117599"/>
          <a:ext cx="5095876" cy="4622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DC946E-9907-E6C0-024A-958505831127}"/>
              </a:ext>
            </a:extLst>
          </p:cNvPr>
          <p:cNvSpPr txBox="1"/>
          <p:nvPr/>
        </p:nvSpPr>
        <p:spPr>
          <a:xfrm>
            <a:off x="1163782" y="5286375"/>
            <a:ext cx="3836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Bruce Gordon</a:t>
            </a:r>
            <a:r>
              <a:rPr lang="en-US" dirty="0"/>
              <a:t>, Head of Water, Sanitation, Hygiene and Health (WHO)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24149-2B37-B9DC-E87A-6148409EF284}"/>
              </a:ext>
            </a:extLst>
          </p:cNvPr>
          <p:cNvSpPr txBox="1"/>
          <p:nvPr/>
        </p:nvSpPr>
        <p:spPr>
          <a:xfrm>
            <a:off x="6548872" y="5286375"/>
            <a:ext cx="483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Eva Schreuder</a:t>
            </a:r>
            <a:r>
              <a:rPr lang="en-US" dirty="0"/>
              <a:t>, Head of Water Team, Ministry of Foreign Affairs, Kingdom of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412609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39AFAFE-AE74-1FC3-7C47-0247DCB0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284" y="635635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939FE-7BC6-42BD-B27E-1F76D60FE7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A5003-BE32-C0CB-AF4C-463C048E5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58" y="0"/>
            <a:ext cx="11441484" cy="6054210"/>
          </a:xfrm>
          <a:prstGeom prst="rect">
            <a:avLst/>
          </a:prstGeom>
        </p:spPr>
      </p:pic>
      <p:pic>
        <p:nvPicPr>
          <p:cNvPr id="4" name="Picture 3" descr="A number of numbers and text&#10;&#10;AI-generated content may be incorrect.">
            <a:extLst>
              <a:ext uri="{FF2B5EF4-FFF2-40B4-BE49-F238E27FC236}">
                <a16:creationId xmlns:a16="http://schemas.microsoft.com/office/drawing/2014/main" id="{A7D9366B-35F2-2D0E-A9DE-B03C4301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6" y="2988251"/>
            <a:ext cx="1748844" cy="18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1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E12E6B-00B1-45F4-2E8D-8FAE70BE1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46" y="104504"/>
            <a:ext cx="7796308" cy="58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63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1B767-91AD-AE2B-A499-8A5DC887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222090"/>
            <a:ext cx="9875520" cy="58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78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98E3E-7EB8-BE97-0889-34DECCE38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2" y="279399"/>
            <a:ext cx="2235387" cy="3111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5B0C0-5BCB-25D9-1AB1-15B73C397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87" y="186372"/>
            <a:ext cx="7994338" cy="5849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1C6C67-3253-C7B6-5F55-07F3003E7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4" y="3467185"/>
            <a:ext cx="2569046" cy="25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1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113421-9936-61C9-9873-C593D6C4C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b="17345"/>
          <a:stretch/>
        </p:blipFill>
        <p:spPr>
          <a:xfrm>
            <a:off x="0" y="1"/>
            <a:ext cx="12192000" cy="60150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939FE-7BC6-42BD-B27E-1F76D60FE7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FE2ED7-07EA-2C37-3430-12C1A30D9CB4}"/>
              </a:ext>
            </a:extLst>
          </p:cNvPr>
          <p:cNvSpPr txBox="1">
            <a:spLocks/>
          </p:cNvSpPr>
          <p:nvPr/>
        </p:nvSpPr>
        <p:spPr>
          <a:xfrm>
            <a:off x="1256714" y="2719566"/>
            <a:ext cx="10250658" cy="241123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Grande" pitchFamily="-84" charset="0"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Target 6.2: By 2030, achieve access to adequate and equitable sanitation and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hygiene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for all, and end open defecation,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paying special attention to the needs of women and girls 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those in vulnerable situations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314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ED50-0F98-461D-8FD1-58CA10B2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6.2.1b Hygiene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CA0DBC-0FF1-C1BD-B2CA-1904EE864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77" y="1517650"/>
            <a:ext cx="5870245" cy="4289407"/>
          </a:xfrm>
        </p:spPr>
      </p:pic>
    </p:spTree>
    <p:extLst>
      <p:ext uri="{BB962C8B-B14F-4D97-AF65-F5344CB8AC3E}">
        <p14:creationId xmlns:p14="http://schemas.microsoft.com/office/powerpoint/2010/main" val="397323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D9CC8C8-9B63-5D1B-8A9D-78644374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284" y="635635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939FE-7BC6-42BD-B27E-1F76D60FE7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915D2-51CF-755E-DF73-8BBC46BC6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856720" cy="6098322"/>
          </a:xfrm>
          <a:prstGeom prst="rect">
            <a:avLst/>
          </a:prstGeom>
        </p:spPr>
      </p:pic>
      <p:pic>
        <p:nvPicPr>
          <p:cNvPr id="4" name="Picture 3" descr="A number of numbers and text&#10;&#10;AI-generated content may be incorrect.">
            <a:extLst>
              <a:ext uri="{FF2B5EF4-FFF2-40B4-BE49-F238E27FC236}">
                <a16:creationId xmlns:a16="http://schemas.microsoft.com/office/drawing/2014/main" id="{45E85816-6925-0977-19BC-884E2EBCD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2" y="3429000"/>
            <a:ext cx="1756467" cy="197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80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E02C1E-45E4-CC68-7140-0CBBC9DA7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84" y="91440"/>
            <a:ext cx="7578232" cy="59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85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24FAA5-5A73-C680-83C0-E161BD088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5" y="940681"/>
            <a:ext cx="7208619" cy="51110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A2586A-5E15-A24D-6AC1-70086CB0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/>
              <a:t>Inequalities in basic hygiene services</a:t>
            </a:r>
          </a:p>
        </p:txBody>
      </p:sp>
    </p:spTree>
    <p:extLst>
      <p:ext uri="{BB962C8B-B14F-4D97-AF65-F5344CB8AC3E}">
        <p14:creationId xmlns:p14="http://schemas.microsoft.com/office/powerpoint/2010/main" val="4120898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1A2586A-5E15-A24D-6AC1-70086CB0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/>
              <a:t>Bathing facilities on premises with water 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BE7C6C-6417-C013-7D45-32B310533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5755"/>
            <a:ext cx="7315200" cy="45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0EF2-0A4C-8D27-DEDE-55C0281A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0" y="274638"/>
            <a:ext cx="6565900" cy="1143000"/>
          </a:xfrm>
        </p:spPr>
        <p:txBody>
          <a:bodyPr/>
          <a:lstStyle/>
          <a:p>
            <a:r>
              <a:rPr lang="en-US" dirty="0"/>
              <a:t>JMP report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AD3AF-867C-8EA3-7219-E8BC73346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100" y="1600201"/>
            <a:ext cx="6083300" cy="4525963"/>
          </a:xfrm>
        </p:spPr>
        <p:txBody>
          <a:bodyPr/>
          <a:lstStyle/>
          <a:p>
            <a:r>
              <a:rPr lang="en-US" dirty="0"/>
              <a:t>Rick Johnston (WHO)</a:t>
            </a:r>
          </a:p>
          <a:p>
            <a:r>
              <a:rPr lang="en-US" dirty="0"/>
              <a:t>Tom Slaymaker (UNICEF)</a:t>
            </a:r>
          </a:p>
          <a:p>
            <a:r>
              <a:rPr lang="en-US" sz="3200" b="0" kern="1200" dirty="0" err="1">
                <a:solidFill>
                  <a:schemeClr val="tx1"/>
                </a:solidFill>
                <a:effectLst/>
              </a:rPr>
              <a:t>Ayça</a:t>
            </a:r>
            <a:r>
              <a:rPr lang="en-US" sz="3200" b="0" kern="1200" dirty="0">
                <a:solidFill>
                  <a:schemeClr val="tx1"/>
                </a:solidFill>
                <a:effectLst/>
              </a:rPr>
              <a:t> Dönmez (UNICEF, online)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 descr="Report cover with boy in wheelchair filling jerrycan with water from a public tap">
            <a:extLst>
              <a:ext uri="{FF2B5EF4-FFF2-40B4-BE49-F238E27FC236}">
                <a16:creationId xmlns:a16="http://schemas.microsoft.com/office/drawing/2014/main" id="{9D95130F-061F-0D62-DF7F-89D7D7C8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5100"/>
            <a:ext cx="4165521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841930-6EF8-5173-CEFB-A85570221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2344" y="3458244"/>
            <a:ext cx="1889924" cy="25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409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ADD2-9BC4-B088-024A-EDFE3BFB4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5410F-94AE-626C-5E16-B6EAD4DD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0"/>
            <a:ext cx="10972800" cy="1143000"/>
          </a:xfrm>
        </p:spPr>
        <p:txBody>
          <a:bodyPr/>
          <a:lstStyle/>
          <a:p>
            <a:r>
              <a:rPr lang="en-US" sz="3600" dirty="0"/>
              <a:t>Menstrual health (new indicators)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7C83B-D104-6077-8E30-07E7CF49E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5" y="901337"/>
            <a:ext cx="9769772" cy="49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20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D9CC8C8-9B63-5D1B-8A9D-78644374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284" y="635635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939FE-7BC6-42BD-B27E-1F76D60FE7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D5ECF-7C6C-A98F-76F6-7083BD8A6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49"/>
            <a:ext cx="12107776" cy="52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42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AE642-CFB2-1C97-62A4-1286393E9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4601-84F7-F64B-7369-C1EE4716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/>
              <a:t>Data progression and gaps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8ADF1-3E32-5C29-C489-5C15159C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6" y="975363"/>
            <a:ext cx="5029200" cy="5054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75ED-DED7-F0A9-A5EF-C39D85FF2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EB2A2-4D4B-98E3-F370-6B8E1C60D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26" y="1013335"/>
            <a:ext cx="5454930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1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FBD494-7B5A-48B2-4B2C-99666ACCC699}"/>
              </a:ext>
            </a:extLst>
          </p:cNvPr>
          <p:cNvGrpSpPr/>
          <p:nvPr/>
        </p:nvGrpSpPr>
        <p:grpSpPr>
          <a:xfrm>
            <a:off x="0" y="-258098"/>
            <a:ext cx="12177252" cy="8073957"/>
            <a:chOff x="0" y="-258098"/>
            <a:chExt cx="12177252" cy="80739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595066-9A37-C6FF-3C69-87AC5B1B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1252" y="-258098"/>
              <a:ext cx="6096000" cy="80739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A3399C-0973-B63A-6290-560324383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58098"/>
              <a:ext cx="6096000" cy="807395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8509349" y="-541421"/>
            <a:ext cx="3682651" cy="2062103"/>
          </a:xfrm>
          <a:prstGeom prst="rect">
            <a:avLst/>
          </a:prstGeom>
          <a:solidFill>
            <a:srgbClr val="F2F2F2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info@washdata.org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F9344-9D39-A9C3-95E6-539E2932B41C}"/>
              </a:ext>
            </a:extLst>
          </p:cNvPr>
          <p:cNvSpPr txBox="1"/>
          <p:nvPr/>
        </p:nvSpPr>
        <p:spPr>
          <a:xfrm>
            <a:off x="669791" y="4611231"/>
            <a:ext cx="11302583" cy="2246769"/>
          </a:xfrm>
          <a:prstGeom prst="rect">
            <a:avLst/>
          </a:prstGeom>
          <a:solidFill>
            <a:srgbClr val="000000">
              <a:alpha val="3411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UNICEF and WHO gratefully acknowledge the financial support provided by the Department for Foreign Aid and Trade (Australia), the Austrian Development Agency (Austria), the Bill and Melinda Gates Foundation, the </a:t>
            </a:r>
            <a:r>
              <a:rPr lang="en-US" sz="2000" dirty="0" err="1">
                <a:solidFill>
                  <a:schemeClr val="bg1"/>
                </a:solidFill>
              </a:rPr>
              <a:t>Agence</a:t>
            </a:r>
            <a:r>
              <a:rPr lang="en-US" sz="2000" dirty="0">
                <a:solidFill>
                  <a:schemeClr val="bg1"/>
                </a:solidFill>
              </a:rPr>
              <a:t> Française de </a:t>
            </a:r>
            <a:r>
              <a:rPr lang="en-US" sz="2000" dirty="0" err="1">
                <a:solidFill>
                  <a:schemeClr val="bg1"/>
                </a:solidFill>
              </a:rPr>
              <a:t>Développement</a:t>
            </a:r>
            <a:r>
              <a:rPr lang="en-US" sz="2000" dirty="0">
                <a:solidFill>
                  <a:schemeClr val="bg1"/>
                </a:solidFill>
              </a:rPr>
              <a:t> (France), the Federal Ministry for Economic Cooperation and Development (Germany), the Directorate-General for International Cooperation (Kingdom of the Netherlands), the European Commission (EU), the Swiss Agency for Development and Cooperation (Switzerland), the Foreign, Commonwealth &amp; Development Office (United Kingdom), the United States Agency for International Development (United States of America), and UN-Water.</a:t>
            </a:r>
          </a:p>
        </p:txBody>
      </p:sp>
    </p:spTree>
    <p:extLst>
      <p:ext uri="{BB962C8B-B14F-4D97-AF65-F5344CB8AC3E}">
        <p14:creationId xmlns:p14="http://schemas.microsoft.com/office/powerpoint/2010/main" val="108544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F21FF-035C-039C-74A1-B0066142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4975C4-C1FE-E997-A548-01A778928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700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DD48E-4670-2D7B-F354-58A221EFA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14" y="3561398"/>
            <a:ext cx="2230438" cy="22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1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05D3-FCA6-66AD-5B85-843B147C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157993-AB62-1E51-13C3-DE90D5EEB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5332" cy="6690042"/>
          </a:xfr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523A99-36F0-3405-26CC-E95B73AF4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32" y="-4"/>
            <a:ext cx="4955333" cy="6690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2D1E1-9D5D-DEBB-FF0B-E25C3278B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14" y="3561398"/>
            <a:ext cx="2230438" cy="22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626687-AC57-F964-875E-2698DC35B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48F83-471B-7B75-0981-03F54E2D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56" y="50993"/>
            <a:ext cx="7737887" cy="67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80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8C642-0A07-614F-E509-78461B36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C589B-23B5-4BCD-C6BC-046C96845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00" y="277813"/>
            <a:ext cx="11685864" cy="5703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9FCAB2-CC6D-7FF2-90F3-07137935B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00" y="1006475"/>
            <a:ext cx="11685864" cy="57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06EE-460F-2C3D-1442-27ADF93FC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C4CFB0-40A1-3730-2075-075D1C7D1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/>
              <a:t>Inequalities in unserved populations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6D267-8BA5-5678-9B80-3365BCFAA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76" y="0"/>
            <a:ext cx="8360324" cy="69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06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ED89-D69F-C124-B63E-9B9357D6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inequalities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6548613-33F0-EA76-F56A-181D2B1F7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321623"/>
              </p:ext>
            </p:extLst>
          </p:nvPr>
        </p:nvGraphicFramePr>
        <p:xfrm>
          <a:off x="609600" y="762000"/>
          <a:ext cx="10972800" cy="591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940911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Widescreen</PresentationFormat>
  <Paragraphs>99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Arial</vt:lpstr>
      <vt:lpstr>Arial Narrow</vt:lpstr>
      <vt:lpstr>Calibri</vt:lpstr>
      <vt:lpstr>HelveticaNeueLT Pro 55 Roman</vt:lpstr>
      <vt:lpstr>Impact</vt:lpstr>
      <vt:lpstr>Lucida Grande</vt:lpstr>
      <vt:lpstr>2_Office Theme</vt:lpstr>
      <vt:lpstr>3_Office Theme</vt:lpstr>
      <vt:lpstr>4_Office Theme</vt:lpstr>
      <vt:lpstr>Five years to go: latest JMP trends  and inequalities data</vt:lpstr>
      <vt:lpstr>Welcome and opening comments</vt:lpstr>
      <vt:lpstr>JMP report launch</vt:lpstr>
      <vt:lpstr>PowerPoint Presentation</vt:lpstr>
      <vt:lpstr>PowerPoint Presentation</vt:lpstr>
      <vt:lpstr>PowerPoint Presentation</vt:lpstr>
      <vt:lpstr>PowerPoint Presentation</vt:lpstr>
      <vt:lpstr>Inequalities in unserved populations</vt:lpstr>
      <vt:lpstr>Focus on inequalities</vt:lpstr>
      <vt:lpstr>Overlapping inequalities</vt:lpstr>
      <vt:lpstr>PowerPoint Presentation</vt:lpstr>
      <vt:lpstr>6.1.1 Safely managed drinking water</vt:lpstr>
      <vt:lpstr>PowerPoint Presentation</vt:lpstr>
      <vt:lpstr>PowerPoint Presentation</vt:lpstr>
      <vt:lpstr>Inequalities in basic drinking water services</vt:lpstr>
      <vt:lpstr>PowerPoint Presentation</vt:lpstr>
      <vt:lpstr>Inequalities in safely managed services</vt:lpstr>
      <vt:lpstr>PowerPoint Presentation</vt:lpstr>
      <vt:lpstr>6.2.1a Safely managed sanitation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6.2.1b Hygiene</vt:lpstr>
      <vt:lpstr>PowerPoint Presentation</vt:lpstr>
      <vt:lpstr>PowerPoint Presentation</vt:lpstr>
      <vt:lpstr>Inequalities in basic hygiene services</vt:lpstr>
      <vt:lpstr>Bathing facilities on premises with water </vt:lpstr>
      <vt:lpstr>Menstrual health (new indicators)</vt:lpstr>
      <vt:lpstr>PowerPoint Presentation</vt:lpstr>
      <vt:lpstr>Data progression and gaps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2025-08-29T06:12:14Z</dcterms:created>
  <dcterms:modified xsi:type="dcterms:W3CDTF">2025-09-01T11:48:51Z</dcterms:modified>
</cp:coreProperties>
</file>