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7" r:id="rId3"/>
  </p:sldMasterIdLst>
  <p:notesMasterIdLst>
    <p:notesMasterId r:id="rId12"/>
  </p:notesMasterIdLst>
  <p:sldIdLst>
    <p:sldId id="2401" r:id="rId4"/>
    <p:sldId id="2402" r:id="rId5"/>
    <p:sldId id="2403" r:id="rId6"/>
    <p:sldId id="2344" r:id="rId7"/>
    <p:sldId id="2383" r:id="rId8"/>
    <p:sldId id="388" r:id="rId9"/>
    <p:sldId id="399" r:id="rId10"/>
    <p:sldId id="238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88CC"/>
    <a:srgbClr val="6DC4EF"/>
    <a:srgbClr val="358A37"/>
    <a:srgbClr val="8BC378"/>
    <a:srgbClr val="40C8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2" autoAdjust="0"/>
    <p:restoredTop sz="83039" autoAdjust="0"/>
  </p:normalViewPr>
  <p:slideViewPr>
    <p:cSldViewPr snapToGrid="0">
      <p:cViewPr varScale="1">
        <p:scale>
          <a:sx n="91" d="100"/>
          <a:sy n="91" d="100"/>
        </p:scale>
        <p:origin x="127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ohnstonr\WHOUNICEF%20Dropbox\WHOUNICEF%20Team%20Folder\Households\JMP%202025%20report\Country%20consultation\Country%20files%20for%20review\WHO%20regions\Eastern%20Mediterranean\JMP_2025_TUN_Tunisi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johnstonr\WHOUNICEF%20Dropbox\WHOUNICEF%20Team%20Folder\Households\JMP%202025%20report\Country%20consultation\Country%20files%20for%20review\WHO%20regions\Eastern%20Mediterranean\JMP_2025_TUN_Tunisi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Key!$I$23</c:f>
          <c:strCache>
            <c:ptCount val="1"/>
            <c:pt idx="0">
              <c:v>Safely managed elements: urban</c:v>
            </c:pt>
          </c:strCache>
        </c:strRef>
      </c:tx>
      <c:layout>
        <c:manualLayout>
          <c:xMode val="edge"/>
          <c:yMode val="edge"/>
          <c:x val="0.13855651221167448"/>
          <c:y val="3.0661410424879545E-2"/>
        </c:manualLayout>
      </c:layout>
      <c:overlay val="0"/>
      <c:spPr>
        <a:noFill/>
        <a:ln>
          <a:noFill/>
        </a:ln>
        <a:effectLst/>
      </c:spPr>
      <c:txPr>
        <a:bodyPr rot="0" vert="horz"/>
        <a:lstStyle/>
        <a:p>
          <a:pPr>
            <a:defRPr/>
          </a:pPr>
          <a:endParaRPr lang="en-US"/>
        </a:p>
      </c:txPr>
    </c:title>
    <c:autoTitleDeleted val="0"/>
    <c:plotArea>
      <c:layout>
        <c:manualLayout>
          <c:layoutTarget val="inner"/>
          <c:xMode val="edge"/>
          <c:yMode val="edge"/>
          <c:x val="0.10607600747614519"/>
          <c:y val="0.11392847801191777"/>
          <c:w val="0.81911452648738281"/>
          <c:h val="0.68692040461500248"/>
        </c:manualLayout>
      </c:layout>
      <c:scatterChart>
        <c:scatterStyle val="lineMarker"/>
        <c:varyColors val="0"/>
        <c:ser>
          <c:idx val="1"/>
          <c:order val="0"/>
          <c:tx>
            <c:strRef>
              <c:f>Key!$I$45</c:f>
              <c:strCache>
                <c:ptCount val="1"/>
                <c:pt idx="0">
                  <c:v>Accessible on premises</c:v>
                </c:pt>
              </c:strCache>
            </c:strRef>
          </c:tx>
          <c:spPr>
            <a:ln w="25400" cap="rnd">
              <a:noFill/>
              <a:round/>
            </a:ln>
            <a:effectLst/>
          </c:spPr>
          <c:marker>
            <c:symbol val="circle"/>
            <c:size val="5"/>
            <c:spPr>
              <a:solidFill>
                <a:srgbClr val="0077C0"/>
              </a:solidFill>
              <a:ln w="9525">
                <a:noFill/>
              </a:ln>
              <a:effectLst/>
            </c:spPr>
          </c:marker>
          <c:dLbls>
            <c:dLbl>
              <c:idx val="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0-CA74-42F7-94F6-C0D1235D2CD2}"/>
                </c:ext>
              </c:extLst>
            </c:dLbl>
            <c:dLbl>
              <c:idx val="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1-CA74-42F7-94F6-C0D1235D2CD2}"/>
                </c:ext>
              </c:extLst>
            </c:dLbl>
            <c:dLbl>
              <c:idx val="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2-CA74-42F7-94F6-C0D1235D2CD2}"/>
                </c:ext>
              </c:extLst>
            </c:dLbl>
            <c:dLbl>
              <c:idx val="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3-CA74-42F7-94F6-C0D1235D2CD2}"/>
                </c:ext>
              </c:extLst>
            </c:dLbl>
            <c:dLbl>
              <c:idx val="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4-CA74-42F7-94F6-C0D1235D2CD2}"/>
                </c:ext>
              </c:extLst>
            </c:dLbl>
            <c:dLbl>
              <c:idx val="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5-CA74-42F7-94F6-C0D1235D2CD2}"/>
                </c:ext>
              </c:extLst>
            </c:dLbl>
            <c:dLbl>
              <c:idx val="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6-CA74-42F7-94F6-C0D1235D2CD2}"/>
                </c:ext>
              </c:extLst>
            </c:dLbl>
            <c:dLbl>
              <c:idx val="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7-CA74-42F7-94F6-C0D1235D2CD2}"/>
                </c:ext>
              </c:extLst>
            </c:dLbl>
            <c:dLbl>
              <c:idx val="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8-CA74-42F7-94F6-C0D1235D2CD2}"/>
                </c:ext>
              </c:extLst>
            </c:dLbl>
            <c:dLbl>
              <c:idx val="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9-CA74-42F7-94F6-C0D1235D2CD2}"/>
                </c:ext>
              </c:extLst>
            </c:dLbl>
            <c:dLbl>
              <c:idx val="1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A-CA74-42F7-94F6-C0D1235D2CD2}"/>
                </c:ext>
              </c:extLst>
            </c:dLbl>
            <c:dLbl>
              <c:idx val="1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B-CA74-42F7-94F6-C0D1235D2CD2}"/>
                </c:ext>
              </c:extLst>
            </c:dLbl>
            <c:dLbl>
              <c:idx val="1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C-CA74-42F7-94F6-C0D1235D2CD2}"/>
                </c:ext>
              </c:extLst>
            </c:dLbl>
            <c:dLbl>
              <c:idx val="1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D-CA74-42F7-94F6-C0D1235D2CD2}"/>
                </c:ext>
              </c:extLst>
            </c:dLbl>
            <c:dLbl>
              <c:idx val="1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E-CA74-42F7-94F6-C0D1235D2CD2}"/>
                </c:ext>
              </c:extLst>
            </c:dLbl>
            <c:dLbl>
              <c:idx val="1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F-CA74-42F7-94F6-C0D1235D2CD2}"/>
                </c:ext>
              </c:extLst>
            </c:dLbl>
            <c:dLbl>
              <c:idx val="1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0-CA74-42F7-94F6-C0D1235D2CD2}"/>
                </c:ext>
              </c:extLst>
            </c:dLbl>
            <c:dLbl>
              <c:idx val="1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1-CA74-42F7-94F6-C0D1235D2CD2}"/>
                </c:ext>
              </c:extLst>
            </c:dLbl>
            <c:dLbl>
              <c:idx val="1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2-CA74-42F7-94F6-C0D1235D2CD2}"/>
                </c:ext>
              </c:extLst>
            </c:dLbl>
            <c:dLbl>
              <c:idx val="1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3-CA74-42F7-94F6-C0D1235D2CD2}"/>
                </c:ext>
              </c:extLst>
            </c:dLbl>
            <c:dLbl>
              <c:idx val="2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4-CA74-42F7-94F6-C0D1235D2CD2}"/>
                </c:ext>
              </c:extLst>
            </c:dLbl>
            <c:dLbl>
              <c:idx val="2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5-CA74-42F7-94F6-C0D1235D2CD2}"/>
                </c:ext>
              </c:extLst>
            </c:dLbl>
            <c:dLbl>
              <c:idx val="2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6-CA74-42F7-94F6-C0D1235D2CD2}"/>
                </c:ext>
              </c:extLst>
            </c:dLbl>
            <c:dLbl>
              <c:idx val="2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7-CA74-42F7-94F6-C0D1235D2CD2}"/>
                </c:ext>
              </c:extLst>
            </c:dLbl>
            <c:dLbl>
              <c:idx val="2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8-CA74-42F7-94F6-C0D1235D2CD2}"/>
                </c:ext>
              </c:extLst>
            </c:dLbl>
            <c:dLbl>
              <c:idx val="2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9-CA74-42F7-94F6-C0D1235D2CD2}"/>
                </c:ext>
              </c:extLst>
            </c:dLbl>
            <c:dLbl>
              <c:idx val="2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A-CA74-42F7-94F6-C0D1235D2CD2}"/>
                </c:ext>
              </c:extLst>
            </c:dLbl>
            <c:dLbl>
              <c:idx val="2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B-CA74-42F7-94F6-C0D1235D2CD2}"/>
                </c:ext>
              </c:extLst>
            </c:dLbl>
            <c:dLbl>
              <c:idx val="2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C-CA74-42F7-94F6-C0D1235D2CD2}"/>
                </c:ext>
              </c:extLst>
            </c:dLbl>
            <c:dLbl>
              <c:idx val="2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D-CA74-42F7-94F6-C0D1235D2CD2}"/>
                </c:ext>
              </c:extLst>
            </c:dLbl>
            <c:dLbl>
              <c:idx val="3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E-CA74-42F7-94F6-C0D1235D2CD2}"/>
                </c:ext>
              </c:extLst>
            </c:dLbl>
            <c:dLbl>
              <c:idx val="3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F-CA74-42F7-94F6-C0D1235D2CD2}"/>
                </c:ext>
              </c:extLst>
            </c:dLbl>
            <c:dLbl>
              <c:idx val="3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0-CA74-42F7-94F6-C0D1235D2CD2}"/>
                </c:ext>
              </c:extLst>
            </c:dLbl>
            <c:dLbl>
              <c:idx val="3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1-CA74-42F7-94F6-C0D1235D2CD2}"/>
                </c:ext>
              </c:extLst>
            </c:dLbl>
            <c:dLbl>
              <c:idx val="3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2-CA74-42F7-94F6-C0D1235D2CD2}"/>
                </c:ext>
              </c:extLst>
            </c:dLbl>
            <c:dLbl>
              <c:idx val="3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3-CA74-42F7-94F6-C0D1235D2CD2}"/>
                </c:ext>
              </c:extLst>
            </c:dLbl>
            <c:dLbl>
              <c:idx val="36"/>
              <c:tx>
                <c:rich>
                  <a:bodyPr/>
                  <a:lstStyle/>
                  <a:p>
                    <a:fld id="{FE0E14E4-EE18-40D3-8B16-ED2DF01E5360}"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CA74-42F7-94F6-C0D1235D2CD2}"/>
                </c:ext>
              </c:extLst>
            </c:dLbl>
            <c:dLbl>
              <c:idx val="3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5-CA74-42F7-94F6-C0D1235D2CD2}"/>
                </c:ext>
              </c:extLst>
            </c:dLbl>
            <c:dLbl>
              <c:idx val="3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6-CA74-42F7-94F6-C0D1235D2CD2}"/>
                </c:ext>
              </c:extLst>
            </c:dLbl>
            <c:dLbl>
              <c:idx val="3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7-CA74-42F7-94F6-C0D1235D2CD2}"/>
                </c:ext>
              </c:extLst>
            </c:dLbl>
            <c:dLbl>
              <c:idx val="4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8-CA74-42F7-94F6-C0D1235D2CD2}"/>
                </c:ext>
              </c:extLst>
            </c:dLbl>
            <c:dLbl>
              <c:idx val="4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9-CA74-42F7-94F6-C0D1235D2CD2}"/>
                </c:ext>
              </c:extLst>
            </c:dLbl>
            <c:dLbl>
              <c:idx val="4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A-CA74-42F7-94F6-C0D1235D2CD2}"/>
                </c:ext>
              </c:extLst>
            </c:dLbl>
            <c:dLbl>
              <c:idx val="4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B-CA74-42F7-94F6-C0D1235D2CD2}"/>
                </c:ext>
              </c:extLst>
            </c:dLbl>
            <c:dLbl>
              <c:idx val="4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C-CA74-42F7-94F6-C0D1235D2CD2}"/>
                </c:ext>
              </c:extLst>
            </c:dLbl>
            <c:dLbl>
              <c:idx val="4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D-CA74-42F7-94F6-C0D1235D2CD2}"/>
                </c:ext>
              </c:extLst>
            </c:dLbl>
            <c:dLbl>
              <c:idx val="4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E-CA74-42F7-94F6-C0D1235D2CD2}"/>
                </c:ext>
              </c:extLst>
            </c:dLbl>
            <c:dLbl>
              <c:idx val="4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F-CA74-42F7-94F6-C0D1235D2CD2}"/>
                </c:ext>
              </c:extLst>
            </c:dLbl>
            <c:dLbl>
              <c:idx val="4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0-CA74-42F7-94F6-C0D1235D2CD2}"/>
                </c:ext>
              </c:extLst>
            </c:dLbl>
            <c:dLbl>
              <c:idx val="4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1-CA74-42F7-94F6-C0D1235D2CD2}"/>
                </c:ext>
              </c:extLst>
            </c:dLbl>
            <c:dLbl>
              <c:idx val="5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2-CA74-42F7-94F6-C0D1235D2CD2}"/>
                </c:ext>
              </c:extLst>
            </c:dLbl>
            <c:dLbl>
              <c:idx val="5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3-CA74-42F7-94F6-C0D1235D2CD2}"/>
                </c:ext>
              </c:extLst>
            </c:dLbl>
            <c:dLbl>
              <c:idx val="5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4-CA74-42F7-94F6-C0D1235D2CD2}"/>
                </c:ext>
              </c:extLst>
            </c:dLbl>
            <c:dLbl>
              <c:idx val="53"/>
              <c:tx>
                <c:rich>
                  <a:bodyPr/>
                  <a:lstStyle/>
                  <a:p>
                    <a:fld id="{2FD6134A-788D-4A2D-8A1E-3349A2EF8C89}"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5-CA74-42F7-94F6-C0D1235D2CD2}"/>
                </c:ext>
              </c:extLst>
            </c:dLbl>
            <c:dLbl>
              <c:idx val="5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6-CA74-42F7-94F6-C0D1235D2CD2}"/>
                </c:ext>
              </c:extLst>
            </c:dLbl>
            <c:dLbl>
              <c:idx val="5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7-CA74-42F7-94F6-C0D1235D2CD2}"/>
                </c:ext>
              </c:extLst>
            </c:dLbl>
            <c:dLbl>
              <c:idx val="5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8-CA74-42F7-94F6-C0D1235D2CD2}"/>
                </c:ext>
              </c:extLst>
            </c:dLbl>
            <c:dLbl>
              <c:idx val="5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9-CA74-42F7-94F6-C0D1235D2CD2}"/>
                </c:ext>
              </c:extLst>
            </c:dLbl>
            <c:dLbl>
              <c:idx val="5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A-CA74-42F7-94F6-C0D1235D2CD2}"/>
                </c:ext>
              </c:extLst>
            </c:dLbl>
            <c:dLbl>
              <c:idx val="5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B-CA74-42F7-94F6-C0D1235D2CD2}"/>
                </c:ext>
              </c:extLst>
            </c:dLbl>
            <c:dLbl>
              <c:idx val="6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C-CA74-42F7-94F6-C0D1235D2CD2}"/>
                </c:ext>
              </c:extLst>
            </c:dLbl>
            <c:dLbl>
              <c:idx val="6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D-CA74-42F7-94F6-C0D1235D2CD2}"/>
                </c:ext>
              </c:extLst>
            </c:dLbl>
            <c:dLbl>
              <c:idx val="6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E-CA74-42F7-94F6-C0D1235D2CD2}"/>
                </c:ext>
              </c:extLst>
            </c:dLbl>
            <c:dLbl>
              <c:idx val="6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F-CA74-42F7-94F6-C0D1235D2CD2}"/>
                </c:ext>
              </c:extLst>
            </c:dLbl>
            <c:dLbl>
              <c:idx val="64"/>
              <c:tx>
                <c:rich>
                  <a:bodyPr/>
                  <a:lstStyle/>
                  <a:p>
                    <a:fld id="{17B1D9B1-5916-4188-8024-D5DB338F1438}"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0-CA74-42F7-94F6-C0D1235D2CD2}"/>
                </c:ext>
              </c:extLst>
            </c:dLbl>
            <c:dLbl>
              <c:idx val="6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1-CA74-42F7-94F6-C0D1235D2CD2}"/>
                </c:ext>
              </c:extLst>
            </c:dLbl>
            <c:dLbl>
              <c:idx val="6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2-CA74-42F7-94F6-C0D1235D2CD2}"/>
                </c:ext>
              </c:extLst>
            </c:dLbl>
            <c:dLbl>
              <c:idx val="6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3-CA74-42F7-94F6-C0D1235D2CD2}"/>
                </c:ext>
              </c:extLst>
            </c:dLbl>
            <c:dLbl>
              <c:idx val="6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4-CA74-42F7-94F6-C0D1235D2CD2}"/>
                </c:ext>
              </c:extLst>
            </c:dLbl>
            <c:dLbl>
              <c:idx val="6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5-CA74-42F7-94F6-C0D1235D2CD2}"/>
                </c:ext>
              </c:extLst>
            </c:dLbl>
            <c:dLbl>
              <c:idx val="7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6-CA74-42F7-94F6-C0D1235D2CD2}"/>
                </c:ext>
              </c:extLst>
            </c:dLbl>
            <c:dLbl>
              <c:idx val="7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7-CA74-42F7-94F6-C0D1235D2CD2}"/>
                </c:ext>
              </c:extLst>
            </c:dLbl>
            <c:dLbl>
              <c:idx val="7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8-CA74-42F7-94F6-C0D1235D2CD2}"/>
                </c:ext>
              </c:extLst>
            </c:dLbl>
            <c:dLbl>
              <c:idx val="7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9-CA74-42F7-94F6-C0D1235D2CD2}"/>
                </c:ext>
              </c:extLst>
            </c:dLbl>
            <c:dLbl>
              <c:idx val="7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A-CA74-42F7-94F6-C0D1235D2CD2}"/>
                </c:ext>
              </c:extLst>
            </c:dLbl>
            <c:dLbl>
              <c:idx val="7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B-CA74-42F7-94F6-C0D1235D2CD2}"/>
                </c:ext>
              </c:extLst>
            </c:dLbl>
            <c:dLbl>
              <c:idx val="7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C-CA74-42F7-94F6-C0D1235D2CD2}"/>
                </c:ext>
              </c:extLst>
            </c:dLbl>
            <c:dLbl>
              <c:idx val="7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D-CA74-42F7-94F6-C0D1235D2CD2}"/>
                </c:ext>
              </c:extLst>
            </c:dLbl>
            <c:dLbl>
              <c:idx val="7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E-CA74-42F7-94F6-C0D1235D2CD2}"/>
                </c:ext>
              </c:extLst>
            </c:dLbl>
            <c:dLbl>
              <c:idx val="7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F-CA74-42F7-94F6-C0D1235D2CD2}"/>
                </c:ext>
              </c:extLst>
            </c:dLbl>
            <c:dLbl>
              <c:idx val="8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0-CA74-42F7-94F6-C0D1235D2CD2}"/>
                </c:ext>
              </c:extLst>
            </c:dLbl>
            <c:dLbl>
              <c:idx val="8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1-CA74-42F7-94F6-C0D1235D2CD2}"/>
                </c:ext>
              </c:extLst>
            </c:dLbl>
            <c:dLbl>
              <c:idx val="8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2-CA74-42F7-94F6-C0D1235D2CD2}"/>
                </c:ext>
              </c:extLst>
            </c:dLbl>
            <c:dLbl>
              <c:idx val="8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3-CA74-42F7-94F6-C0D1235D2CD2}"/>
                </c:ext>
              </c:extLst>
            </c:dLbl>
            <c:dLbl>
              <c:idx val="8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4-CA74-42F7-94F6-C0D1235D2CD2}"/>
                </c:ext>
              </c:extLst>
            </c:dLbl>
            <c:dLbl>
              <c:idx val="8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5-CA74-42F7-94F6-C0D1235D2CD2}"/>
                </c:ext>
              </c:extLst>
            </c:dLbl>
            <c:dLbl>
              <c:idx val="8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6-CA74-42F7-94F6-C0D1235D2CD2}"/>
                </c:ext>
              </c:extLst>
            </c:dLbl>
            <c:dLbl>
              <c:idx val="8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7-CA74-42F7-94F6-C0D1235D2CD2}"/>
                </c:ext>
              </c:extLst>
            </c:dLbl>
            <c:dLbl>
              <c:idx val="8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8-CA74-42F7-94F6-C0D1235D2CD2}"/>
                </c:ext>
              </c:extLst>
            </c:dLbl>
            <c:dLbl>
              <c:idx val="8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9-CA74-42F7-94F6-C0D1235D2CD2}"/>
                </c:ext>
              </c:extLst>
            </c:dLbl>
            <c:dLbl>
              <c:idx val="9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A-CA74-42F7-94F6-C0D1235D2CD2}"/>
                </c:ext>
              </c:extLst>
            </c:dLbl>
            <c:dLbl>
              <c:idx val="9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B-CA74-42F7-94F6-C0D1235D2CD2}"/>
                </c:ext>
              </c:extLst>
            </c:dLbl>
            <c:dLbl>
              <c:idx val="9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C-CA74-42F7-94F6-C0D1235D2CD2}"/>
                </c:ext>
              </c:extLst>
            </c:dLbl>
            <c:dLbl>
              <c:idx val="9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D-CA74-42F7-94F6-C0D1235D2CD2}"/>
                </c:ext>
              </c:extLst>
            </c:dLbl>
            <c:dLbl>
              <c:idx val="9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E-CA74-42F7-94F6-C0D1235D2CD2}"/>
                </c:ext>
              </c:extLst>
            </c:dLbl>
            <c:dLbl>
              <c:idx val="9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F-CA74-42F7-94F6-C0D1235D2CD2}"/>
                </c:ext>
              </c:extLst>
            </c:dLbl>
            <c:dLbl>
              <c:idx val="9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0-CA74-42F7-94F6-C0D1235D2CD2}"/>
                </c:ext>
              </c:extLst>
            </c:dLbl>
            <c:dLbl>
              <c:idx val="9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1-CA74-42F7-94F6-C0D1235D2CD2}"/>
                </c:ext>
              </c:extLst>
            </c:dLbl>
            <c:dLbl>
              <c:idx val="9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2-CA74-42F7-94F6-C0D1235D2CD2}"/>
                </c:ext>
              </c:extLst>
            </c:dLbl>
            <c:dLbl>
              <c:idx val="9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3-CA74-42F7-94F6-C0D1235D2CD2}"/>
                </c:ext>
              </c:extLst>
            </c:dLbl>
            <c:dLbl>
              <c:idx val="10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4-CA74-42F7-94F6-C0D1235D2CD2}"/>
                </c:ext>
              </c:extLst>
            </c:dLbl>
            <c:dLbl>
              <c:idx val="10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5-CA74-42F7-94F6-C0D1235D2CD2}"/>
                </c:ext>
              </c:extLst>
            </c:dLbl>
            <c:dLbl>
              <c:idx val="10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6-CA74-42F7-94F6-C0D1235D2CD2}"/>
                </c:ext>
              </c:extLst>
            </c:dLbl>
            <c:dLbl>
              <c:idx val="10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7-CA74-42F7-94F6-C0D1235D2CD2}"/>
                </c:ext>
              </c:extLst>
            </c:dLbl>
            <c:dLbl>
              <c:idx val="10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8-CA74-42F7-94F6-C0D1235D2CD2}"/>
                </c:ext>
              </c:extLst>
            </c:dLbl>
            <c:dLbl>
              <c:idx val="10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9-CA74-42F7-94F6-C0D1235D2CD2}"/>
                </c:ext>
              </c:extLst>
            </c:dLbl>
            <c:dLbl>
              <c:idx val="10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A-CA74-42F7-94F6-C0D1235D2CD2}"/>
                </c:ext>
              </c:extLst>
            </c:dLbl>
            <c:dLbl>
              <c:idx val="10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B-CA74-42F7-94F6-C0D1235D2CD2}"/>
                </c:ext>
              </c:extLst>
            </c:dLbl>
            <c:dLbl>
              <c:idx val="10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C-CA74-42F7-94F6-C0D1235D2CD2}"/>
                </c:ext>
              </c:extLst>
            </c:dLbl>
            <c:dLbl>
              <c:idx val="10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D-CA74-42F7-94F6-C0D1235D2CD2}"/>
                </c:ext>
              </c:extLst>
            </c:dLbl>
            <c:dLbl>
              <c:idx val="11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E-CA74-42F7-94F6-C0D1235D2CD2}"/>
                </c:ext>
              </c:extLst>
            </c:dLbl>
            <c:dLbl>
              <c:idx val="11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F-CA74-42F7-94F6-C0D1235D2CD2}"/>
                </c:ext>
              </c:extLst>
            </c:dLbl>
            <c:dLbl>
              <c:idx val="11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0-CA74-42F7-94F6-C0D1235D2CD2}"/>
                </c:ext>
              </c:extLst>
            </c:dLbl>
            <c:dLbl>
              <c:idx val="11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1-CA74-42F7-94F6-C0D1235D2CD2}"/>
                </c:ext>
              </c:extLst>
            </c:dLbl>
            <c:dLbl>
              <c:idx val="11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2-CA74-42F7-94F6-C0D1235D2CD2}"/>
                </c:ext>
              </c:extLst>
            </c:dLbl>
            <c:dLbl>
              <c:idx val="11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3-CA74-42F7-94F6-C0D1235D2CD2}"/>
                </c:ext>
              </c:extLst>
            </c:dLbl>
            <c:dLbl>
              <c:idx val="11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4-CA74-42F7-94F6-C0D1235D2CD2}"/>
                </c:ext>
              </c:extLst>
            </c:dLbl>
            <c:dLbl>
              <c:idx val="11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5-CA74-42F7-94F6-C0D1235D2CD2}"/>
                </c:ext>
              </c:extLst>
            </c:dLbl>
            <c:dLbl>
              <c:idx val="11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6-CA74-42F7-94F6-C0D1235D2CD2}"/>
                </c:ext>
              </c:extLst>
            </c:dLbl>
            <c:dLbl>
              <c:idx val="11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7-CA74-42F7-94F6-C0D1235D2CD2}"/>
                </c:ext>
              </c:extLst>
            </c:dLbl>
            <c:dLbl>
              <c:idx val="12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8-CA74-42F7-94F6-C0D1235D2CD2}"/>
                </c:ext>
              </c:extLst>
            </c:dLbl>
            <c:dLbl>
              <c:idx val="12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9-CA74-42F7-94F6-C0D1235D2CD2}"/>
                </c:ext>
              </c:extLst>
            </c:dLbl>
            <c:dLbl>
              <c:idx val="12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A-CA74-42F7-94F6-C0D1235D2CD2}"/>
                </c:ext>
              </c:extLst>
            </c:dLbl>
            <c:dLbl>
              <c:idx val="12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B-CA74-42F7-94F6-C0D1235D2CD2}"/>
                </c:ext>
              </c:extLst>
            </c:dLbl>
            <c:dLbl>
              <c:idx val="12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C-CA74-42F7-94F6-C0D1235D2CD2}"/>
                </c:ext>
              </c:extLst>
            </c:dLbl>
            <c:dLbl>
              <c:idx val="12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D-CA74-42F7-94F6-C0D1235D2CD2}"/>
                </c:ext>
              </c:extLst>
            </c:dLbl>
            <c:dLbl>
              <c:idx val="12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E-CA74-42F7-94F6-C0D1235D2CD2}"/>
                </c:ext>
              </c:extLst>
            </c:dLbl>
            <c:dLbl>
              <c:idx val="12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F-CA74-42F7-94F6-C0D1235D2CD2}"/>
                </c:ext>
              </c:extLst>
            </c:dLbl>
            <c:dLbl>
              <c:idx val="12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0-CA74-42F7-94F6-C0D1235D2CD2}"/>
                </c:ext>
              </c:extLst>
            </c:dLbl>
            <c:dLbl>
              <c:idx val="12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1-CA74-42F7-94F6-C0D1235D2CD2}"/>
                </c:ext>
              </c:extLst>
            </c:dLbl>
            <c:dLbl>
              <c:idx val="13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2-CA74-42F7-94F6-C0D1235D2CD2}"/>
                </c:ext>
              </c:extLst>
            </c:dLbl>
            <c:dLbl>
              <c:idx val="13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3-CA74-42F7-94F6-C0D1235D2CD2}"/>
                </c:ext>
              </c:extLst>
            </c:dLbl>
            <c:dLbl>
              <c:idx val="13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4-CA74-42F7-94F6-C0D1235D2CD2}"/>
                </c:ext>
              </c:extLst>
            </c:dLbl>
            <c:dLbl>
              <c:idx val="13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5-CA74-42F7-94F6-C0D1235D2CD2}"/>
                </c:ext>
              </c:extLst>
            </c:dLbl>
            <c:dLbl>
              <c:idx val="13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6-CA74-42F7-94F6-C0D1235D2CD2}"/>
                </c:ext>
              </c:extLst>
            </c:dLbl>
            <c:dLbl>
              <c:idx val="13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7-CA74-42F7-94F6-C0D1235D2CD2}"/>
                </c:ext>
              </c:extLst>
            </c:dLbl>
            <c:dLbl>
              <c:idx val="13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8-CA74-42F7-94F6-C0D1235D2CD2}"/>
                </c:ext>
              </c:extLst>
            </c:dLbl>
            <c:dLbl>
              <c:idx val="13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9-CA74-42F7-94F6-C0D1235D2CD2}"/>
                </c:ext>
              </c:extLst>
            </c:dLbl>
            <c:dLbl>
              <c:idx val="13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A-CA74-42F7-94F6-C0D1235D2CD2}"/>
                </c:ext>
              </c:extLst>
            </c:dLbl>
            <c:dLbl>
              <c:idx val="13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B-CA74-42F7-94F6-C0D1235D2CD2}"/>
                </c:ext>
              </c:extLst>
            </c:dLbl>
            <c:dLbl>
              <c:idx val="14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C-CA74-42F7-94F6-C0D1235D2CD2}"/>
                </c:ext>
              </c:extLst>
            </c:dLbl>
            <c:dLbl>
              <c:idx val="14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D-CA74-42F7-94F6-C0D1235D2CD2}"/>
                </c:ext>
              </c:extLst>
            </c:dLbl>
            <c:dLbl>
              <c:idx val="14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E-CA74-42F7-94F6-C0D1235D2CD2}"/>
                </c:ext>
              </c:extLst>
            </c:dLbl>
            <c:dLbl>
              <c:idx val="14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F-CA74-42F7-94F6-C0D1235D2CD2}"/>
                </c:ext>
              </c:extLst>
            </c:dLbl>
            <c:dLbl>
              <c:idx val="14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0-CA74-42F7-94F6-C0D1235D2CD2}"/>
                </c:ext>
              </c:extLst>
            </c:dLbl>
            <c:dLbl>
              <c:idx val="14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1-CA74-42F7-94F6-C0D1235D2CD2}"/>
                </c:ext>
              </c:extLst>
            </c:dLbl>
            <c:dLbl>
              <c:idx val="14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2-CA74-42F7-94F6-C0D1235D2CD2}"/>
                </c:ext>
              </c:extLst>
            </c:dLbl>
            <c:dLbl>
              <c:idx val="14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3-CA74-42F7-94F6-C0D1235D2CD2}"/>
                </c:ext>
              </c:extLst>
            </c:dLbl>
            <c:dLbl>
              <c:idx val="14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4-CA74-42F7-94F6-C0D1235D2CD2}"/>
                </c:ext>
              </c:extLst>
            </c:dLbl>
            <c:dLbl>
              <c:idx val="14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5-CA74-42F7-94F6-C0D1235D2CD2}"/>
                </c:ext>
              </c:extLst>
            </c:dLbl>
            <c:dLbl>
              <c:idx val="15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6-CA74-42F7-94F6-C0D1235D2CD2}"/>
                </c:ext>
              </c:extLst>
            </c:dLbl>
            <c:dLbl>
              <c:idx val="15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7-CA74-42F7-94F6-C0D1235D2CD2}"/>
                </c:ext>
              </c:extLst>
            </c:dLbl>
            <c:dLbl>
              <c:idx val="15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8-CA74-42F7-94F6-C0D1235D2CD2}"/>
                </c:ext>
              </c:extLst>
            </c:dLbl>
            <c:dLbl>
              <c:idx val="15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9-CA74-42F7-94F6-C0D1235D2CD2}"/>
                </c:ext>
              </c:extLst>
            </c:dLbl>
            <c:dLbl>
              <c:idx val="15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A-CA74-42F7-94F6-C0D1235D2CD2}"/>
                </c:ext>
              </c:extLst>
            </c:dLbl>
            <c:dLbl>
              <c:idx val="15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B-CA74-42F7-94F6-C0D1235D2CD2}"/>
                </c:ext>
              </c:extLst>
            </c:dLbl>
            <c:dLbl>
              <c:idx val="15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C-CA74-42F7-94F6-C0D1235D2CD2}"/>
                </c:ext>
              </c:extLst>
            </c:dLbl>
            <c:dLbl>
              <c:idx val="15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D-CA74-42F7-94F6-C0D1235D2CD2}"/>
                </c:ext>
              </c:extLst>
            </c:dLbl>
            <c:dLbl>
              <c:idx val="15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E-CA74-42F7-94F6-C0D1235D2CD2}"/>
                </c:ext>
              </c:extLst>
            </c:dLbl>
            <c:dLbl>
              <c:idx val="15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F-CA74-42F7-94F6-C0D1235D2CD2}"/>
                </c:ext>
              </c:extLst>
            </c:dLbl>
            <c:dLbl>
              <c:idx val="16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0-CA74-42F7-94F6-C0D1235D2CD2}"/>
                </c:ext>
              </c:extLst>
            </c:dLbl>
            <c:dLbl>
              <c:idx val="16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1-CA74-42F7-94F6-C0D1235D2CD2}"/>
                </c:ext>
              </c:extLst>
            </c:dLbl>
            <c:dLbl>
              <c:idx val="16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2-CA74-42F7-94F6-C0D1235D2CD2}"/>
                </c:ext>
              </c:extLst>
            </c:dLbl>
            <c:dLbl>
              <c:idx val="16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3-CA74-42F7-94F6-C0D1235D2CD2}"/>
                </c:ext>
              </c:extLst>
            </c:dLbl>
            <c:dLbl>
              <c:idx val="16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4-CA74-42F7-94F6-C0D1235D2CD2}"/>
                </c:ext>
              </c:extLst>
            </c:dLbl>
            <c:dLbl>
              <c:idx val="16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5-CA74-42F7-94F6-C0D1235D2CD2}"/>
                </c:ext>
              </c:extLst>
            </c:dLbl>
            <c:dLbl>
              <c:idx val="16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6-CA74-42F7-94F6-C0D1235D2CD2}"/>
                </c:ext>
              </c:extLst>
            </c:dLbl>
            <c:dLbl>
              <c:idx val="16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7-CA74-42F7-94F6-C0D1235D2CD2}"/>
                </c:ext>
              </c:extLst>
            </c:dLbl>
            <c:dLbl>
              <c:idx val="16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8-CA74-42F7-94F6-C0D1235D2CD2}"/>
                </c:ext>
              </c:extLst>
            </c:dLbl>
            <c:dLbl>
              <c:idx val="16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9-CA74-42F7-94F6-C0D1235D2CD2}"/>
                </c:ext>
              </c:extLst>
            </c:dLbl>
            <c:dLbl>
              <c:idx val="17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A-CA74-42F7-94F6-C0D1235D2CD2}"/>
                </c:ext>
              </c:extLst>
            </c:dLbl>
            <c:dLbl>
              <c:idx val="17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B-CA74-42F7-94F6-C0D1235D2CD2}"/>
                </c:ext>
              </c:extLst>
            </c:dLbl>
            <c:dLbl>
              <c:idx val="17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C-CA74-42F7-94F6-C0D1235D2CD2}"/>
                </c:ext>
              </c:extLst>
            </c:dLbl>
            <c:dLbl>
              <c:idx val="17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D-CA74-42F7-94F6-C0D1235D2CD2}"/>
                </c:ext>
              </c:extLst>
            </c:dLbl>
            <c:dLbl>
              <c:idx val="17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E-CA74-42F7-94F6-C0D1235D2CD2}"/>
                </c:ext>
              </c:extLst>
            </c:dLbl>
            <c:dLbl>
              <c:idx val="17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F-CA74-42F7-94F6-C0D1235D2CD2}"/>
                </c:ext>
              </c:extLst>
            </c:dLbl>
            <c:dLbl>
              <c:idx val="17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0-CA74-42F7-94F6-C0D1235D2CD2}"/>
                </c:ext>
              </c:extLst>
            </c:dLbl>
            <c:dLbl>
              <c:idx val="17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1-CA74-42F7-94F6-C0D1235D2CD2}"/>
                </c:ext>
              </c:extLst>
            </c:dLbl>
            <c:dLbl>
              <c:idx val="17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2-CA74-42F7-94F6-C0D1235D2CD2}"/>
                </c:ext>
              </c:extLst>
            </c:dLbl>
            <c:dLbl>
              <c:idx val="17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3-CA74-42F7-94F6-C0D1235D2CD2}"/>
                </c:ext>
              </c:extLst>
            </c:dLbl>
            <c:dLbl>
              <c:idx val="18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4-CA74-42F7-94F6-C0D1235D2CD2}"/>
                </c:ext>
              </c:extLst>
            </c:dLbl>
            <c:dLbl>
              <c:idx val="18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5-CA74-42F7-94F6-C0D1235D2CD2}"/>
                </c:ext>
              </c:extLst>
            </c:dLbl>
            <c:dLbl>
              <c:idx val="18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6-CA74-42F7-94F6-C0D1235D2CD2}"/>
                </c:ext>
              </c:extLst>
            </c:dLbl>
            <c:dLbl>
              <c:idx val="18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7-CA74-42F7-94F6-C0D1235D2CD2}"/>
                </c:ext>
              </c:extLst>
            </c:dLbl>
            <c:dLbl>
              <c:idx val="18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8-CA74-42F7-94F6-C0D1235D2CD2}"/>
                </c:ext>
              </c:extLst>
            </c:dLbl>
            <c:dLbl>
              <c:idx val="18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9-CA74-42F7-94F6-C0D1235D2CD2}"/>
                </c:ext>
              </c:extLst>
            </c:dLbl>
            <c:dLbl>
              <c:idx val="18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A-CA74-42F7-94F6-C0D1235D2CD2}"/>
                </c:ext>
              </c:extLst>
            </c:dLbl>
            <c:dLbl>
              <c:idx val="18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B-CA74-42F7-94F6-C0D1235D2CD2}"/>
                </c:ext>
              </c:extLst>
            </c:dLbl>
            <c:dLbl>
              <c:idx val="18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C-CA74-42F7-94F6-C0D1235D2CD2}"/>
                </c:ext>
              </c:extLst>
            </c:dLbl>
            <c:dLbl>
              <c:idx val="18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D-CA74-42F7-94F6-C0D1235D2CD2}"/>
                </c:ext>
              </c:extLst>
            </c:dLbl>
            <c:dLbl>
              <c:idx val="19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E-CA74-42F7-94F6-C0D1235D2CD2}"/>
                </c:ext>
              </c:extLst>
            </c:dLbl>
            <c:dLbl>
              <c:idx val="19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F-CA74-42F7-94F6-C0D1235D2CD2}"/>
                </c:ext>
              </c:extLst>
            </c:dLbl>
            <c:dLbl>
              <c:idx val="19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0-CA74-42F7-94F6-C0D1235D2CD2}"/>
                </c:ext>
              </c:extLst>
            </c:dLbl>
            <c:dLbl>
              <c:idx val="19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1-CA74-42F7-94F6-C0D1235D2CD2}"/>
                </c:ext>
              </c:extLst>
            </c:dLbl>
            <c:dLbl>
              <c:idx val="19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2-CA74-42F7-94F6-C0D1235D2CD2}"/>
                </c:ext>
              </c:extLst>
            </c:dLbl>
            <c:spPr>
              <a:noFill/>
              <a:ln>
                <a:noFill/>
              </a:ln>
              <a:effectLst/>
            </c:spPr>
            <c:dLblPos val="b"/>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'Chart Data'!$C$6:$C$200</c:f>
              <c:numCache>
                <c:formatCode>General</c:formatCode>
                <c:ptCount val="195"/>
                <c:pt idx="0">
                  <c:v>1988</c:v>
                </c:pt>
                <c:pt idx="1">
                  <c:v>1994</c:v>
                </c:pt>
                <c:pt idx="2">
                  <c:v>2000</c:v>
                </c:pt>
                <c:pt idx="3">
                  <c:v>2002</c:v>
                </c:pt>
                <c:pt idx="4">
                  <c:v>2002</c:v>
                </c:pt>
                <c:pt idx="5">
                  <c:v>2003</c:v>
                </c:pt>
                <c:pt idx="6">
                  <c:v>2003</c:v>
                </c:pt>
                <c:pt idx="7">
                  <c:v>2004</c:v>
                </c:pt>
                <c:pt idx="8">
                  <c:v>2004</c:v>
                </c:pt>
                <c:pt idx="9">
                  <c:v>2004</c:v>
                </c:pt>
                <c:pt idx="10">
                  <c:v>2004</c:v>
                </c:pt>
                <c:pt idx="11">
                  <c:v>2005</c:v>
                </c:pt>
                <c:pt idx="12">
                  <c:v>2005</c:v>
                </c:pt>
                <c:pt idx="13">
                  <c:v>2005</c:v>
                </c:pt>
                <c:pt idx="14">
                  <c:v>2005</c:v>
                </c:pt>
                <c:pt idx="15">
                  <c:v>2006</c:v>
                </c:pt>
                <c:pt idx="16">
                  <c:v>2006</c:v>
                </c:pt>
                <c:pt idx="17">
                  <c:v>2006</c:v>
                </c:pt>
                <c:pt idx="18">
                  <c:v>2007</c:v>
                </c:pt>
                <c:pt idx="19">
                  <c:v>2007</c:v>
                </c:pt>
                <c:pt idx="20">
                  <c:v>2007</c:v>
                </c:pt>
                <c:pt idx="21">
                  <c:v>2008</c:v>
                </c:pt>
                <c:pt idx="22">
                  <c:v>2008</c:v>
                </c:pt>
                <c:pt idx="23">
                  <c:v>2008</c:v>
                </c:pt>
                <c:pt idx="24">
                  <c:v>2009</c:v>
                </c:pt>
                <c:pt idx="25">
                  <c:v>2009</c:v>
                </c:pt>
                <c:pt idx="26">
                  <c:v>2009</c:v>
                </c:pt>
                <c:pt idx="27">
                  <c:v>2010</c:v>
                </c:pt>
                <c:pt idx="28">
                  <c:v>2010</c:v>
                </c:pt>
                <c:pt idx="29">
                  <c:v>2010</c:v>
                </c:pt>
                <c:pt idx="30">
                  <c:v>2010</c:v>
                </c:pt>
                <c:pt idx="31">
                  <c:v>2010</c:v>
                </c:pt>
                <c:pt idx="32">
                  <c:v>2011</c:v>
                </c:pt>
                <c:pt idx="33">
                  <c:v>2011</c:v>
                </c:pt>
                <c:pt idx="34">
                  <c:v>2012</c:v>
                </c:pt>
                <c:pt idx="35">
                  <c:v>2012</c:v>
                </c:pt>
                <c:pt idx="36">
                  <c:v>2012</c:v>
                </c:pt>
                <c:pt idx="37">
                  <c:v>2012</c:v>
                </c:pt>
                <c:pt idx="38">
                  <c:v>2012</c:v>
                </c:pt>
                <c:pt idx="39">
                  <c:v>2013</c:v>
                </c:pt>
                <c:pt idx="40">
                  <c:v>2013</c:v>
                </c:pt>
                <c:pt idx="41">
                  <c:v>2013</c:v>
                </c:pt>
                <c:pt idx="42">
                  <c:v>2014</c:v>
                </c:pt>
                <c:pt idx="43">
                  <c:v>2014</c:v>
                </c:pt>
                <c:pt idx="44">
                  <c:v>2014</c:v>
                </c:pt>
                <c:pt idx="45">
                  <c:v>2014</c:v>
                </c:pt>
                <c:pt idx="46">
                  <c:v>2015</c:v>
                </c:pt>
                <c:pt idx="47">
                  <c:v>2015</c:v>
                </c:pt>
                <c:pt idx="48">
                  <c:v>2015</c:v>
                </c:pt>
                <c:pt idx="49">
                  <c:v>2015</c:v>
                </c:pt>
                <c:pt idx="50">
                  <c:v>2016</c:v>
                </c:pt>
                <c:pt idx="51">
                  <c:v>2017</c:v>
                </c:pt>
                <c:pt idx="52">
                  <c:v>2018</c:v>
                </c:pt>
                <c:pt idx="53">
                  <c:v>2018</c:v>
                </c:pt>
                <c:pt idx="54">
                  <c:v>2019</c:v>
                </c:pt>
                <c:pt idx="55">
                  <c:v>2020</c:v>
                </c:pt>
                <c:pt idx="56">
                  <c:v>2020</c:v>
                </c:pt>
                <c:pt idx="57">
                  <c:v>2020</c:v>
                </c:pt>
                <c:pt idx="58">
                  <c:v>2021</c:v>
                </c:pt>
                <c:pt idx="59">
                  <c:v>2021</c:v>
                </c:pt>
                <c:pt idx="60">
                  <c:v>2022</c:v>
                </c:pt>
                <c:pt idx="61">
                  <c:v>2022</c:v>
                </c:pt>
                <c:pt idx="62">
                  <c:v>2022</c:v>
                </c:pt>
                <c:pt idx="63">
                  <c:v>2023</c:v>
                </c:pt>
                <c:pt idx="64">
                  <c:v>2023</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numCache>
            </c:numRef>
          </c:xVal>
          <c:yVal>
            <c:numRef>
              <c:f>'Chart Data'!$O$6:$O$200</c:f>
              <c:numCache>
                <c:formatCode>0</c:formatCode>
                <c:ptCount val="19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97.5</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94.951849999999993</c:v>
                </c:pt>
                <c:pt idx="54">
                  <c:v>#N/A</c:v>
                </c:pt>
                <c:pt idx="55">
                  <c:v>#N/A</c:v>
                </c:pt>
                <c:pt idx="56">
                  <c:v>#N/A</c:v>
                </c:pt>
                <c:pt idx="57">
                  <c:v>#N/A</c:v>
                </c:pt>
                <c:pt idx="58">
                  <c:v>#N/A</c:v>
                </c:pt>
                <c:pt idx="59">
                  <c:v>#N/A</c:v>
                </c:pt>
                <c:pt idx="60">
                  <c:v>#N/A</c:v>
                </c:pt>
                <c:pt idx="61">
                  <c:v>#N/A</c:v>
                </c:pt>
                <c:pt idx="62">
                  <c:v>#N/A</c:v>
                </c:pt>
                <c:pt idx="63">
                  <c:v>#N/A</c:v>
                </c:pt>
                <c:pt idx="64">
                  <c:v>92.399609999999996</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numCache>
            </c:numRef>
          </c:yVal>
          <c:smooth val="0"/>
          <c:extLst>
            <c:ext xmlns:c15="http://schemas.microsoft.com/office/drawing/2012/chart" uri="{02D57815-91ED-43cb-92C2-25804820EDAC}">
              <c15:datalabelsRange>
                <c15:f>'Chart Data'!$A$6:$A$200</c15:f>
                <c15:dlblRangeCache>
                  <c:ptCount val="195"/>
                  <c:pt idx="0">
                    <c:v>DHS</c:v>
                  </c:pt>
                  <c:pt idx="1">
                    <c:v>CEN</c:v>
                  </c:pt>
                  <c:pt idx="2">
                    <c:v>MICS</c:v>
                  </c:pt>
                  <c:pt idx="3">
                    <c:v>WQ</c:v>
                  </c:pt>
                  <c:pt idx="4">
                    <c:v>PAPFAM</c:v>
                  </c:pt>
                  <c:pt idx="5">
                    <c:v>WQ</c:v>
                  </c:pt>
                  <c:pt idx="6">
                    <c:v>WHS</c:v>
                  </c:pt>
                  <c:pt idx="7">
                    <c:v>CEN</c:v>
                  </c:pt>
                  <c:pt idx="8">
                    <c:v>WQ</c:v>
                  </c:pt>
                  <c:pt idx="9">
                    <c:v>IBNET</c:v>
                  </c:pt>
                  <c:pt idx="10">
                    <c:v>ES</c:v>
                  </c:pt>
                  <c:pt idx="11">
                    <c:v>WQ</c:v>
                  </c:pt>
                  <c:pt idx="12">
                    <c:v>IBNET</c:v>
                  </c:pt>
                  <c:pt idx="13">
                    <c:v>ES</c:v>
                  </c:pt>
                  <c:pt idx="14">
                    <c:v>EBCNV</c:v>
                  </c:pt>
                  <c:pt idx="15">
                    <c:v>WQ</c:v>
                  </c:pt>
                  <c:pt idx="16">
                    <c:v>IBNET</c:v>
                  </c:pt>
                  <c:pt idx="17">
                    <c:v>ES</c:v>
                  </c:pt>
                  <c:pt idx="18">
                    <c:v>WQ</c:v>
                  </c:pt>
                  <c:pt idx="19">
                    <c:v>IBNET</c:v>
                  </c:pt>
                  <c:pt idx="20">
                    <c:v>ES</c:v>
                  </c:pt>
                  <c:pt idx="21">
                    <c:v>WQ</c:v>
                  </c:pt>
                  <c:pt idx="22">
                    <c:v>IBNET</c:v>
                  </c:pt>
                  <c:pt idx="23">
                    <c:v>ES</c:v>
                  </c:pt>
                  <c:pt idx="24">
                    <c:v>WQ</c:v>
                  </c:pt>
                  <c:pt idx="25">
                    <c:v>IBNET</c:v>
                  </c:pt>
                  <c:pt idx="26">
                    <c:v>ES</c:v>
                  </c:pt>
                  <c:pt idx="27">
                    <c:v>WQ</c:v>
                  </c:pt>
                  <c:pt idx="28">
                    <c:v>IBNET</c:v>
                  </c:pt>
                  <c:pt idx="29">
                    <c:v>ES</c:v>
                  </c:pt>
                  <c:pt idx="30">
                    <c:v>EBCNV</c:v>
                  </c:pt>
                  <c:pt idx="31">
                    <c:v>UNSD</c:v>
                  </c:pt>
                  <c:pt idx="32">
                    <c:v>AS</c:v>
                  </c:pt>
                  <c:pt idx="33">
                    <c:v>WQ</c:v>
                  </c:pt>
                  <c:pt idx="34">
                    <c:v>AS</c:v>
                  </c:pt>
                  <c:pt idx="35">
                    <c:v>WQ</c:v>
                  </c:pt>
                  <c:pt idx="36">
                    <c:v>MICS</c:v>
                  </c:pt>
                  <c:pt idx="37">
                    <c:v>MDG</c:v>
                  </c:pt>
                  <c:pt idx="38">
                    <c:v>ENPE</c:v>
                  </c:pt>
                  <c:pt idx="39">
                    <c:v>AFB</c:v>
                  </c:pt>
                  <c:pt idx="40">
                    <c:v>AS</c:v>
                  </c:pt>
                  <c:pt idx="41">
                    <c:v>WQ</c:v>
                  </c:pt>
                  <c:pt idx="42">
                    <c:v>AS</c:v>
                  </c:pt>
                  <c:pt idx="43">
                    <c:v>WQ</c:v>
                  </c:pt>
                  <c:pt idx="44">
                    <c:v>CEN</c:v>
                  </c:pt>
                  <c:pt idx="45">
                    <c:v>LMPS</c:v>
                  </c:pt>
                  <c:pt idx="46">
                    <c:v>AFB</c:v>
                  </c:pt>
                  <c:pt idx="47">
                    <c:v>AS</c:v>
                  </c:pt>
                  <c:pt idx="48">
                    <c:v>WQ</c:v>
                  </c:pt>
                  <c:pt idx="49">
                    <c:v>EBCNV</c:v>
                  </c:pt>
                  <c:pt idx="50">
                    <c:v>WQ</c:v>
                  </c:pt>
                  <c:pt idx="51">
                    <c:v>WQ</c:v>
                  </c:pt>
                  <c:pt idx="52">
                    <c:v>AFB</c:v>
                  </c:pt>
                  <c:pt idx="53">
                    <c:v>MICS</c:v>
                  </c:pt>
                  <c:pt idx="54">
                    <c:v>RA</c:v>
                  </c:pt>
                  <c:pt idx="55">
                    <c:v>AFB</c:v>
                  </c:pt>
                  <c:pt idx="56">
                    <c:v>RA</c:v>
                  </c:pt>
                  <c:pt idx="57">
                    <c:v>AS</c:v>
                  </c:pt>
                  <c:pt idx="58">
                    <c:v>EBCNV</c:v>
                  </c:pt>
                  <c:pt idx="59">
                    <c:v>RA</c:v>
                  </c:pt>
                  <c:pt idx="60">
                    <c:v>RA</c:v>
                  </c:pt>
                  <c:pt idx="61">
                    <c:v>AFB</c:v>
                  </c:pt>
                  <c:pt idx="62">
                    <c:v>ONAS</c:v>
                  </c:pt>
                  <c:pt idx="63">
                    <c:v>ONAS</c:v>
                  </c:pt>
                  <c:pt idx="64">
                    <c:v>MICS</c:v>
                  </c:pt>
                  <c:pt idx="65">
                    <c:v>#VALUE!</c:v>
                  </c:pt>
                  <c:pt idx="66">
                    <c:v>#VALUE!</c:v>
                  </c:pt>
                  <c:pt idx="67">
                    <c:v>#VALUE!</c:v>
                  </c:pt>
                  <c:pt idx="68">
                    <c:v>#VALUE!</c:v>
                  </c:pt>
                  <c:pt idx="69">
                    <c:v>#VALUE!</c:v>
                  </c:pt>
                  <c:pt idx="70">
                    <c:v>#VALUE!</c:v>
                  </c:pt>
                  <c:pt idx="71">
                    <c:v>#VALUE!</c:v>
                  </c:pt>
                  <c:pt idx="72">
                    <c:v>#VALUE!</c:v>
                  </c:pt>
                  <c:pt idx="73">
                    <c:v>#VALUE!</c:v>
                  </c:pt>
                  <c:pt idx="74">
                    <c:v>#VALUE!</c:v>
                  </c:pt>
                  <c:pt idx="75">
                    <c:v>#VALUE!</c:v>
                  </c:pt>
                  <c:pt idx="76">
                    <c:v>#VALUE!</c:v>
                  </c:pt>
                  <c:pt idx="77">
                    <c:v>#VALUE!</c:v>
                  </c:pt>
                  <c:pt idx="78">
                    <c:v>#VALUE!</c:v>
                  </c:pt>
                  <c:pt idx="79">
                    <c:v>#VALUE!</c:v>
                  </c:pt>
                  <c:pt idx="80">
                    <c:v>#VALUE!</c:v>
                  </c:pt>
                  <c:pt idx="81">
                    <c:v>#VALUE!</c:v>
                  </c:pt>
                  <c:pt idx="82">
                    <c:v>#VALUE!</c:v>
                  </c:pt>
                  <c:pt idx="83">
                    <c:v>#VALUE!</c:v>
                  </c:pt>
                  <c:pt idx="84">
                    <c:v>#VALUE!</c:v>
                  </c:pt>
                  <c:pt idx="85">
                    <c:v>#VALUE!</c:v>
                  </c:pt>
                  <c:pt idx="86">
                    <c:v>#VALUE!</c:v>
                  </c:pt>
                  <c:pt idx="87">
                    <c:v>#VALUE!</c:v>
                  </c:pt>
                  <c:pt idx="88">
                    <c:v>#VALUE!</c:v>
                  </c:pt>
                  <c:pt idx="89">
                    <c:v>#VALUE!</c:v>
                  </c:pt>
                  <c:pt idx="90">
                    <c:v>#VALUE!</c:v>
                  </c:pt>
                  <c:pt idx="91">
                    <c:v>#VALUE!</c:v>
                  </c:pt>
                  <c:pt idx="92">
                    <c:v>#VALUE!</c:v>
                  </c:pt>
                  <c:pt idx="93">
                    <c:v>#VALUE!</c:v>
                  </c:pt>
                  <c:pt idx="94">
                    <c:v>#VALUE!</c:v>
                  </c:pt>
                  <c:pt idx="95">
                    <c:v>#VALUE!</c:v>
                  </c:pt>
                  <c:pt idx="96">
                    <c:v>#VALUE!</c:v>
                  </c:pt>
                  <c:pt idx="97">
                    <c:v>#VALUE!</c:v>
                  </c:pt>
                  <c:pt idx="98">
                    <c:v>#VALUE!</c:v>
                  </c:pt>
                  <c:pt idx="99">
                    <c:v>#VALUE!</c:v>
                  </c:pt>
                  <c:pt idx="100">
                    <c:v>#VALUE!</c:v>
                  </c:pt>
                  <c:pt idx="101">
                    <c:v>#VALUE!</c:v>
                  </c:pt>
                  <c:pt idx="102">
                    <c:v>#VALUE!</c:v>
                  </c:pt>
                  <c:pt idx="103">
                    <c:v>#VALUE!</c:v>
                  </c:pt>
                  <c:pt idx="104">
                    <c:v>#VALUE!</c:v>
                  </c:pt>
                  <c:pt idx="105">
                    <c:v>#VALUE!</c:v>
                  </c:pt>
                  <c:pt idx="106">
                    <c:v>#VALUE!</c:v>
                  </c:pt>
                  <c:pt idx="107">
                    <c:v>#VALUE!</c:v>
                  </c:pt>
                  <c:pt idx="108">
                    <c:v>#VALUE!</c:v>
                  </c:pt>
                  <c:pt idx="109">
                    <c:v>#VALUE!</c:v>
                  </c:pt>
                  <c:pt idx="110">
                    <c:v>#VALUE!</c:v>
                  </c:pt>
                  <c:pt idx="111">
                    <c:v>#VALUE!</c:v>
                  </c:pt>
                  <c:pt idx="112">
                    <c:v>#VALUE!</c:v>
                  </c:pt>
                  <c:pt idx="113">
                    <c:v>#VALUE!</c:v>
                  </c:pt>
                  <c:pt idx="114">
                    <c:v>#VALUE!</c:v>
                  </c:pt>
                  <c:pt idx="115">
                    <c:v>#VALUE!</c:v>
                  </c:pt>
                  <c:pt idx="116">
                    <c:v>#VALUE!</c:v>
                  </c:pt>
                  <c:pt idx="117">
                    <c:v>#VALUE!</c:v>
                  </c:pt>
                  <c:pt idx="118">
                    <c:v>#VALUE!</c:v>
                  </c:pt>
                  <c:pt idx="119">
                    <c:v>#VALUE!</c:v>
                  </c:pt>
                  <c:pt idx="120">
                    <c:v>#VALUE!</c:v>
                  </c:pt>
                  <c:pt idx="121">
                    <c:v>#VALUE!</c:v>
                  </c:pt>
                  <c:pt idx="122">
                    <c:v>#VALUE!</c:v>
                  </c:pt>
                  <c:pt idx="123">
                    <c:v>#VALUE!</c:v>
                  </c:pt>
                  <c:pt idx="124">
                    <c:v>#VALUE!</c:v>
                  </c:pt>
                  <c:pt idx="125">
                    <c:v>#VALUE!</c:v>
                  </c:pt>
                  <c:pt idx="126">
                    <c:v>#VALUE!</c:v>
                  </c:pt>
                  <c:pt idx="127">
                    <c:v>#VALUE!</c:v>
                  </c:pt>
                  <c:pt idx="128">
                    <c:v>#VALUE!</c:v>
                  </c:pt>
                  <c:pt idx="129">
                    <c:v>#VALUE!</c:v>
                  </c:pt>
                  <c:pt idx="130">
                    <c:v>#VALUE!</c:v>
                  </c:pt>
                  <c:pt idx="131">
                    <c:v>#VALUE!</c:v>
                  </c:pt>
                  <c:pt idx="132">
                    <c:v>#VALUE!</c:v>
                  </c:pt>
                  <c:pt idx="133">
                    <c:v>#VALUE!</c:v>
                  </c:pt>
                  <c:pt idx="134">
                    <c:v>#VALUE!</c:v>
                  </c:pt>
                  <c:pt idx="135">
                    <c:v>#VALUE!</c:v>
                  </c:pt>
                  <c:pt idx="136">
                    <c:v>#VALUE!</c:v>
                  </c:pt>
                  <c:pt idx="137">
                    <c:v>#VALUE!</c:v>
                  </c:pt>
                  <c:pt idx="138">
                    <c:v>#VALUE!</c:v>
                  </c:pt>
                  <c:pt idx="139">
                    <c:v>#VALUE!</c:v>
                  </c:pt>
                  <c:pt idx="140">
                    <c:v>#VALUE!</c:v>
                  </c:pt>
                  <c:pt idx="141">
                    <c:v>#VALUE!</c:v>
                  </c:pt>
                  <c:pt idx="142">
                    <c:v>#VALUE!</c:v>
                  </c:pt>
                  <c:pt idx="143">
                    <c:v>#VALUE!</c:v>
                  </c:pt>
                  <c:pt idx="144">
                    <c:v>#VALUE!</c:v>
                  </c:pt>
                  <c:pt idx="145">
                    <c:v>#VALUE!</c:v>
                  </c:pt>
                  <c:pt idx="146">
                    <c:v>#VALUE!</c:v>
                  </c:pt>
                  <c:pt idx="147">
                    <c:v>#VALUE!</c:v>
                  </c:pt>
                  <c:pt idx="148">
                    <c:v>#VALUE!</c:v>
                  </c:pt>
                  <c:pt idx="149">
                    <c:v>#VALUE!</c:v>
                  </c:pt>
                  <c:pt idx="150">
                    <c:v>#VALUE!</c:v>
                  </c:pt>
                  <c:pt idx="151">
                    <c:v>#VALUE!</c:v>
                  </c:pt>
                  <c:pt idx="152">
                    <c:v>#VALUE!</c:v>
                  </c:pt>
                  <c:pt idx="153">
                    <c:v>#VALUE!</c:v>
                  </c:pt>
                  <c:pt idx="154">
                    <c:v>#VALUE!</c:v>
                  </c:pt>
                  <c:pt idx="155">
                    <c:v>#VALUE!</c:v>
                  </c:pt>
                  <c:pt idx="156">
                    <c:v>#VALUE!</c:v>
                  </c:pt>
                  <c:pt idx="157">
                    <c:v>#VALUE!</c:v>
                  </c:pt>
                  <c:pt idx="158">
                    <c:v>#VALUE!</c:v>
                  </c:pt>
                  <c:pt idx="159">
                    <c:v>#VALUE!</c:v>
                  </c:pt>
                  <c:pt idx="160">
                    <c:v>#VALUE!</c:v>
                  </c:pt>
                  <c:pt idx="161">
                    <c:v>#VALUE!</c:v>
                  </c:pt>
                  <c:pt idx="162">
                    <c:v>#VALUE!</c:v>
                  </c:pt>
                  <c:pt idx="163">
                    <c:v>#VALUE!</c:v>
                  </c:pt>
                  <c:pt idx="164">
                    <c:v>#VALUE!</c:v>
                  </c:pt>
                  <c:pt idx="165">
                    <c:v>#VALUE!</c:v>
                  </c:pt>
                  <c:pt idx="166">
                    <c:v>#VALUE!</c:v>
                  </c:pt>
                  <c:pt idx="167">
                    <c:v>#VALUE!</c:v>
                  </c:pt>
                  <c:pt idx="168">
                    <c:v>#VALUE!</c:v>
                  </c:pt>
                  <c:pt idx="169">
                    <c:v>#VALUE!</c:v>
                  </c:pt>
                  <c:pt idx="170">
                    <c:v>#VALUE!</c:v>
                  </c:pt>
                  <c:pt idx="171">
                    <c:v>#VALUE!</c:v>
                  </c:pt>
                  <c:pt idx="172">
                    <c:v>#VALUE!</c:v>
                  </c:pt>
                  <c:pt idx="173">
                    <c:v>#VALUE!</c:v>
                  </c:pt>
                  <c:pt idx="174">
                    <c:v>#VALUE!</c:v>
                  </c:pt>
                  <c:pt idx="175">
                    <c:v>#VALUE!</c:v>
                  </c:pt>
                  <c:pt idx="176">
                    <c:v>#VALUE!</c:v>
                  </c:pt>
                  <c:pt idx="177">
                    <c:v>#VALUE!</c:v>
                  </c:pt>
                  <c:pt idx="178">
                    <c:v>#VALUE!</c:v>
                  </c:pt>
                  <c:pt idx="179">
                    <c:v>#VALUE!</c:v>
                  </c:pt>
                  <c:pt idx="180">
                    <c:v>#VALUE!</c:v>
                  </c:pt>
                  <c:pt idx="181">
                    <c:v>#VALUE!</c:v>
                  </c:pt>
                  <c:pt idx="182">
                    <c:v>#VALUE!</c:v>
                  </c:pt>
                  <c:pt idx="183">
                    <c:v>#VALUE!</c:v>
                  </c:pt>
                  <c:pt idx="184">
                    <c:v>#VALUE!</c:v>
                  </c:pt>
                  <c:pt idx="185">
                    <c:v>#VALUE!</c:v>
                  </c:pt>
                  <c:pt idx="186">
                    <c:v>#VALUE!</c:v>
                  </c:pt>
                  <c:pt idx="187">
                    <c:v>#VALUE!</c:v>
                  </c:pt>
                  <c:pt idx="188">
                    <c:v>#VALUE!</c:v>
                  </c:pt>
                  <c:pt idx="189">
                    <c:v>#VALUE!</c:v>
                  </c:pt>
                  <c:pt idx="190">
                    <c:v>#VALUE!</c:v>
                  </c:pt>
                  <c:pt idx="191">
                    <c:v>#VALUE!</c:v>
                  </c:pt>
                  <c:pt idx="192">
                    <c:v>#VALUE!</c:v>
                  </c:pt>
                  <c:pt idx="193">
                    <c:v>#VALUE!</c:v>
                  </c:pt>
                  <c:pt idx="194">
                    <c:v>#VALUE!</c:v>
                  </c:pt>
                </c15:dlblRangeCache>
              </c15:datalabelsRange>
            </c:ext>
            <c:ext xmlns:c16="http://schemas.microsoft.com/office/drawing/2014/chart" uri="{C3380CC4-5D6E-409C-BE32-E72D297353CC}">
              <c16:uniqueId val="{000000C3-CA74-42F7-94F6-C0D1235D2CD2}"/>
            </c:ext>
          </c:extLst>
        </c:ser>
        <c:ser>
          <c:idx val="0"/>
          <c:order val="1"/>
          <c:tx>
            <c:strRef>
              <c:f>Key!$I$46</c:f>
              <c:strCache>
                <c:ptCount val="1"/>
                <c:pt idx="0">
                  <c:v>Available when needed</c:v>
                </c:pt>
              </c:strCache>
            </c:strRef>
          </c:tx>
          <c:spPr>
            <a:ln w="25400" cap="rnd">
              <a:noFill/>
              <a:round/>
            </a:ln>
            <a:effectLst/>
          </c:spPr>
          <c:marker>
            <c:symbol val="circle"/>
            <c:size val="5"/>
            <c:spPr>
              <a:solidFill>
                <a:srgbClr val="5AC0EE"/>
              </a:solidFill>
              <a:ln w="9525">
                <a:solidFill>
                  <a:schemeClr val="accent1"/>
                </a:solidFill>
              </a:ln>
              <a:effectLst/>
            </c:spPr>
          </c:marker>
          <c:dLbls>
            <c:dLbl>
              <c:idx val="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4-CA74-42F7-94F6-C0D1235D2CD2}"/>
                </c:ext>
              </c:extLst>
            </c:dLbl>
            <c:dLbl>
              <c:idx val="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5-CA74-42F7-94F6-C0D1235D2CD2}"/>
                </c:ext>
              </c:extLst>
            </c:dLbl>
            <c:dLbl>
              <c:idx val="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6-CA74-42F7-94F6-C0D1235D2CD2}"/>
                </c:ext>
              </c:extLst>
            </c:dLbl>
            <c:dLbl>
              <c:idx val="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7-CA74-42F7-94F6-C0D1235D2CD2}"/>
                </c:ext>
              </c:extLst>
            </c:dLbl>
            <c:dLbl>
              <c:idx val="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8-CA74-42F7-94F6-C0D1235D2CD2}"/>
                </c:ext>
              </c:extLst>
            </c:dLbl>
            <c:dLbl>
              <c:idx val="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9-CA74-42F7-94F6-C0D1235D2CD2}"/>
                </c:ext>
              </c:extLst>
            </c:dLbl>
            <c:dLbl>
              <c:idx val="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A-CA74-42F7-94F6-C0D1235D2CD2}"/>
                </c:ext>
              </c:extLst>
            </c:dLbl>
            <c:dLbl>
              <c:idx val="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B-CA74-42F7-94F6-C0D1235D2CD2}"/>
                </c:ext>
              </c:extLst>
            </c:dLbl>
            <c:dLbl>
              <c:idx val="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C-CA74-42F7-94F6-C0D1235D2CD2}"/>
                </c:ext>
              </c:extLst>
            </c:dLbl>
            <c:dLbl>
              <c:idx val="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D-CA74-42F7-94F6-C0D1235D2CD2}"/>
                </c:ext>
              </c:extLst>
            </c:dLbl>
            <c:dLbl>
              <c:idx val="1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E-CA74-42F7-94F6-C0D1235D2CD2}"/>
                </c:ext>
              </c:extLst>
            </c:dLbl>
            <c:dLbl>
              <c:idx val="1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F-CA74-42F7-94F6-C0D1235D2CD2}"/>
                </c:ext>
              </c:extLst>
            </c:dLbl>
            <c:dLbl>
              <c:idx val="1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0-CA74-42F7-94F6-C0D1235D2CD2}"/>
                </c:ext>
              </c:extLst>
            </c:dLbl>
            <c:dLbl>
              <c:idx val="1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1-CA74-42F7-94F6-C0D1235D2CD2}"/>
                </c:ext>
              </c:extLst>
            </c:dLbl>
            <c:dLbl>
              <c:idx val="1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2-CA74-42F7-94F6-C0D1235D2CD2}"/>
                </c:ext>
              </c:extLst>
            </c:dLbl>
            <c:dLbl>
              <c:idx val="1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3-CA74-42F7-94F6-C0D1235D2CD2}"/>
                </c:ext>
              </c:extLst>
            </c:dLbl>
            <c:dLbl>
              <c:idx val="1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4-CA74-42F7-94F6-C0D1235D2CD2}"/>
                </c:ext>
              </c:extLst>
            </c:dLbl>
            <c:dLbl>
              <c:idx val="1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5-CA74-42F7-94F6-C0D1235D2CD2}"/>
                </c:ext>
              </c:extLst>
            </c:dLbl>
            <c:dLbl>
              <c:idx val="1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6-CA74-42F7-94F6-C0D1235D2CD2}"/>
                </c:ext>
              </c:extLst>
            </c:dLbl>
            <c:dLbl>
              <c:idx val="1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7-CA74-42F7-94F6-C0D1235D2CD2}"/>
                </c:ext>
              </c:extLst>
            </c:dLbl>
            <c:dLbl>
              <c:idx val="2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8-CA74-42F7-94F6-C0D1235D2CD2}"/>
                </c:ext>
              </c:extLst>
            </c:dLbl>
            <c:dLbl>
              <c:idx val="2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9-CA74-42F7-94F6-C0D1235D2CD2}"/>
                </c:ext>
              </c:extLst>
            </c:dLbl>
            <c:dLbl>
              <c:idx val="2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A-CA74-42F7-94F6-C0D1235D2CD2}"/>
                </c:ext>
              </c:extLst>
            </c:dLbl>
            <c:dLbl>
              <c:idx val="2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B-CA74-42F7-94F6-C0D1235D2CD2}"/>
                </c:ext>
              </c:extLst>
            </c:dLbl>
            <c:dLbl>
              <c:idx val="2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C-CA74-42F7-94F6-C0D1235D2CD2}"/>
                </c:ext>
              </c:extLst>
            </c:dLbl>
            <c:dLbl>
              <c:idx val="2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D-CA74-42F7-94F6-C0D1235D2CD2}"/>
                </c:ext>
              </c:extLst>
            </c:dLbl>
            <c:dLbl>
              <c:idx val="2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E-CA74-42F7-94F6-C0D1235D2CD2}"/>
                </c:ext>
              </c:extLst>
            </c:dLbl>
            <c:dLbl>
              <c:idx val="2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F-CA74-42F7-94F6-C0D1235D2CD2}"/>
                </c:ext>
              </c:extLst>
            </c:dLbl>
            <c:dLbl>
              <c:idx val="2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0-CA74-42F7-94F6-C0D1235D2CD2}"/>
                </c:ext>
              </c:extLst>
            </c:dLbl>
            <c:dLbl>
              <c:idx val="2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1-CA74-42F7-94F6-C0D1235D2CD2}"/>
                </c:ext>
              </c:extLst>
            </c:dLbl>
            <c:dLbl>
              <c:idx val="3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2-CA74-42F7-94F6-C0D1235D2CD2}"/>
                </c:ext>
              </c:extLst>
            </c:dLbl>
            <c:dLbl>
              <c:idx val="3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3-CA74-42F7-94F6-C0D1235D2CD2}"/>
                </c:ext>
              </c:extLst>
            </c:dLbl>
            <c:dLbl>
              <c:idx val="3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4-CA74-42F7-94F6-C0D1235D2CD2}"/>
                </c:ext>
              </c:extLst>
            </c:dLbl>
            <c:dLbl>
              <c:idx val="3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5-CA74-42F7-94F6-C0D1235D2CD2}"/>
                </c:ext>
              </c:extLst>
            </c:dLbl>
            <c:dLbl>
              <c:idx val="3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6-CA74-42F7-94F6-C0D1235D2CD2}"/>
                </c:ext>
              </c:extLst>
            </c:dLbl>
            <c:dLbl>
              <c:idx val="3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7-CA74-42F7-94F6-C0D1235D2CD2}"/>
                </c:ext>
              </c:extLst>
            </c:dLbl>
            <c:dLbl>
              <c:idx val="3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8-CA74-42F7-94F6-C0D1235D2CD2}"/>
                </c:ext>
              </c:extLst>
            </c:dLbl>
            <c:dLbl>
              <c:idx val="3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9-CA74-42F7-94F6-C0D1235D2CD2}"/>
                </c:ext>
              </c:extLst>
            </c:dLbl>
            <c:dLbl>
              <c:idx val="3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A-CA74-42F7-94F6-C0D1235D2CD2}"/>
                </c:ext>
              </c:extLst>
            </c:dLbl>
            <c:dLbl>
              <c:idx val="39"/>
              <c:tx>
                <c:rich>
                  <a:bodyPr/>
                  <a:lstStyle/>
                  <a:p>
                    <a:fld id="{1785F210-6B06-41A9-A5CD-64E129C81408}"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EB-CA74-42F7-94F6-C0D1235D2CD2}"/>
                </c:ext>
              </c:extLst>
            </c:dLbl>
            <c:dLbl>
              <c:idx val="4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C-CA74-42F7-94F6-C0D1235D2CD2}"/>
                </c:ext>
              </c:extLst>
            </c:dLbl>
            <c:dLbl>
              <c:idx val="4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D-CA74-42F7-94F6-C0D1235D2CD2}"/>
                </c:ext>
              </c:extLst>
            </c:dLbl>
            <c:dLbl>
              <c:idx val="4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E-CA74-42F7-94F6-C0D1235D2CD2}"/>
                </c:ext>
              </c:extLst>
            </c:dLbl>
            <c:dLbl>
              <c:idx val="4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F-CA74-42F7-94F6-C0D1235D2CD2}"/>
                </c:ext>
              </c:extLst>
            </c:dLbl>
            <c:dLbl>
              <c:idx val="4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0-CA74-42F7-94F6-C0D1235D2CD2}"/>
                </c:ext>
              </c:extLst>
            </c:dLbl>
            <c:dLbl>
              <c:idx val="4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1-CA74-42F7-94F6-C0D1235D2CD2}"/>
                </c:ext>
              </c:extLst>
            </c:dLbl>
            <c:dLbl>
              <c:idx val="46"/>
              <c:tx>
                <c:rich>
                  <a:bodyPr/>
                  <a:lstStyle/>
                  <a:p>
                    <a:fld id="{6B1A6C45-5957-4500-ADAB-0809B0661540}"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F2-CA74-42F7-94F6-C0D1235D2CD2}"/>
                </c:ext>
              </c:extLst>
            </c:dLbl>
            <c:dLbl>
              <c:idx val="4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3-CA74-42F7-94F6-C0D1235D2CD2}"/>
                </c:ext>
              </c:extLst>
            </c:dLbl>
            <c:dLbl>
              <c:idx val="4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4-CA74-42F7-94F6-C0D1235D2CD2}"/>
                </c:ext>
              </c:extLst>
            </c:dLbl>
            <c:dLbl>
              <c:idx val="4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5-CA74-42F7-94F6-C0D1235D2CD2}"/>
                </c:ext>
              </c:extLst>
            </c:dLbl>
            <c:dLbl>
              <c:idx val="5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6-CA74-42F7-94F6-C0D1235D2CD2}"/>
                </c:ext>
              </c:extLst>
            </c:dLbl>
            <c:dLbl>
              <c:idx val="5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7-CA74-42F7-94F6-C0D1235D2CD2}"/>
                </c:ext>
              </c:extLst>
            </c:dLbl>
            <c:dLbl>
              <c:idx val="52"/>
              <c:tx>
                <c:rich>
                  <a:bodyPr/>
                  <a:lstStyle/>
                  <a:p>
                    <a:fld id="{1485EE84-A15C-45E2-9172-B36117C3CDBF}"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F8-CA74-42F7-94F6-C0D1235D2CD2}"/>
                </c:ext>
              </c:extLst>
            </c:dLbl>
            <c:dLbl>
              <c:idx val="53"/>
              <c:tx>
                <c:rich>
                  <a:bodyPr/>
                  <a:lstStyle/>
                  <a:p>
                    <a:fld id="{FAD4936A-36B5-4B95-8B36-D8DB1E412319}"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F9-CA74-42F7-94F6-C0D1235D2CD2}"/>
                </c:ext>
              </c:extLst>
            </c:dLbl>
            <c:dLbl>
              <c:idx val="5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A-CA74-42F7-94F6-C0D1235D2CD2}"/>
                </c:ext>
              </c:extLst>
            </c:dLbl>
            <c:dLbl>
              <c:idx val="5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B-CA74-42F7-94F6-C0D1235D2CD2}"/>
                </c:ext>
              </c:extLst>
            </c:dLbl>
            <c:dLbl>
              <c:idx val="5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C-CA74-42F7-94F6-C0D1235D2CD2}"/>
                </c:ext>
              </c:extLst>
            </c:dLbl>
            <c:dLbl>
              <c:idx val="5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D-CA74-42F7-94F6-C0D1235D2CD2}"/>
                </c:ext>
              </c:extLst>
            </c:dLbl>
            <c:dLbl>
              <c:idx val="5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E-CA74-42F7-94F6-C0D1235D2CD2}"/>
                </c:ext>
              </c:extLst>
            </c:dLbl>
            <c:dLbl>
              <c:idx val="5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F-CA74-42F7-94F6-C0D1235D2CD2}"/>
                </c:ext>
              </c:extLst>
            </c:dLbl>
            <c:dLbl>
              <c:idx val="6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0-CA74-42F7-94F6-C0D1235D2CD2}"/>
                </c:ext>
              </c:extLst>
            </c:dLbl>
            <c:dLbl>
              <c:idx val="61"/>
              <c:tx>
                <c:rich>
                  <a:bodyPr/>
                  <a:lstStyle/>
                  <a:p>
                    <a:fld id="{CEA4A7C8-0B5C-413E-B2F4-D060E84F10D1}"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101-CA74-42F7-94F6-C0D1235D2CD2}"/>
                </c:ext>
              </c:extLst>
            </c:dLbl>
            <c:dLbl>
              <c:idx val="6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2-CA74-42F7-94F6-C0D1235D2CD2}"/>
                </c:ext>
              </c:extLst>
            </c:dLbl>
            <c:dLbl>
              <c:idx val="6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3-CA74-42F7-94F6-C0D1235D2CD2}"/>
                </c:ext>
              </c:extLst>
            </c:dLbl>
            <c:dLbl>
              <c:idx val="64"/>
              <c:tx>
                <c:rich>
                  <a:bodyPr/>
                  <a:lstStyle/>
                  <a:p>
                    <a:fld id="{8EEE63C7-C816-4A0B-A923-3D01B052349B}"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104-CA74-42F7-94F6-C0D1235D2CD2}"/>
                </c:ext>
              </c:extLst>
            </c:dLbl>
            <c:dLbl>
              <c:idx val="6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5-CA74-42F7-94F6-C0D1235D2CD2}"/>
                </c:ext>
              </c:extLst>
            </c:dLbl>
            <c:dLbl>
              <c:idx val="6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6-CA74-42F7-94F6-C0D1235D2CD2}"/>
                </c:ext>
              </c:extLst>
            </c:dLbl>
            <c:dLbl>
              <c:idx val="6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7-CA74-42F7-94F6-C0D1235D2CD2}"/>
                </c:ext>
              </c:extLst>
            </c:dLbl>
            <c:dLbl>
              <c:idx val="6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8-CA74-42F7-94F6-C0D1235D2CD2}"/>
                </c:ext>
              </c:extLst>
            </c:dLbl>
            <c:dLbl>
              <c:idx val="6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9-CA74-42F7-94F6-C0D1235D2CD2}"/>
                </c:ext>
              </c:extLst>
            </c:dLbl>
            <c:dLbl>
              <c:idx val="7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A-CA74-42F7-94F6-C0D1235D2CD2}"/>
                </c:ext>
              </c:extLst>
            </c:dLbl>
            <c:dLbl>
              <c:idx val="7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B-CA74-42F7-94F6-C0D1235D2CD2}"/>
                </c:ext>
              </c:extLst>
            </c:dLbl>
            <c:dLbl>
              <c:idx val="7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C-CA74-42F7-94F6-C0D1235D2CD2}"/>
                </c:ext>
              </c:extLst>
            </c:dLbl>
            <c:dLbl>
              <c:idx val="7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D-CA74-42F7-94F6-C0D1235D2CD2}"/>
                </c:ext>
              </c:extLst>
            </c:dLbl>
            <c:dLbl>
              <c:idx val="7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E-CA74-42F7-94F6-C0D1235D2CD2}"/>
                </c:ext>
              </c:extLst>
            </c:dLbl>
            <c:dLbl>
              <c:idx val="7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F-CA74-42F7-94F6-C0D1235D2CD2}"/>
                </c:ext>
              </c:extLst>
            </c:dLbl>
            <c:dLbl>
              <c:idx val="7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0-CA74-42F7-94F6-C0D1235D2CD2}"/>
                </c:ext>
              </c:extLst>
            </c:dLbl>
            <c:dLbl>
              <c:idx val="7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1-CA74-42F7-94F6-C0D1235D2CD2}"/>
                </c:ext>
              </c:extLst>
            </c:dLbl>
            <c:dLbl>
              <c:idx val="7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2-CA74-42F7-94F6-C0D1235D2CD2}"/>
                </c:ext>
              </c:extLst>
            </c:dLbl>
            <c:dLbl>
              <c:idx val="7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3-CA74-42F7-94F6-C0D1235D2CD2}"/>
                </c:ext>
              </c:extLst>
            </c:dLbl>
            <c:dLbl>
              <c:idx val="8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4-CA74-42F7-94F6-C0D1235D2CD2}"/>
                </c:ext>
              </c:extLst>
            </c:dLbl>
            <c:dLbl>
              <c:idx val="8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5-CA74-42F7-94F6-C0D1235D2CD2}"/>
                </c:ext>
              </c:extLst>
            </c:dLbl>
            <c:dLbl>
              <c:idx val="8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6-CA74-42F7-94F6-C0D1235D2CD2}"/>
                </c:ext>
              </c:extLst>
            </c:dLbl>
            <c:dLbl>
              <c:idx val="8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7-CA74-42F7-94F6-C0D1235D2CD2}"/>
                </c:ext>
              </c:extLst>
            </c:dLbl>
            <c:dLbl>
              <c:idx val="8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8-CA74-42F7-94F6-C0D1235D2CD2}"/>
                </c:ext>
              </c:extLst>
            </c:dLbl>
            <c:dLbl>
              <c:idx val="8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9-CA74-42F7-94F6-C0D1235D2CD2}"/>
                </c:ext>
              </c:extLst>
            </c:dLbl>
            <c:dLbl>
              <c:idx val="8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A-CA74-42F7-94F6-C0D1235D2CD2}"/>
                </c:ext>
              </c:extLst>
            </c:dLbl>
            <c:dLbl>
              <c:idx val="8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B-CA74-42F7-94F6-C0D1235D2CD2}"/>
                </c:ext>
              </c:extLst>
            </c:dLbl>
            <c:dLbl>
              <c:idx val="8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C-CA74-42F7-94F6-C0D1235D2CD2}"/>
                </c:ext>
              </c:extLst>
            </c:dLbl>
            <c:dLbl>
              <c:idx val="8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D-CA74-42F7-94F6-C0D1235D2CD2}"/>
                </c:ext>
              </c:extLst>
            </c:dLbl>
            <c:dLbl>
              <c:idx val="9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E-CA74-42F7-94F6-C0D1235D2CD2}"/>
                </c:ext>
              </c:extLst>
            </c:dLbl>
            <c:dLbl>
              <c:idx val="9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F-CA74-42F7-94F6-C0D1235D2CD2}"/>
                </c:ext>
              </c:extLst>
            </c:dLbl>
            <c:dLbl>
              <c:idx val="9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0-CA74-42F7-94F6-C0D1235D2CD2}"/>
                </c:ext>
              </c:extLst>
            </c:dLbl>
            <c:dLbl>
              <c:idx val="9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1-CA74-42F7-94F6-C0D1235D2CD2}"/>
                </c:ext>
              </c:extLst>
            </c:dLbl>
            <c:dLbl>
              <c:idx val="9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2-CA74-42F7-94F6-C0D1235D2CD2}"/>
                </c:ext>
              </c:extLst>
            </c:dLbl>
            <c:dLbl>
              <c:idx val="9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3-CA74-42F7-94F6-C0D1235D2CD2}"/>
                </c:ext>
              </c:extLst>
            </c:dLbl>
            <c:dLbl>
              <c:idx val="9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4-CA74-42F7-94F6-C0D1235D2CD2}"/>
                </c:ext>
              </c:extLst>
            </c:dLbl>
            <c:dLbl>
              <c:idx val="9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5-CA74-42F7-94F6-C0D1235D2CD2}"/>
                </c:ext>
              </c:extLst>
            </c:dLbl>
            <c:dLbl>
              <c:idx val="9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6-CA74-42F7-94F6-C0D1235D2CD2}"/>
                </c:ext>
              </c:extLst>
            </c:dLbl>
            <c:dLbl>
              <c:idx val="9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7-CA74-42F7-94F6-C0D1235D2CD2}"/>
                </c:ext>
              </c:extLst>
            </c:dLbl>
            <c:dLbl>
              <c:idx val="10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8-CA74-42F7-94F6-C0D1235D2CD2}"/>
                </c:ext>
              </c:extLst>
            </c:dLbl>
            <c:dLbl>
              <c:idx val="10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9-CA74-42F7-94F6-C0D1235D2CD2}"/>
                </c:ext>
              </c:extLst>
            </c:dLbl>
            <c:dLbl>
              <c:idx val="10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A-CA74-42F7-94F6-C0D1235D2CD2}"/>
                </c:ext>
              </c:extLst>
            </c:dLbl>
            <c:dLbl>
              <c:idx val="10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B-CA74-42F7-94F6-C0D1235D2CD2}"/>
                </c:ext>
              </c:extLst>
            </c:dLbl>
            <c:dLbl>
              <c:idx val="10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C-CA74-42F7-94F6-C0D1235D2CD2}"/>
                </c:ext>
              </c:extLst>
            </c:dLbl>
            <c:dLbl>
              <c:idx val="10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D-CA74-42F7-94F6-C0D1235D2CD2}"/>
                </c:ext>
              </c:extLst>
            </c:dLbl>
            <c:dLbl>
              <c:idx val="10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E-CA74-42F7-94F6-C0D1235D2CD2}"/>
                </c:ext>
              </c:extLst>
            </c:dLbl>
            <c:dLbl>
              <c:idx val="10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F-CA74-42F7-94F6-C0D1235D2CD2}"/>
                </c:ext>
              </c:extLst>
            </c:dLbl>
            <c:dLbl>
              <c:idx val="10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0-CA74-42F7-94F6-C0D1235D2CD2}"/>
                </c:ext>
              </c:extLst>
            </c:dLbl>
            <c:dLbl>
              <c:idx val="10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1-CA74-42F7-94F6-C0D1235D2CD2}"/>
                </c:ext>
              </c:extLst>
            </c:dLbl>
            <c:dLbl>
              <c:idx val="11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2-CA74-42F7-94F6-C0D1235D2CD2}"/>
                </c:ext>
              </c:extLst>
            </c:dLbl>
            <c:dLbl>
              <c:idx val="11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3-CA74-42F7-94F6-C0D1235D2CD2}"/>
                </c:ext>
              </c:extLst>
            </c:dLbl>
            <c:dLbl>
              <c:idx val="11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4-CA74-42F7-94F6-C0D1235D2CD2}"/>
                </c:ext>
              </c:extLst>
            </c:dLbl>
            <c:dLbl>
              <c:idx val="11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5-CA74-42F7-94F6-C0D1235D2CD2}"/>
                </c:ext>
              </c:extLst>
            </c:dLbl>
            <c:dLbl>
              <c:idx val="11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6-CA74-42F7-94F6-C0D1235D2CD2}"/>
                </c:ext>
              </c:extLst>
            </c:dLbl>
            <c:dLbl>
              <c:idx val="11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7-CA74-42F7-94F6-C0D1235D2CD2}"/>
                </c:ext>
              </c:extLst>
            </c:dLbl>
            <c:dLbl>
              <c:idx val="11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8-CA74-42F7-94F6-C0D1235D2CD2}"/>
                </c:ext>
              </c:extLst>
            </c:dLbl>
            <c:dLbl>
              <c:idx val="11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9-CA74-42F7-94F6-C0D1235D2CD2}"/>
                </c:ext>
              </c:extLst>
            </c:dLbl>
            <c:dLbl>
              <c:idx val="11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A-CA74-42F7-94F6-C0D1235D2CD2}"/>
                </c:ext>
              </c:extLst>
            </c:dLbl>
            <c:dLbl>
              <c:idx val="11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B-CA74-42F7-94F6-C0D1235D2CD2}"/>
                </c:ext>
              </c:extLst>
            </c:dLbl>
            <c:dLbl>
              <c:idx val="12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C-CA74-42F7-94F6-C0D1235D2CD2}"/>
                </c:ext>
              </c:extLst>
            </c:dLbl>
            <c:dLbl>
              <c:idx val="12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D-CA74-42F7-94F6-C0D1235D2CD2}"/>
                </c:ext>
              </c:extLst>
            </c:dLbl>
            <c:dLbl>
              <c:idx val="12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E-CA74-42F7-94F6-C0D1235D2CD2}"/>
                </c:ext>
              </c:extLst>
            </c:dLbl>
            <c:dLbl>
              <c:idx val="12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F-CA74-42F7-94F6-C0D1235D2CD2}"/>
                </c:ext>
              </c:extLst>
            </c:dLbl>
            <c:dLbl>
              <c:idx val="12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0-CA74-42F7-94F6-C0D1235D2CD2}"/>
                </c:ext>
              </c:extLst>
            </c:dLbl>
            <c:dLbl>
              <c:idx val="12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1-CA74-42F7-94F6-C0D1235D2CD2}"/>
                </c:ext>
              </c:extLst>
            </c:dLbl>
            <c:dLbl>
              <c:idx val="12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2-CA74-42F7-94F6-C0D1235D2CD2}"/>
                </c:ext>
              </c:extLst>
            </c:dLbl>
            <c:dLbl>
              <c:idx val="12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3-CA74-42F7-94F6-C0D1235D2CD2}"/>
                </c:ext>
              </c:extLst>
            </c:dLbl>
            <c:dLbl>
              <c:idx val="12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4-CA74-42F7-94F6-C0D1235D2CD2}"/>
                </c:ext>
              </c:extLst>
            </c:dLbl>
            <c:dLbl>
              <c:idx val="12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5-CA74-42F7-94F6-C0D1235D2CD2}"/>
                </c:ext>
              </c:extLst>
            </c:dLbl>
            <c:dLbl>
              <c:idx val="13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6-CA74-42F7-94F6-C0D1235D2CD2}"/>
                </c:ext>
              </c:extLst>
            </c:dLbl>
            <c:dLbl>
              <c:idx val="13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7-CA74-42F7-94F6-C0D1235D2CD2}"/>
                </c:ext>
              </c:extLst>
            </c:dLbl>
            <c:dLbl>
              <c:idx val="13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8-CA74-42F7-94F6-C0D1235D2CD2}"/>
                </c:ext>
              </c:extLst>
            </c:dLbl>
            <c:dLbl>
              <c:idx val="13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9-CA74-42F7-94F6-C0D1235D2CD2}"/>
                </c:ext>
              </c:extLst>
            </c:dLbl>
            <c:dLbl>
              <c:idx val="13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A-CA74-42F7-94F6-C0D1235D2CD2}"/>
                </c:ext>
              </c:extLst>
            </c:dLbl>
            <c:dLbl>
              <c:idx val="13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B-CA74-42F7-94F6-C0D1235D2CD2}"/>
                </c:ext>
              </c:extLst>
            </c:dLbl>
            <c:dLbl>
              <c:idx val="13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C-CA74-42F7-94F6-C0D1235D2CD2}"/>
                </c:ext>
              </c:extLst>
            </c:dLbl>
            <c:dLbl>
              <c:idx val="13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D-CA74-42F7-94F6-C0D1235D2CD2}"/>
                </c:ext>
              </c:extLst>
            </c:dLbl>
            <c:dLbl>
              <c:idx val="13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E-CA74-42F7-94F6-C0D1235D2CD2}"/>
                </c:ext>
              </c:extLst>
            </c:dLbl>
            <c:dLbl>
              <c:idx val="13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F-CA74-42F7-94F6-C0D1235D2CD2}"/>
                </c:ext>
              </c:extLst>
            </c:dLbl>
            <c:dLbl>
              <c:idx val="14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0-CA74-42F7-94F6-C0D1235D2CD2}"/>
                </c:ext>
              </c:extLst>
            </c:dLbl>
            <c:dLbl>
              <c:idx val="14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1-CA74-42F7-94F6-C0D1235D2CD2}"/>
                </c:ext>
              </c:extLst>
            </c:dLbl>
            <c:dLbl>
              <c:idx val="14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2-CA74-42F7-94F6-C0D1235D2CD2}"/>
                </c:ext>
              </c:extLst>
            </c:dLbl>
            <c:dLbl>
              <c:idx val="14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3-CA74-42F7-94F6-C0D1235D2CD2}"/>
                </c:ext>
              </c:extLst>
            </c:dLbl>
            <c:dLbl>
              <c:idx val="14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4-CA74-42F7-94F6-C0D1235D2CD2}"/>
                </c:ext>
              </c:extLst>
            </c:dLbl>
            <c:dLbl>
              <c:idx val="14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5-CA74-42F7-94F6-C0D1235D2CD2}"/>
                </c:ext>
              </c:extLst>
            </c:dLbl>
            <c:dLbl>
              <c:idx val="14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6-CA74-42F7-94F6-C0D1235D2CD2}"/>
                </c:ext>
              </c:extLst>
            </c:dLbl>
            <c:dLbl>
              <c:idx val="14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7-CA74-42F7-94F6-C0D1235D2CD2}"/>
                </c:ext>
              </c:extLst>
            </c:dLbl>
            <c:dLbl>
              <c:idx val="14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8-CA74-42F7-94F6-C0D1235D2CD2}"/>
                </c:ext>
              </c:extLst>
            </c:dLbl>
            <c:dLbl>
              <c:idx val="14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9-CA74-42F7-94F6-C0D1235D2CD2}"/>
                </c:ext>
              </c:extLst>
            </c:dLbl>
            <c:dLbl>
              <c:idx val="15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A-CA74-42F7-94F6-C0D1235D2CD2}"/>
                </c:ext>
              </c:extLst>
            </c:dLbl>
            <c:dLbl>
              <c:idx val="15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B-CA74-42F7-94F6-C0D1235D2CD2}"/>
                </c:ext>
              </c:extLst>
            </c:dLbl>
            <c:dLbl>
              <c:idx val="15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C-CA74-42F7-94F6-C0D1235D2CD2}"/>
                </c:ext>
              </c:extLst>
            </c:dLbl>
            <c:dLbl>
              <c:idx val="15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D-CA74-42F7-94F6-C0D1235D2CD2}"/>
                </c:ext>
              </c:extLst>
            </c:dLbl>
            <c:dLbl>
              <c:idx val="15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E-CA74-42F7-94F6-C0D1235D2CD2}"/>
                </c:ext>
              </c:extLst>
            </c:dLbl>
            <c:dLbl>
              <c:idx val="15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F-CA74-42F7-94F6-C0D1235D2CD2}"/>
                </c:ext>
              </c:extLst>
            </c:dLbl>
            <c:dLbl>
              <c:idx val="15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0-CA74-42F7-94F6-C0D1235D2CD2}"/>
                </c:ext>
              </c:extLst>
            </c:dLbl>
            <c:dLbl>
              <c:idx val="15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1-CA74-42F7-94F6-C0D1235D2CD2}"/>
                </c:ext>
              </c:extLst>
            </c:dLbl>
            <c:dLbl>
              <c:idx val="15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2-CA74-42F7-94F6-C0D1235D2CD2}"/>
                </c:ext>
              </c:extLst>
            </c:dLbl>
            <c:dLbl>
              <c:idx val="15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3-CA74-42F7-94F6-C0D1235D2CD2}"/>
                </c:ext>
              </c:extLst>
            </c:dLbl>
            <c:dLbl>
              <c:idx val="16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4-CA74-42F7-94F6-C0D1235D2CD2}"/>
                </c:ext>
              </c:extLst>
            </c:dLbl>
            <c:dLbl>
              <c:idx val="16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5-CA74-42F7-94F6-C0D1235D2CD2}"/>
                </c:ext>
              </c:extLst>
            </c:dLbl>
            <c:dLbl>
              <c:idx val="16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6-CA74-42F7-94F6-C0D1235D2CD2}"/>
                </c:ext>
              </c:extLst>
            </c:dLbl>
            <c:dLbl>
              <c:idx val="16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7-CA74-42F7-94F6-C0D1235D2CD2}"/>
                </c:ext>
              </c:extLst>
            </c:dLbl>
            <c:dLbl>
              <c:idx val="16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8-CA74-42F7-94F6-C0D1235D2CD2}"/>
                </c:ext>
              </c:extLst>
            </c:dLbl>
            <c:dLbl>
              <c:idx val="16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9-CA74-42F7-94F6-C0D1235D2CD2}"/>
                </c:ext>
              </c:extLst>
            </c:dLbl>
            <c:dLbl>
              <c:idx val="16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A-CA74-42F7-94F6-C0D1235D2CD2}"/>
                </c:ext>
              </c:extLst>
            </c:dLbl>
            <c:dLbl>
              <c:idx val="16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B-CA74-42F7-94F6-C0D1235D2CD2}"/>
                </c:ext>
              </c:extLst>
            </c:dLbl>
            <c:dLbl>
              <c:idx val="16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C-CA74-42F7-94F6-C0D1235D2CD2}"/>
                </c:ext>
              </c:extLst>
            </c:dLbl>
            <c:dLbl>
              <c:idx val="16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D-CA74-42F7-94F6-C0D1235D2CD2}"/>
                </c:ext>
              </c:extLst>
            </c:dLbl>
            <c:dLbl>
              <c:idx val="17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E-CA74-42F7-94F6-C0D1235D2CD2}"/>
                </c:ext>
              </c:extLst>
            </c:dLbl>
            <c:dLbl>
              <c:idx val="17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F-CA74-42F7-94F6-C0D1235D2CD2}"/>
                </c:ext>
              </c:extLst>
            </c:dLbl>
            <c:dLbl>
              <c:idx val="17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0-CA74-42F7-94F6-C0D1235D2CD2}"/>
                </c:ext>
              </c:extLst>
            </c:dLbl>
            <c:dLbl>
              <c:idx val="17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1-CA74-42F7-94F6-C0D1235D2CD2}"/>
                </c:ext>
              </c:extLst>
            </c:dLbl>
            <c:dLbl>
              <c:idx val="17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2-CA74-42F7-94F6-C0D1235D2CD2}"/>
                </c:ext>
              </c:extLst>
            </c:dLbl>
            <c:dLbl>
              <c:idx val="17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3-CA74-42F7-94F6-C0D1235D2CD2}"/>
                </c:ext>
              </c:extLst>
            </c:dLbl>
            <c:dLbl>
              <c:idx val="17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4-CA74-42F7-94F6-C0D1235D2CD2}"/>
                </c:ext>
              </c:extLst>
            </c:dLbl>
            <c:dLbl>
              <c:idx val="17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5-CA74-42F7-94F6-C0D1235D2CD2}"/>
                </c:ext>
              </c:extLst>
            </c:dLbl>
            <c:dLbl>
              <c:idx val="17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6-CA74-42F7-94F6-C0D1235D2CD2}"/>
                </c:ext>
              </c:extLst>
            </c:dLbl>
            <c:dLbl>
              <c:idx val="17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7-CA74-42F7-94F6-C0D1235D2CD2}"/>
                </c:ext>
              </c:extLst>
            </c:dLbl>
            <c:dLbl>
              <c:idx val="18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8-CA74-42F7-94F6-C0D1235D2CD2}"/>
                </c:ext>
              </c:extLst>
            </c:dLbl>
            <c:dLbl>
              <c:idx val="18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9-CA74-42F7-94F6-C0D1235D2CD2}"/>
                </c:ext>
              </c:extLst>
            </c:dLbl>
            <c:dLbl>
              <c:idx val="18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A-CA74-42F7-94F6-C0D1235D2CD2}"/>
                </c:ext>
              </c:extLst>
            </c:dLbl>
            <c:dLbl>
              <c:idx val="18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B-CA74-42F7-94F6-C0D1235D2CD2}"/>
                </c:ext>
              </c:extLst>
            </c:dLbl>
            <c:dLbl>
              <c:idx val="18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C-CA74-42F7-94F6-C0D1235D2CD2}"/>
                </c:ext>
              </c:extLst>
            </c:dLbl>
            <c:dLbl>
              <c:idx val="18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D-CA74-42F7-94F6-C0D1235D2CD2}"/>
                </c:ext>
              </c:extLst>
            </c:dLbl>
            <c:dLbl>
              <c:idx val="18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E-CA74-42F7-94F6-C0D1235D2CD2}"/>
                </c:ext>
              </c:extLst>
            </c:dLbl>
            <c:dLbl>
              <c:idx val="18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F-CA74-42F7-94F6-C0D1235D2CD2}"/>
                </c:ext>
              </c:extLst>
            </c:dLbl>
            <c:dLbl>
              <c:idx val="18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0-CA74-42F7-94F6-C0D1235D2CD2}"/>
                </c:ext>
              </c:extLst>
            </c:dLbl>
            <c:dLbl>
              <c:idx val="18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1-CA74-42F7-94F6-C0D1235D2CD2}"/>
                </c:ext>
              </c:extLst>
            </c:dLbl>
            <c:dLbl>
              <c:idx val="19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2-CA74-42F7-94F6-C0D1235D2CD2}"/>
                </c:ext>
              </c:extLst>
            </c:dLbl>
            <c:dLbl>
              <c:idx val="19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3-CA74-42F7-94F6-C0D1235D2CD2}"/>
                </c:ext>
              </c:extLst>
            </c:dLbl>
            <c:dLbl>
              <c:idx val="19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4-CA74-42F7-94F6-C0D1235D2CD2}"/>
                </c:ext>
              </c:extLst>
            </c:dLbl>
            <c:dLbl>
              <c:idx val="19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5-CA74-42F7-94F6-C0D1235D2CD2}"/>
                </c:ext>
              </c:extLst>
            </c:dLbl>
            <c:dLbl>
              <c:idx val="19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6-CA74-42F7-94F6-C0D1235D2CD2}"/>
                </c:ext>
              </c:extLst>
            </c:dLbl>
            <c:spPr>
              <a:noFill/>
              <a:ln>
                <a:noFill/>
              </a:ln>
              <a:effectLst/>
            </c:spPr>
            <c:dLblPos val="b"/>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'Chart Data'!$C$6:$C$200</c:f>
              <c:numCache>
                <c:formatCode>General</c:formatCode>
                <c:ptCount val="195"/>
                <c:pt idx="0">
                  <c:v>1988</c:v>
                </c:pt>
                <c:pt idx="1">
                  <c:v>1994</c:v>
                </c:pt>
                <c:pt idx="2">
                  <c:v>2000</c:v>
                </c:pt>
                <c:pt idx="3">
                  <c:v>2002</c:v>
                </c:pt>
                <c:pt idx="4">
                  <c:v>2002</c:v>
                </c:pt>
                <c:pt idx="5">
                  <c:v>2003</c:v>
                </c:pt>
                <c:pt idx="6">
                  <c:v>2003</c:v>
                </c:pt>
                <c:pt idx="7">
                  <c:v>2004</c:v>
                </c:pt>
                <c:pt idx="8">
                  <c:v>2004</c:v>
                </c:pt>
                <c:pt idx="9">
                  <c:v>2004</c:v>
                </c:pt>
                <c:pt idx="10">
                  <c:v>2004</c:v>
                </c:pt>
                <c:pt idx="11">
                  <c:v>2005</c:v>
                </c:pt>
                <c:pt idx="12">
                  <c:v>2005</c:v>
                </c:pt>
                <c:pt idx="13">
                  <c:v>2005</c:v>
                </c:pt>
                <c:pt idx="14">
                  <c:v>2005</c:v>
                </c:pt>
                <c:pt idx="15">
                  <c:v>2006</c:v>
                </c:pt>
                <c:pt idx="16">
                  <c:v>2006</c:v>
                </c:pt>
                <c:pt idx="17">
                  <c:v>2006</c:v>
                </c:pt>
                <c:pt idx="18">
                  <c:v>2007</c:v>
                </c:pt>
                <c:pt idx="19">
                  <c:v>2007</c:v>
                </c:pt>
                <c:pt idx="20">
                  <c:v>2007</c:v>
                </c:pt>
                <c:pt idx="21">
                  <c:v>2008</c:v>
                </c:pt>
                <c:pt idx="22">
                  <c:v>2008</c:v>
                </c:pt>
                <c:pt idx="23">
                  <c:v>2008</c:v>
                </c:pt>
                <c:pt idx="24">
                  <c:v>2009</c:v>
                </c:pt>
                <c:pt idx="25">
                  <c:v>2009</c:v>
                </c:pt>
                <c:pt idx="26">
                  <c:v>2009</c:v>
                </c:pt>
                <c:pt idx="27">
                  <c:v>2010</c:v>
                </c:pt>
                <c:pt idx="28">
                  <c:v>2010</c:v>
                </c:pt>
                <c:pt idx="29">
                  <c:v>2010</c:v>
                </c:pt>
                <c:pt idx="30">
                  <c:v>2010</c:v>
                </c:pt>
                <c:pt idx="31">
                  <c:v>2010</c:v>
                </c:pt>
                <c:pt idx="32">
                  <c:v>2011</c:v>
                </c:pt>
                <c:pt idx="33">
                  <c:v>2011</c:v>
                </c:pt>
                <c:pt idx="34">
                  <c:v>2012</c:v>
                </c:pt>
                <c:pt idx="35">
                  <c:v>2012</c:v>
                </c:pt>
                <c:pt idx="36">
                  <c:v>2012</c:v>
                </c:pt>
                <c:pt idx="37">
                  <c:v>2012</c:v>
                </c:pt>
                <c:pt idx="38">
                  <c:v>2012</c:v>
                </c:pt>
                <c:pt idx="39">
                  <c:v>2013</c:v>
                </c:pt>
                <c:pt idx="40">
                  <c:v>2013</c:v>
                </c:pt>
                <c:pt idx="41">
                  <c:v>2013</c:v>
                </c:pt>
                <c:pt idx="42">
                  <c:v>2014</c:v>
                </c:pt>
                <c:pt idx="43">
                  <c:v>2014</c:v>
                </c:pt>
                <c:pt idx="44">
                  <c:v>2014</c:v>
                </c:pt>
                <c:pt idx="45">
                  <c:v>2014</c:v>
                </c:pt>
                <c:pt idx="46">
                  <c:v>2015</c:v>
                </c:pt>
                <c:pt idx="47">
                  <c:v>2015</c:v>
                </c:pt>
                <c:pt idx="48">
                  <c:v>2015</c:v>
                </c:pt>
                <c:pt idx="49">
                  <c:v>2015</c:v>
                </c:pt>
                <c:pt idx="50">
                  <c:v>2016</c:v>
                </c:pt>
                <c:pt idx="51">
                  <c:v>2017</c:v>
                </c:pt>
                <c:pt idx="52">
                  <c:v>2018</c:v>
                </c:pt>
                <c:pt idx="53">
                  <c:v>2018</c:v>
                </c:pt>
                <c:pt idx="54">
                  <c:v>2019</c:v>
                </c:pt>
                <c:pt idx="55">
                  <c:v>2020</c:v>
                </c:pt>
                <c:pt idx="56">
                  <c:v>2020</c:v>
                </c:pt>
                <c:pt idx="57">
                  <c:v>2020</c:v>
                </c:pt>
                <c:pt idx="58">
                  <c:v>2021</c:v>
                </c:pt>
                <c:pt idx="59">
                  <c:v>2021</c:v>
                </c:pt>
                <c:pt idx="60">
                  <c:v>2022</c:v>
                </c:pt>
                <c:pt idx="61">
                  <c:v>2022</c:v>
                </c:pt>
                <c:pt idx="62">
                  <c:v>2022</c:v>
                </c:pt>
                <c:pt idx="63">
                  <c:v>2023</c:v>
                </c:pt>
                <c:pt idx="64">
                  <c:v>2023</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numCache>
            </c:numRef>
          </c:xVal>
          <c:yVal>
            <c:numRef>
              <c:f>'Chart Data'!$P$6:$P$200</c:f>
              <c:numCache>
                <c:formatCode>0</c:formatCode>
                <c:ptCount val="19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86.277350000000013</c:v>
                </c:pt>
                <c:pt idx="40">
                  <c:v>#N/A</c:v>
                </c:pt>
                <c:pt idx="41">
                  <c:v>#N/A</c:v>
                </c:pt>
                <c:pt idx="42">
                  <c:v>#N/A</c:v>
                </c:pt>
                <c:pt idx="43">
                  <c:v>#N/A</c:v>
                </c:pt>
                <c:pt idx="44">
                  <c:v>#N/A</c:v>
                </c:pt>
                <c:pt idx="45">
                  <c:v>#N/A</c:v>
                </c:pt>
                <c:pt idx="46">
                  <c:v>89.870500000000007</c:v>
                </c:pt>
                <c:pt idx="47">
                  <c:v>#N/A</c:v>
                </c:pt>
                <c:pt idx="48">
                  <c:v>#N/A</c:v>
                </c:pt>
                <c:pt idx="49">
                  <c:v>#N/A</c:v>
                </c:pt>
                <c:pt idx="50">
                  <c:v>#N/A</c:v>
                </c:pt>
                <c:pt idx="51">
                  <c:v>#N/A</c:v>
                </c:pt>
                <c:pt idx="52">
                  <c:v>76.052859999999995</c:v>
                </c:pt>
                <c:pt idx="53">
                  <c:v>83.916719999999998</c:v>
                </c:pt>
                <c:pt idx="54">
                  <c:v>#N/A</c:v>
                </c:pt>
                <c:pt idx="55">
                  <c:v>#N/A</c:v>
                </c:pt>
                <c:pt idx="56">
                  <c:v>#N/A</c:v>
                </c:pt>
                <c:pt idx="57">
                  <c:v>#N/A</c:v>
                </c:pt>
                <c:pt idx="58">
                  <c:v>#N/A</c:v>
                </c:pt>
                <c:pt idx="59">
                  <c:v>#N/A</c:v>
                </c:pt>
                <c:pt idx="60">
                  <c:v>#N/A</c:v>
                </c:pt>
                <c:pt idx="61">
                  <c:v>65.079800000000006</c:v>
                </c:pt>
                <c:pt idx="62">
                  <c:v>#N/A</c:v>
                </c:pt>
                <c:pt idx="63">
                  <c:v>#N/A</c:v>
                </c:pt>
                <c:pt idx="64">
                  <c:v>75.568219999999997</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numCache>
            </c:numRef>
          </c:yVal>
          <c:smooth val="0"/>
          <c:extLst>
            <c:ext xmlns:c15="http://schemas.microsoft.com/office/drawing/2012/chart" uri="{02D57815-91ED-43cb-92C2-25804820EDAC}">
              <c15:datalabelsRange>
                <c15:f>'Chart Data'!$A$6:$A$200</c15:f>
                <c15:dlblRangeCache>
                  <c:ptCount val="195"/>
                  <c:pt idx="0">
                    <c:v>DHS</c:v>
                  </c:pt>
                  <c:pt idx="1">
                    <c:v>CEN</c:v>
                  </c:pt>
                  <c:pt idx="2">
                    <c:v>MICS</c:v>
                  </c:pt>
                  <c:pt idx="3">
                    <c:v>WQ</c:v>
                  </c:pt>
                  <c:pt idx="4">
                    <c:v>PAPFAM</c:v>
                  </c:pt>
                  <c:pt idx="5">
                    <c:v>WQ</c:v>
                  </c:pt>
                  <c:pt idx="6">
                    <c:v>WHS</c:v>
                  </c:pt>
                  <c:pt idx="7">
                    <c:v>CEN</c:v>
                  </c:pt>
                  <c:pt idx="8">
                    <c:v>WQ</c:v>
                  </c:pt>
                  <c:pt idx="9">
                    <c:v>IBNET</c:v>
                  </c:pt>
                  <c:pt idx="10">
                    <c:v>ES</c:v>
                  </c:pt>
                  <c:pt idx="11">
                    <c:v>WQ</c:v>
                  </c:pt>
                  <c:pt idx="12">
                    <c:v>IBNET</c:v>
                  </c:pt>
                  <c:pt idx="13">
                    <c:v>ES</c:v>
                  </c:pt>
                  <c:pt idx="14">
                    <c:v>EBCNV</c:v>
                  </c:pt>
                  <c:pt idx="15">
                    <c:v>WQ</c:v>
                  </c:pt>
                  <c:pt idx="16">
                    <c:v>IBNET</c:v>
                  </c:pt>
                  <c:pt idx="17">
                    <c:v>ES</c:v>
                  </c:pt>
                  <c:pt idx="18">
                    <c:v>WQ</c:v>
                  </c:pt>
                  <c:pt idx="19">
                    <c:v>IBNET</c:v>
                  </c:pt>
                  <c:pt idx="20">
                    <c:v>ES</c:v>
                  </c:pt>
                  <c:pt idx="21">
                    <c:v>WQ</c:v>
                  </c:pt>
                  <c:pt idx="22">
                    <c:v>IBNET</c:v>
                  </c:pt>
                  <c:pt idx="23">
                    <c:v>ES</c:v>
                  </c:pt>
                  <c:pt idx="24">
                    <c:v>WQ</c:v>
                  </c:pt>
                  <c:pt idx="25">
                    <c:v>IBNET</c:v>
                  </c:pt>
                  <c:pt idx="26">
                    <c:v>ES</c:v>
                  </c:pt>
                  <c:pt idx="27">
                    <c:v>WQ</c:v>
                  </c:pt>
                  <c:pt idx="28">
                    <c:v>IBNET</c:v>
                  </c:pt>
                  <c:pt idx="29">
                    <c:v>ES</c:v>
                  </c:pt>
                  <c:pt idx="30">
                    <c:v>EBCNV</c:v>
                  </c:pt>
                  <c:pt idx="31">
                    <c:v>UNSD</c:v>
                  </c:pt>
                  <c:pt idx="32">
                    <c:v>AS</c:v>
                  </c:pt>
                  <c:pt idx="33">
                    <c:v>WQ</c:v>
                  </c:pt>
                  <c:pt idx="34">
                    <c:v>AS</c:v>
                  </c:pt>
                  <c:pt idx="35">
                    <c:v>WQ</c:v>
                  </c:pt>
                  <c:pt idx="36">
                    <c:v>MICS</c:v>
                  </c:pt>
                  <c:pt idx="37">
                    <c:v>MDG</c:v>
                  </c:pt>
                  <c:pt idx="38">
                    <c:v>ENPE</c:v>
                  </c:pt>
                  <c:pt idx="39">
                    <c:v>AFB</c:v>
                  </c:pt>
                  <c:pt idx="40">
                    <c:v>AS</c:v>
                  </c:pt>
                  <c:pt idx="41">
                    <c:v>WQ</c:v>
                  </c:pt>
                  <c:pt idx="42">
                    <c:v>AS</c:v>
                  </c:pt>
                  <c:pt idx="43">
                    <c:v>WQ</c:v>
                  </c:pt>
                  <c:pt idx="44">
                    <c:v>CEN</c:v>
                  </c:pt>
                  <c:pt idx="45">
                    <c:v>LMPS</c:v>
                  </c:pt>
                  <c:pt idx="46">
                    <c:v>AFB</c:v>
                  </c:pt>
                  <c:pt idx="47">
                    <c:v>AS</c:v>
                  </c:pt>
                  <c:pt idx="48">
                    <c:v>WQ</c:v>
                  </c:pt>
                  <c:pt idx="49">
                    <c:v>EBCNV</c:v>
                  </c:pt>
                  <c:pt idx="50">
                    <c:v>WQ</c:v>
                  </c:pt>
                  <c:pt idx="51">
                    <c:v>WQ</c:v>
                  </c:pt>
                  <c:pt idx="52">
                    <c:v>AFB</c:v>
                  </c:pt>
                  <c:pt idx="53">
                    <c:v>MICS</c:v>
                  </c:pt>
                  <c:pt idx="54">
                    <c:v>RA</c:v>
                  </c:pt>
                  <c:pt idx="55">
                    <c:v>AFB</c:v>
                  </c:pt>
                  <c:pt idx="56">
                    <c:v>RA</c:v>
                  </c:pt>
                  <c:pt idx="57">
                    <c:v>AS</c:v>
                  </c:pt>
                  <c:pt idx="58">
                    <c:v>EBCNV</c:v>
                  </c:pt>
                  <c:pt idx="59">
                    <c:v>RA</c:v>
                  </c:pt>
                  <c:pt idx="60">
                    <c:v>RA</c:v>
                  </c:pt>
                  <c:pt idx="61">
                    <c:v>AFB</c:v>
                  </c:pt>
                  <c:pt idx="62">
                    <c:v>ONAS</c:v>
                  </c:pt>
                  <c:pt idx="63">
                    <c:v>ONAS</c:v>
                  </c:pt>
                  <c:pt idx="64">
                    <c:v>MICS</c:v>
                  </c:pt>
                  <c:pt idx="65">
                    <c:v>#VALUE!</c:v>
                  </c:pt>
                  <c:pt idx="66">
                    <c:v>#VALUE!</c:v>
                  </c:pt>
                  <c:pt idx="67">
                    <c:v>#VALUE!</c:v>
                  </c:pt>
                  <c:pt idx="68">
                    <c:v>#VALUE!</c:v>
                  </c:pt>
                  <c:pt idx="69">
                    <c:v>#VALUE!</c:v>
                  </c:pt>
                  <c:pt idx="70">
                    <c:v>#VALUE!</c:v>
                  </c:pt>
                  <c:pt idx="71">
                    <c:v>#VALUE!</c:v>
                  </c:pt>
                  <c:pt idx="72">
                    <c:v>#VALUE!</c:v>
                  </c:pt>
                  <c:pt idx="73">
                    <c:v>#VALUE!</c:v>
                  </c:pt>
                  <c:pt idx="74">
                    <c:v>#VALUE!</c:v>
                  </c:pt>
                  <c:pt idx="75">
                    <c:v>#VALUE!</c:v>
                  </c:pt>
                  <c:pt idx="76">
                    <c:v>#VALUE!</c:v>
                  </c:pt>
                  <c:pt idx="77">
                    <c:v>#VALUE!</c:v>
                  </c:pt>
                  <c:pt idx="78">
                    <c:v>#VALUE!</c:v>
                  </c:pt>
                  <c:pt idx="79">
                    <c:v>#VALUE!</c:v>
                  </c:pt>
                  <c:pt idx="80">
                    <c:v>#VALUE!</c:v>
                  </c:pt>
                  <c:pt idx="81">
                    <c:v>#VALUE!</c:v>
                  </c:pt>
                  <c:pt idx="82">
                    <c:v>#VALUE!</c:v>
                  </c:pt>
                  <c:pt idx="83">
                    <c:v>#VALUE!</c:v>
                  </c:pt>
                  <c:pt idx="84">
                    <c:v>#VALUE!</c:v>
                  </c:pt>
                  <c:pt idx="85">
                    <c:v>#VALUE!</c:v>
                  </c:pt>
                  <c:pt idx="86">
                    <c:v>#VALUE!</c:v>
                  </c:pt>
                  <c:pt idx="87">
                    <c:v>#VALUE!</c:v>
                  </c:pt>
                  <c:pt idx="88">
                    <c:v>#VALUE!</c:v>
                  </c:pt>
                  <c:pt idx="89">
                    <c:v>#VALUE!</c:v>
                  </c:pt>
                  <c:pt idx="90">
                    <c:v>#VALUE!</c:v>
                  </c:pt>
                  <c:pt idx="91">
                    <c:v>#VALUE!</c:v>
                  </c:pt>
                  <c:pt idx="92">
                    <c:v>#VALUE!</c:v>
                  </c:pt>
                  <c:pt idx="93">
                    <c:v>#VALUE!</c:v>
                  </c:pt>
                  <c:pt idx="94">
                    <c:v>#VALUE!</c:v>
                  </c:pt>
                  <c:pt idx="95">
                    <c:v>#VALUE!</c:v>
                  </c:pt>
                  <c:pt idx="96">
                    <c:v>#VALUE!</c:v>
                  </c:pt>
                  <c:pt idx="97">
                    <c:v>#VALUE!</c:v>
                  </c:pt>
                  <c:pt idx="98">
                    <c:v>#VALUE!</c:v>
                  </c:pt>
                  <c:pt idx="99">
                    <c:v>#VALUE!</c:v>
                  </c:pt>
                  <c:pt idx="100">
                    <c:v>#VALUE!</c:v>
                  </c:pt>
                  <c:pt idx="101">
                    <c:v>#VALUE!</c:v>
                  </c:pt>
                  <c:pt idx="102">
                    <c:v>#VALUE!</c:v>
                  </c:pt>
                  <c:pt idx="103">
                    <c:v>#VALUE!</c:v>
                  </c:pt>
                  <c:pt idx="104">
                    <c:v>#VALUE!</c:v>
                  </c:pt>
                  <c:pt idx="105">
                    <c:v>#VALUE!</c:v>
                  </c:pt>
                  <c:pt idx="106">
                    <c:v>#VALUE!</c:v>
                  </c:pt>
                  <c:pt idx="107">
                    <c:v>#VALUE!</c:v>
                  </c:pt>
                  <c:pt idx="108">
                    <c:v>#VALUE!</c:v>
                  </c:pt>
                  <c:pt idx="109">
                    <c:v>#VALUE!</c:v>
                  </c:pt>
                  <c:pt idx="110">
                    <c:v>#VALUE!</c:v>
                  </c:pt>
                  <c:pt idx="111">
                    <c:v>#VALUE!</c:v>
                  </c:pt>
                  <c:pt idx="112">
                    <c:v>#VALUE!</c:v>
                  </c:pt>
                  <c:pt idx="113">
                    <c:v>#VALUE!</c:v>
                  </c:pt>
                  <c:pt idx="114">
                    <c:v>#VALUE!</c:v>
                  </c:pt>
                  <c:pt idx="115">
                    <c:v>#VALUE!</c:v>
                  </c:pt>
                  <c:pt idx="116">
                    <c:v>#VALUE!</c:v>
                  </c:pt>
                  <c:pt idx="117">
                    <c:v>#VALUE!</c:v>
                  </c:pt>
                  <c:pt idx="118">
                    <c:v>#VALUE!</c:v>
                  </c:pt>
                  <c:pt idx="119">
                    <c:v>#VALUE!</c:v>
                  </c:pt>
                  <c:pt idx="120">
                    <c:v>#VALUE!</c:v>
                  </c:pt>
                  <c:pt idx="121">
                    <c:v>#VALUE!</c:v>
                  </c:pt>
                  <c:pt idx="122">
                    <c:v>#VALUE!</c:v>
                  </c:pt>
                  <c:pt idx="123">
                    <c:v>#VALUE!</c:v>
                  </c:pt>
                  <c:pt idx="124">
                    <c:v>#VALUE!</c:v>
                  </c:pt>
                  <c:pt idx="125">
                    <c:v>#VALUE!</c:v>
                  </c:pt>
                  <c:pt idx="126">
                    <c:v>#VALUE!</c:v>
                  </c:pt>
                  <c:pt idx="127">
                    <c:v>#VALUE!</c:v>
                  </c:pt>
                  <c:pt idx="128">
                    <c:v>#VALUE!</c:v>
                  </c:pt>
                  <c:pt idx="129">
                    <c:v>#VALUE!</c:v>
                  </c:pt>
                  <c:pt idx="130">
                    <c:v>#VALUE!</c:v>
                  </c:pt>
                  <c:pt idx="131">
                    <c:v>#VALUE!</c:v>
                  </c:pt>
                  <c:pt idx="132">
                    <c:v>#VALUE!</c:v>
                  </c:pt>
                  <c:pt idx="133">
                    <c:v>#VALUE!</c:v>
                  </c:pt>
                  <c:pt idx="134">
                    <c:v>#VALUE!</c:v>
                  </c:pt>
                  <c:pt idx="135">
                    <c:v>#VALUE!</c:v>
                  </c:pt>
                  <c:pt idx="136">
                    <c:v>#VALUE!</c:v>
                  </c:pt>
                  <c:pt idx="137">
                    <c:v>#VALUE!</c:v>
                  </c:pt>
                  <c:pt idx="138">
                    <c:v>#VALUE!</c:v>
                  </c:pt>
                  <c:pt idx="139">
                    <c:v>#VALUE!</c:v>
                  </c:pt>
                  <c:pt idx="140">
                    <c:v>#VALUE!</c:v>
                  </c:pt>
                  <c:pt idx="141">
                    <c:v>#VALUE!</c:v>
                  </c:pt>
                  <c:pt idx="142">
                    <c:v>#VALUE!</c:v>
                  </c:pt>
                  <c:pt idx="143">
                    <c:v>#VALUE!</c:v>
                  </c:pt>
                  <c:pt idx="144">
                    <c:v>#VALUE!</c:v>
                  </c:pt>
                  <c:pt idx="145">
                    <c:v>#VALUE!</c:v>
                  </c:pt>
                  <c:pt idx="146">
                    <c:v>#VALUE!</c:v>
                  </c:pt>
                  <c:pt idx="147">
                    <c:v>#VALUE!</c:v>
                  </c:pt>
                  <c:pt idx="148">
                    <c:v>#VALUE!</c:v>
                  </c:pt>
                  <c:pt idx="149">
                    <c:v>#VALUE!</c:v>
                  </c:pt>
                  <c:pt idx="150">
                    <c:v>#VALUE!</c:v>
                  </c:pt>
                  <c:pt idx="151">
                    <c:v>#VALUE!</c:v>
                  </c:pt>
                  <c:pt idx="152">
                    <c:v>#VALUE!</c:v>
                  </c:pt>
                  <c:pt idx="153">
                    <c:v>#VALUE!</c:v>
                  </c:pt>
                  <c:pt idx="154">
                    <c:v>#VALUE!</c:v>
                  </c:pt>
                  <c:pt idx="155">
                    <c:v>#VALUE!</c:v>
                  </c:pt>
                  <c:pt idx="156">
                    <c:v>#VALUE!</c:v>
                  </c:pt>
                  <c:pt idx="157">
                    <c:v>#VALUE!</c:v>
                  </c:pt>
                  <c:pt idx="158">
                    <c:v>#VALUE!</c:v>
                  </c:pt>
                  <c:pt idx="159">
                    <c:v>#VALUE!</c:v>
                  </c:pt>
                  <c:pt idx="160">
                    <c:v>#VALUE!</c:v>
                  </c:pt>
                  <c:pt idx="161">
                    <c:v>#VALUE!</c:v>
                  </c:pt>
                  <c:pt idx="162">
                    <c:v>#VALUE!</c:v>
                  </c:pt>
                  <c:pt idx="163">
                    <c:v>#VALUE!</c:v>
                  </c:pt>
                  <c:pt idx="164">
                    <c:v>#VALUE!</c:v>
                  </c:pt>
                  <c:pt idx="165">
                    <c:v>#VALUE!</c:v>
                  </c:pt>
                  <c:pt idx="166">
                    <c:v>#VALUE!</c:v>
                  </c:pt>
                  <c:pt idx="167">
                    <c:v>#VALUE!</c:v>
                  </c:pt>
                  <c:pt idx="168">
                    <c:v>#VALUE!</c:v>
                  </c:pt>
                  <c:pt idx="169">
                    <c:v>#VALUE!</c:v>
                  </c:pt>
                  <c:pt idx="170">
                    <c:v>#VALUE!</c:v>
                  </c:pt>
                  <c:pt idx="171">
                    <c:v>#VALUE!</c:v>
                  </c:pt>
                  <c:pt idx="172">
                    <c:v>#VALUE!</c:v>
                  </c:pt>
                  <c:pt idx="173">
                    <c:v>#VALUE!</c:v>
                  </c:pt>
                  <c:pt idx="174">
                    <c:v>#VALUE!</c:v>
                  </c:pt>
                  <c:pt idx="175">
                    <c:v>#VALUE!</c:v>
                  </c:pt>
                  <c:pt idx="176">
                    <c:v>#VALUE!</c:v>
                  </c:pt>
                  <c:pt idx="177">
                    <c:v>#VALUE!</c:v>
                  </c:pt>
                  <c:pt idx="178">
                    <c:v>#VALUE!</c:v>
                  </c:pt>
                  <c:pt idx="179">
                    <c:v>#VALUE!</c:v>
                  </c:pt>
                  <c:pt idx="180">
                    <c:v>#VALUE!</c:v>
                  </c:pt>
                  <c:pt idx="181">
                    <c:v>#VALUE!</c:v>
                  </c:pt>
                  <c:pt idx="182">
                    <c:v>#VALUE!</c:v>
                  </c:pt>
                  <c:pt idx="183">
                    <c:v>#VALUE!</c:v>
                  </c:pt>
                  <c:pt idx="184">
                    <c:v>#VALUE!</c:v>
                  </c:pt>
                  <c:pt idx="185">
                    <c:v>#VALUE!</c:v>
                  </c:pt>
                  <c:pt idx="186">
                    <c:v>#VALUE!</c:v>
                  </c:pt>
                  <c:pt idx="187">
                    <c:v>#VALUE!</c:v>
                  </c:pt>
                  <c:pt idx="188">
                    <c:v>#VALUE!</c:v>
                  </c:pt>
                  <c:pt idx="189">
                    <c:v>#VALUE!</c:v>
                  </c:pt>
                  <c:pt idx="190">
                    <c:v>#VALUE!</c:v>
                  </c:pt>
                  <c:pt idx="191">
                    <c:v>#VALUE!</c:v>
                  </c:pt>
                  <c:pt idx="192">
                    <c:v>#VALUE!</c:v>
                  </c:pt>
                  <c:pt idx="193">
                    <c:v>#VALUE!</c:v>
                  </c:pt>
                  <c:pt idx="194">
                    <c:v>#VALUE!</c:v>
                  </c:pt>
                </c15:dlblRangeCache>
              </c15:datalabelsRange>
            </c:ext>
            <c:ext xmlns:c16="http://schemas.microsoft.com/office/drawing/2014/chart" uri="{C3380CC4-5D6E-409C-BE32-E72D297353CC}">
              <c16:uniqueId val="{00000187-CA74-42F7-94F6-C0D1235D2CD2}"/>
            </c:ext>
          </c:extLst>
        </c:ser>
        <c:ser>
          <c:idx val="2"/>
          <c:order val="2"/>
          <c:tx>
            <c:strRef>
              <c:f>Key!$I$47</c:f>
              <c:strCache>
                <c:ptCount val="1"/>
                <c:pt idx="0">
                  <c:v>Free from contamination</c:v>
                </c:pt>
              </c:strCache>
            </c:strRef>
          </c:tx>
          <c:spPr>
            <a:ln w="25400" cap="rnd">
              <a:noFill/>
              <a:round/>
            </a:ln>
            <a:effectLst/>
          </c:spPr>
          <c:marker>
            <c:symbol val="circle"/>
            <c:size val="5"/>
            <c:spPr>
              <a:solidFill>
                <a:srgbClr val="C1E8FB"/>
              </a:solidFill>
              <a:ln w="9525">
                <a:solidFill>
                  <a:srgbClr val="00B0F0"/>
                </a:solidFill>
              </a:ln>
              <a:effectLst/>
            </c:spPr>
          </c:marker>
          <c:dPt>
            <c:idx val="19"/>
            <c:marker>
              <c:spPr>
                <a:solidFill>
                  <a:srgbClr val="C1E8FB"/>
                </a:solidFill>
                <a:ln w="9525">
                  <a:noFill/>
                </a:ln>
                <a:effectLst/>
              </c:spPr>
            </c:marker>
            <c:bubble3D val="0"/>
            <c:extLst>
              <c:ext xmlns:c16="http://schemas.microsoft.com/office/drawing/2014/chart" uri="{C3380CC4-5D6E-409C-BE32-E72D297353CC}">
                <c16:uniqueId val="{00000188-CA74-42F7-94F6-C0D1235D2CD2}"/>
              </c:ext>
            </c:extLst>
          </c:dPt>
          <c:dLbls>
            <c:dLbl>
              <c:idx val="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9-CA74-42F7-94F6-C0D1235D2CD2}"/>
                </c:ext>
              </c:extLst>
            </c:dLbl>
            <c:dLbl>
              <c:idx val="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A-CA74-42F7-94F6-C0D1235D2CD2}"/>
                </c:ext>
              </c:extLst>
            </c:dLbl>
            <c:dLbl>
              <c:idx val="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B-CA74-42F7-94F6-C0D1235D2CD2}"/>
                </c:ext>
              </c:extLst>
            </c:dLbl>
            <c:dLbl>
              <c:idx val="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C-CA74-42F7-94F6-C0D1235D2CD2}"/>
                </c:ext>
              </c:extLst>
            </c:dLbl>
            <c:dLbl>
              <c:idx val="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D-CA74-42F7-94F6-C0D1235D2CD2}"/>
                </c:ext>
              </c:extLst>
            </c:dLbl>
            <c:dLbl>
              <c:idx val="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E-CA74-42F7-94F6-C0D1235D2CD2}"/>
                </c:ext>
              </c:extLst>
            </c:dLbl>
            <c:dLbl>
              <c:idx val="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F-CA74-42F7-94F6-C0D1235D2CD2}"/>
                </c:ext>
              </c:extLst>
            </c:dLbl>
            <c:dLbl>
              <c:idx val="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0-CA74-42F7-94F6-C0D1235D2CD2}"/>
                </c:ext>
              </c:extLst>
            </c:dLbl>
            <c:dLbl>
              <c:idx val="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1-CA74-42F7-94F6-C0D1235D2CD2}"/>
                </c:ext>
              </c:extLst>
            </c:dLbl>
            <c:dLbl>
              <c:idx val="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2-CA74-42F7-94F6-C0D1235D2CD2}"/>
                </c:ext>
              </c:extLst>
            </c:dLbl>
            <c:dLbl>
              <c:idx val="1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3-CA74-42F7-94F6-C0D1235D2CD2}"/>
                </c:ext>
              </c:extLst>
            </c:dLbl>
            <c:dLbl>
              <c:idx val="1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4-CA74-42F7-94F6-C0D1235D2CD2}"/>
                </c:ext>
              </c:extLst>
            </c:dLbl>
            <c:dLbl>
              <c:idx val="1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5-CA74-42F7-94F6-C0D1235D2CD2}"/>
                </c:ext>
              </c:extLst>
            </c:dLbl>
            <c:dLbl>
              <c:idx val="1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6-CA74-42F7-94F6-C0D1235D2CD2}"/>
                </c:ext>
              </c:extLst>
            </c:dLbl>
            <c:dLbl>
              <c:idx val="1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7-CA74-42F7-94F6-C0D1235D2CD2}"/>
                </c:ext>
              </c:extLst>
            </c:dLbl>
            <c:dLbl>
              <c:idx val="1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8-CA74-42F7-94F6-C0D1235D2CD2}"/>
                </c:ext>
              </c:extLst>
            </c:dLbl>
            <c:dLbl>
              <c:idx val="1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9-CA74-42F7-94F6-C0D1235D2CD2}"/>
                </c:ext>
              </c:extLst>
            </c:dLbl>
            <c:dLbl>
              <c:idx val="1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A-CA74-42F7-94F6-C0D1235D2CD2}"/>
                </c:ext>
              </c:extLst>
            </c:dLbl>
            <c:dLbl>
              <c:idx val="1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B-CA74-42F7-94F6-C0D1235D2CD2}"/>
                </c:ext>
              </c:extLst>
            </c:dLbl>
            <c:dLbl>
              <c:idx val="1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8-CA74-42F7-94F6-C0D1235D2CD2}"/>
                </c:ext>
              </c:extLst>
            </c:dLbl>
            <c:dLbl>
              <c:idx val="2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C-CA74-42F7-94F6-C0D1235D2CD2}"/>
                </c:ext>
              </c:extLst>
            </c:dLbl>
            <c:dLbl>
              <c:idx val="2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D-CA74-42F7-94F6-C0D1235D2CD2}"/>
                </c:ext>
              </c:extLst>
            </c:dLbl>
            <c:dLbl>
              <c:idx val="2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E-CA74-42F7-94F6-C0D1235D2CD2}"/>
                </c:ext>
              </c:extLst>
            </c:dLbl>
            <c:dLbl>
              <c:idx val="2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F-CA74-42F7-94F6-C0D1235D2CD2}"/>
                </c:ext>
              </c:extLst>
            </c:dLbl>
            <c:dLbl>
              <c:idx val="2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0-CA74-42F7-94F6-C0D1235D2CD2}"/>
                </c:ext>
              </c:extLst>
            </c:dLbl>
            <c:dLbl>
              <c:idx val="2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1-CA74-42F7-94F6-C0D1235D2CD2}"/>
                </c:ext>
              </c:extLst>
            </c:dLbl>
            <c:dLbl>
              <c:idx val="2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2-CA74-42F7-94F6-C0D1235D2CD2}"/>
                </c:ext>
              </c:extLst>
            </c:dLbl>
            <c:dLbl>
              <c:idx val="2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3-CA74-42F7-94F6-C0D1235D2CD2}"/>
                </c:ext>
              </c:extLst>
            </c:dLbl>
            <c:dLbl>
              <c:idx val="2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4-CA74-42F7-94F6-C0D1235D2CD2}"/>
                </c:ext>
              </c:extLst>
            </c:dLbl>
            <c:dLbl>
              <c:idx val="2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5-CA74-42F7-94F6-C0D1235D2CD2}"/>
                </c:ext>
              </c:extLst>
            </c:dLbl>
            <c:dLbl>
              <c:idx val="3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6-CA74-42F7-94F6-C0D1235D2CD2}"/>
                </c:ext>
              </c:extLst>
            </c:dLbl>
            <c:dLbl>
              <c:idx val="3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7-CA74-42F7-94F6-C0D1235D2CD2}"/>
                </c:ext>
              </c:extLst>
            </c:dLbl>
            <c:dLbl>
              <c:idx val="3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8-CA74-42F7-94F6-C0D1235D2CD2}"/>
                </c:ext>
              </c:extLst>
            </c:dLbl>
            <c:dLbl>
              <c:idx val="3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9-CA74-42F7-94F6-C0D1235D2CD2}"/>
                </c:ext>
              </c:extLst>
            </c:dLbl>
            <c:dLbl>
              <c:idx val="3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A-CA74-42F7-94F6-C0D1235D2CD2}"/>
                </c:ext>
              </c:extLst>
            </c:dLbl>
            <c:dLbl>
              <c:idx val="3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B-CA74-42F7-94F6-C0D1235D2CD2}"/>
                </c:ext>
              </c:extLst>
            </c:dLbl>
            <c:dLbl>
              <c:idx val="3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C-CA74-42F7-94F6-C0D1235D2CD2}"/>
                </c:ext>
              </c:extLst>
            </c:dLbl>
            <c:dLbl>
              <c:idx val="3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D-CA74-42F7-94F6-C0D1235D2CD2}"/>
                </c:ext>
              </c:extLst>
            </c:dLbl>
            <c:dLbl>
              <c:idx val="3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E-CA74-42F7-94F6-C0D1235D2CD2}"/>
                </c:ext>
              </c:extLst>
            </c:dLbl>
            <c:dLbl>
              <c:idx val="3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F-CA74-42F7-94F6-C0D1235D2CD2}"/>
                </c:ext>
              </c:extLst>
            </c:dLbl>
            <c:dLbl>
              <c:idx val="4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0-CA74-42F7-94F6-C0D1235D2CD2}"/>
                </c:ext>
              </c:extLst>
            </c:dLbl>
            <c:dLbl>
              <c:idx val="4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1-CA74-42F7-94F6-C0D1235D2CD2}"/>
                </c:ext>
              </c:extLst>
            </c:dLbl>
            <c:dLbl>
              <c:idx val="4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2-CA74-42F7-94F6-C0D1235D2CD2}"/>
                </c:ext>
              </c:extLst>
            </c:dLbl>
            <c:dLbl>
              <c:idx val="4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3-CA74-42F7-94F6-C0D1235D2CD2}"/>
                </c:ext>
              </c:extLst>
            </c:dLbl>
            <c:dLbl>
              <c:idx val="4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4-CA74-42F7-94F6-C0D1235D2CD2}"/>
                </c:ext>
              </c:extLst>
            </c:dLbl>
            <c:dLbl>
              <c:idx val="4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5-CA74-42F7-94F6-C0D1235D2CD2}"/>
                </c:ext>
              </c:extLst>
            </c:dLbl>
            <c:dLbl>
              <c:idx val="4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6-CA74-42F7-94F6-C0D1235D2CD2}"/>
                </c:ext>
              </c:extLst>
            </c:dLbl>
            <c:dLbl>
              <c:idx val="4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7-CA74-42F7-94F6-C0D1235D2CD2}"/>
                </c:ext>
              </c:extLst>
            </c:dLbl>
            <c:dLbl>
              <c:idx val="4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8-CA74-42F7-94F6-C0D1235D2CD2}"/>
                </c:ext>
              </c:extLst>
            </c:dLbl>
            <c:dLbl>
              <c:idx val="4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9-CA74-42F7-94F6-C0D1235D2CD2}"/>
                </c:ext>
              </c:extLst>
            </c:dLbl>
            <c:dLbl>
              <c:idx val="5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A-CA74-42F7-94F6-C0D1235D2CD2}"/>
                </c:ext>
              </c:extLst>
            </c:dLbl>
            <c:dLbl>
              <c:idx val="5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B-CA74-42F7-94F6-C0D1235D2CD2}"/>
                </c:ext>
              </c:extLst>
            </c:dLbl>
            <c:dLbl>
              <c:idx val="5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C-CA74-42F7-94F6-C0D1235D2CD2}"/>
                </c:ext>
              </c:extLst>
            </c:dLbl>
            <c:dLbl>
              <c:idx val="53"/>
              <c:tx>
                <c:rich>
                  <a:bodyPr/>
                  <a:lstStyle/>
                  <a:p>
                    <a:fld id="{85B9F593-3E6B-4C34-B32A-63007B5BDBF9}"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1BD-CA74-42F7-94F6-C0D1235D2CD2}"/>
                </c:ext>
              </c:extLst>
            </c:dLbl>
            <c:dLbl>
              <c:idx val="5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E-CA74-42F7-94F6-C0D1235D2CD2}"/>
                </c:ext>
              </c:extLst>
            </c:dLbl>
            <c:dLbl>
              <c:idx val="5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F-CA74-42F7-94F6-C0D1235D2CD2}"/>
                </c:ext>
              </c:extLst>
            </c:dLbl>
            <c:dLbl>
              <c:idx val="5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0-CA74-42F7-94F6-C0D1235D2CD2}"/>
                </c:ext>
              </c:extLst>
            </c:dLbl>
            <c:dLbl>
              <c:idx val="5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1-CA74-42F7-94F6-C0D1235D2CD2}"/>
                </c:ext>
              </c:extLst>
            </c:dLbl>
            <c:dLbl>
              <c:idx val="5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2-CA74-42F7-94F6-C0D1235D2CD2}"/>
                </c:ext>
              </c:extLst>
            </c:dLbl>
            <c:dLbl>
              <c:idx val="5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3-CA74-42F7-94F6-C0D1235D2CD2}"/>
                </c:ext>
              </c:extLst>
            </c:dLbl>
            <c:dLbl>
              <c:idx val="6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4-CA74-42F7-94F6-C0D1235D2CD2}"/>
                </c:ext>
              </c:extLst>
            </c:dLbl>
            <c:dLbl>
              <c:idx val="6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5-CA74-42F7-94F6-C0D1235D2CD2}"/>
                </c:ext>
              </c:extLst>
            </c:dLbl>
            <c:dLbl>
              <c:idx val="6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6-CA74-42F7-94F6-C0D1235D2CD2}"/>
                </c:ext>
              </c:extLst>
            </c:dLbl>
            <c:dLbl>
              <c:idx val="6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7-CA74-42F7-94F6-C0D1235D2CD2}"/>
                </c:ext>
              </c:extLst>
            </c:dLbl>
            <c:dLbl>
              <c:idx val="64"/>
              <c:tx>
                <c:rich>
                  <a:bodyPr/>
                  <a:lstStyle/>
                  <a:p>
                    <a:fld id="{D267AB70-14D2-43ED-A104-0DCFC9169B75}"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1C8-CA74-42F7-94F6-C0D1235D2CD2}"/>
                </c:ext>
              </c:extLst>
            </c:dLbl>
            <c:dLbl>
              <c:idx val="6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9-CA74-42F7-94F6-C0D1235D2CD2}"/>
                </c:ext>
              </c:extLst>
            </c:dLbl>
            <c:dLbl>
              <c:idx val="6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A-CA74-42F7-94F6-C0D1235D2CD2}"/>
                </c:ext>
              </c:extLst>
            </c:dLbl>
            <c:dLbl>
              <c:idx val="6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B-CA74-42F7-94F6-C0D1235D2CD2}"/>
                </c:ext>
              </c:extLst>
            </c:dLbl>
            <c:dLbl>
              <c:idx val="6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C-CA74-42F7-94F6-C0D1235D2CD2}"/>
                </c:ext>
              </c:extLst>
            </c:dLbl>
            <c:dLbl>
              <c:idx val="6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D-CA74-42F7-94F6-C0D1235D2CD2}"/>
                </c:ext>
              </c:extLst>
            </c:dLbl>
            <c:dLbl>
              <c:idx val="7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E-CA74-42F7-94F6-C0D1235D2CD2}"/>
                </c:ext>
              </c:extLst>
            </c:dLbl>
            <c:dLbl>
              <c:idx val="7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F-CA74-42F7-94F6-C0D1235D2CD2}"/>
                </c:ext>
              </c:extLst>
            </c:dLbl>
            <c:dLbl>
              <c:idx val="7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0-CA74-42F7-94F6-C0D1235D2CD2}"/>
                </c:ext>
              </c:extLst>
            </c:dLbl>
            <c:dLbl>
              <c:idx val="7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1-CA74-42F7-94F6-C0D1235D2CD2}"/>
                </c:ext>
              </c:extLst>
            </c:dLbl>
            <c:dLbl>
              <c:idx val="7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2-CA74-42F7-94F6-C0D1235D2CD2}"/>
                </c:ext>
              </c:extLst>
            </c:dLbl>
            <c:dLbl>
              <c:idx val="7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3-CA74-42F7-94F6-C0D1235D2CD2}"/>
                </c:ext>
              </c:extLst>
            </c:dLbl>
            <c:dLbl>
              <c:idx val="7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4-CA74-42F7-94F6-C0D1235D2CD2}"/>
                </c:ext>
              </c:extLst>
            </c:dLbl>
            <c:dLbl>
              <c:idx val="7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5-CA74-42F7-94F6-C0D1235D2CD2}"/>
                </c:ext>
              </c:extLst>
            </c:dLbl>
            <c:dLbl>
              <c:idx val="7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6-CA74-42F7-94F6-C0D1235D2CD2}"/>
                </c:ext>
              </c:extLst>
            </c:dLbl>
            <c:dLbl>
              <c:idx val="7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7-CA74-42F7-94F6-C0D1235D2CD2}"/>
                </c:ext>
              </c:extLst>
            </c:dLbl>
            <c:dLbl>
              <c:idx val="8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8-CA74-42F7-94F6-C0D1235D2CD2}"/>
                </c:ext>
              </c:extLst>
            </c:dLbl>
            <c:dLbl>
              <c:idx val="8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9-CA74-42F7-94F6-C0D1235D2CD2}"/>
                </c:ext>
              </c:extLst>
            </c:dLbl>
            <c:dLbl>
              <c:idx val="8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A-CA74-42F7-94F6-C0D1235D2CD2}"/>
                </c:ext>
              </c:extLst>
            </c:dLbl>
            <c:dLbl>
              <c:idx val="8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B-CA74-42F7-94F6-C0D1235D2CD2}"/>
                </c:ext>
              </c:extLst>
            </c:dLbl>
            <c:dLbl>
              <c:idx val="8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C-CA74-42F7-94F6-C0D1235D2CD2}"/>
                </c:ext>
              </c:extLst>
            </c:dLbl>
            <c:dLbl>
              <c:idx val="8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D-CA74-42F7-94F6-C0D1235D2CD2}"/>
                </c:ext>
              </c:extLst>
            </c:dLbl>
            <c:dLbl>
              <c:idx val="8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E-CA74-42F7-94F6-C0D1235D2CD2}"/>
                </c:ext>
              </c:extLst>
            </c:dLbl>
            <c:dLbl>
              <c:idx val="8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F-CA74-42F7-94F6-C0D1235D2CD2}"/>
                </c:ext>
              </c:extLst>
            </c:dLbl>
            <c:dLbl>
              <c:idx val="8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0-CA74-42F7-94F6-C0D1235D2CD2}"/>
                </c:ext>
              </c:extLst>
            </c:dLbl>
            <c:dLbl>
              <c:idx val="8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1-CA74-42F7-94F6-C0D1235D2CD2}"/>
                </c:ext>
              </c:extLst>
            </c:dLbl>
            <c:dLbl>
              <c:idx val="9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2-CA74-42F7-94F6-C0D1235D2CD2}"/>
                </c:ext>
              </c:extLst>
            </c:dLbl>
            <c:dLbl>
              <c:idx val="9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3-CA74-42F7-94F6-C0D1235D2CD2}"/>
                </c:ext>
              </c:extLst>
            </c:dLbl>
            <c:dLbl>
              <c:idx val="9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4-CA74-42F7-94F6-C0D1235D2CD2}"/>
                </c:ext>
              </c:extLst>
            </c:dLbl>
            <c:dLbl>
              <c:idx val="9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5-CA74-42F7-94F6-C0D1235D2CD2}"/>
                </c:ext>
              </c:extLst>
            </c:dLbl>
            <c:dLbl>
              <c:idx val="9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6-CA74-42F7-94F6-C0D1235D2CD2}"/>
                </c:ext>
              </c:extLst>
            </c:dLbl>
            <c:dLbl>
              <c:idx val="9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7-CA74-42F7-94F6-C0D1235D2CD2}"/>
                </c:ext>
              </c:extLst>
            </c:dLbl>
            <c:dLbl>
              <c:idx val="9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8-CA74-42F7-94F6-C0D1235D2CD2}"/>
                </c:ext>
              </c:extLst>
            </c:dLbl>
            <c:dLbl>
              <c:idx val="9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9-CA74-42F7-94F6-C0D1235D2CD2}"/>
                </c:ext>
              </c:extLst>
            </c:dLbl>
            <c:dLbl>
              <c:idx val="9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A-CA74-42F7-94F6-C0D1235D2CD2}"/>
                </c:ext>
              </c:extLst>
            </c:dLbl>
            <c:dLbl>
              <c:idx val="9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B-CA74-42F7-94F6-C0D1235D2CD2}"/>
                </c:ext>
              </c:extLst>
            </c:dLbl>
            <c:dLbl>
              <c:idx val="10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C-CA74-42F7-94F6-C0D1235D2CD2}"/>
                </c:ext>
              </c:extLst>
            </c:dLbl>
            <c:dLbl>
              <c:idx val="10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D-CA74-42F7-94F6-C0D1235D2CD2}"/>
                </c:ext>
              </c:extLst>
            </c:dLbl>
            <c:dLbl>
              <c:idx val="10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E-CA74-42F7-94F6-C0D1235D2CD2}"/>
                </c:ext>
              </c:extLst>
            </c:dLbl>
            <c:dLbl>
              <c:idx val="10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F-CA74-42F7-94F6-C0D1235D2CD2}"/>
                </c:ext>
              </c:extLst>
            </c:dLbl>
            <c:dLbl>
              <c:idx val="10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0-CA74-42F7-94F6-C0D1235D2CD2}"/>
                </c:ext>
              </c:extLst>
            </c:dLbl>
            <c:dLbl>
              <c:idx val="10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1-CA74-42F7-94F6-C0D1235D2CD2}"/>
                </c:ext>
              </c:extLst>
            </c:dLbl>
            <c:dLbl>
              <c:idx val="10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2-CA74-42F7-94F6-C0D1235D2CD2}"/>
                </c:ext>
              </c:extLst>
            </c:dLbl>
            <c:dLbl>
              <c:idx val="10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3-CA74-42F7-94F6-C0D1235D2CD2}"/>
                </c:ext>
              </c:extLst>
            </c:dLbl>
            <c:dLbl>
              <c:idx val="10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4-CA74-42F7-94F6-C0D1235D2CD2}"/>
                </c:ext>
              </c:extLst>
            </c:dLbl>
            <c:dLbl>
              <c:idx val="10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5-CA74-42F7-94F6-C0D1235D2CD2}"/>
                </c:ext>
              </c:extLst>
            </c:dLbl>
            <c:dLbl>
              <c:idx val="11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6-CA74-42F7-94F6-C0D1235D2CD2}"/>
                </c:ext>
              </c:extLst>
            </c:dLbl>
            <c:dLbl>
              <c:idx val="11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7-CA74-42F7-94F6-C0D1235D2CD2}"/>
                </c:ext>
              </c:extLst>
            </c:dLbl>
            <c:dLbl>
              <c:idx val="11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8-CA74-42F7-94F6-C0D1235D2CD2}"/>
                </c:ext>
              </c:extLst>
            </c:dLbl>
            <c:dLbl>
              <c:idx val="11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9-CA74-42F7-94F6-C0D1235D2CD2}"/>
                </c:ext>
              </c:extLst>
            </c:dLbl>
            <c:dLbl>
              <c:idx val="11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A-CA74-42F7-94F6-C0D1235D2CD2}"/>
                </c:ext>
              </c:extLst>
            </c:dLbl>
            <c:dLbl>
              <c:idx val="11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B-CA74-42F7-94F6-C0D1235D2CD2}"/>
                </c:ext>
              </c:extLst>
            </c:dLbl>
            <c:dLbl>
              <c:idx val="11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C-CA74-42F7-94F6-C0D1235D2CD2}"/>
                </c:ext>
              </c:extLst>
            </c:dLbl>
            <c:dLbl>
              <c:idx val="11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D-CA74-42F7-94F6-C0D1235D2CD2}"/>
                </c:ext>
              </c:extLst>
            </c:dLbl>
            <c:dLbl>
              <c:idx val="11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E-CA74-42F7-94F6-C0D1235D2CD2}"/>
                </c:ext>
              </c:extLst>
            </c:dLbl>
            <c:dLbl>
              <c:idx val="11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F-CA74-42F7-94F6-C0D1235D2CD2}"/>
                </c:ext>
              </c:extLst>
            </c:dLbl>
            <c:dLbl>
              <c:idx val="12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0-CA74-42F7-94F6-C0D1235D2CD2}"/>
                </c:ext>
              </c:extLst>
            </c:dLbl>
            <c:dLbl>
              <c:idx val="12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1-CA74-42F7-94F6-C0D1235D2CD2}"/>
                </c:ext>
              </c:extLst>
            </c:dLbl>
            <c:dLbl>
              <c:idx val="12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2-CA74-42F7-94F6-C0D1235D2CD2}"/>
                </c:ext>
              </c:extLst>
            </c:dLbl>
            <c:dLbl>
              <c:idx val="12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3-CA74-42F7-94F6-C0D1235D2CD2}"/>
                </c:ext>
              </c:extLst>
            </c:dLbl>
            <c:dLbl>
              <c:idx val="12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4-CA74-42F7-94F6-C0D1235D2CD2}"/>
                </c:ext>
              </c:extLst>
            </c:dLbl>
            <c:dLbl>
              <c:idx val="12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5-CA74-42F7-94F6-C0D1235D2CD2}"/>
                </c:ext>
              </c:extLst>
            </c:dLbl>
            <c:dLbl>
              <c:idx val="12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6-CA74-42F7-94F6-C0D1235D2CD2}"/>
                </c:ext>
              </c:extLst>
            </c:dLbl>
            <c:dLbl>
              <c:idx val="12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7-CA74-42F7-94F6-C0D1235D2CD2}"/>
                </c:ext>
              </c:extLst>
            </c:dLbl>
            <c:dLbl>
              <c:idx val="12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8-CA74-42F7-94F6-C0D1235D2CD2}"/>
                </c:ext>
              </c:extLst>
            </c:dLbl>
            <c:dLbl>
              <c:idx val="12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9-CA74-42F7-94F6-C0D1235D2CD2}"/>
                </c:ext>
              </c:extLst>
            </c:dLbl>
            <c:dLbl>
              <c:idx val="13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A-CA74-42F7-94F6-C0D1235D2CD2}"/>
                </c:ext>
              </c:extLst>
            </c:dLbl>
            <c:dLbl>
              <c:idx val="13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B-CA74-42F7-94F6-C0D1235D2CD2}"/>
                </c:ext>
              </c:extLst>
            </c:dLbl>
            <c:dLbl>
              <c:idx val="13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C-CA74-42F7-94F6-C0D1235D2CD2}"/>
                </c:ext>
              </c:extLst>
            </c:dLbl>
            <c:dLbl>
              <c:idx val="13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D-CA74-42F7-94F6-C0D1235D2CD2}"/>
                </c:ext>
              </c:extLst>
            </c:dLbl>
            <c:dLbl>
              <c:idx val="13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E-CA74-42F7-94F6-C0D1235D2CD2}"/>
                </c:ext>
              </c:extLst>
            </c:dLbl>
            <c:dLbl>
              <c:idx val="13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F-CA74-42F7-94F6-C0D1235D2CD2}"/>
                </c:ext>
              </c:extLst>
            </c:dLbl>
            <c:dLbl>
              <c:idx val="13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0-CA74-42F7-94F6-C0D1235D2CD2}"/>
                </c:ext>
              </c:extLst>
            </c:dLbl>
            <c:dLbl>
              <c:idx val="13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1-CA74-42F7-94F6-C0D1235D2CD2}"/>
                </c:ext>
              </c:extLst>
            </c:dLbl>
            <c:dLbl>
              <c:idx val="13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2-CA74-42F7-94F6-C0D1235D2CD2}"/>
                </c:ext>
              </c:extLst>
            </c:dLbl>
            <c:dLbl>
              <c:idx val="13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3-CA74-42F7-94F6-C0D1235D2CD2}"/>
                </c:ext>
              </c:extLst>
            </c:dLbl>
            <c:dLbl>
              <c:idx val="14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4-CA74-42F7-94F6-C0D1235D2CD2}"/>
                </c:ext>
              </c:extLst>
            </c:dLbl>
            <c:dLbl>
              <c:idx val="14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5-CA74-42F7-94F6-C0D1235D2CD2}"/>
                </c:ext>
              </c:extLst>
            </c:dLbl>
            <c:dLbl>
              <c:idx val="14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6-CA74-42F7-94F6-C0D1235D2CD2}"/>
                </c:ext>
              </c:extLst>
            </c:dLbl>
            <c:dLbl>
              <c:idx val="14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7-CA74-42F7-94F6-C0D1235D2CD2}"/>
                </c:ext>
              </c:extLst>
            </c:dLbl>
            <c:dLbl>
              <c:idx val="14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8-CA74-42F7-94F6-C0D1235D2CD2}"/>
                </c:ext>
              </c:extLst>
            </c:dLbl>
            <c:dLbl>
              <c:idx val="14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9-CA74-42F7-94F6-C0D1235D2CD2}"/>
                </c:ext>
              </c:extLst>
            </c:dLbl>
            <c:dLbl>
              <c:idx val="14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A-CA74-42F7-94F6-C0D1235D2CD2}"/>
                </c:ext>
              </c:extLst>
            </c:dLbl>
            <c:dLbl>
              <c:idx val="14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B-CA74-42F7-94F6-C0D1235D2CD2}"/>
                </c:ext>
              </c:extLst>
            </c:dLbl>
            <c:dLbl>
              <c:idx val="14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C-CA74-42F7-94F6-C0D1235D2CD2}"/>
                </c:ext>
              </c:extLst>
            </c:dLbl>
            <c:dLbl>
              <c:idx val="14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D-CA74-42F7-94F6-C0D1235D2CD2}"/>
                </c:ext>
              </c:extLst>
            </c:dLbl>
            <c:dLbl>
              <c:idx val="15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E-CA74-42F7-94F6-C0D1235D2CD2}"/>
                </c:ext>
              </c:extLst>
            </c:dLbl>
            <c:dLbl>
              <c:idx val="15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F-CA74-42F7-94F6-C0D1235D2CD2}"/>
                </c:ext>
              </c:extLst>
            </c:dLbl>
            <c:dLbl>
              <c:idx val="15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0-CA74-42F7-94F6-C0D1235D2CD2}"/>
                </c:ext>
              </c:extLst>
            </c:dLbl>
            <c:dLbl>
              <c:idx val="15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1-CA74-42F7-94F6-C0D1235D2CD2}"/>
                </c:ext>
              </c:extLst>
            </c:dLbl>
            <c:dLbl>
              <c:idx val="15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2-CA74-42F7-94F6-C0D1235D2CD2}"/>
                </c:ext>
              </c:extLst>
            </c:dLbl>
            <c:dLbl>
              <c:idx val="15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3-CA74-42F7-94F6-C0D1235D2CD2}"/>
                </c:ext>
              </c:extLst>
            </c:dLbl>
            <c:dLbl>
              <c:idx val="15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4-CA74-42F7-94F6-C0D1235D2CD2}"/>
                </c:ext>
              </c:extLst>
            </c:dLbl>
            <c:dLbl>
              <c:idx val="15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5-CA74-42F7-94F6-C0D1235D2CD2}"/>
                </c:ext>
              </c:extLst>
            </c:dLbl>
            <c:dLbl>
              <c:idx val="15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6-CA74-42F7-94F6-C0D1235D2CD2}"/>
                </c:ext>
              </c:extLst>
            </c:dLbl>
            <c:dLbl>
              <c:idx val="15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7-CA74-42F7-94F6-C0D1235D2CD2}"/>
                </c:ext>
              </c:extLst>
            </c:dLbl>
            <c:dLbl>
              <c:idx val="16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8-CA74-42F7-94F6-C0D1235D2CD2}"/>
                </c:ext>
              </c:extLst>
            </c:dLbl>
            <c:dLbl>
              <c:idx val="16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9-CA74-42F7-94F6-C0D1235D2CD2}"/>
                </c:ext>
              </c:extLst>
            </c:dLbl>
            <c:dLbl>
              <c:idx val="16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A-CA74-42F7-94F6-C0D1235D2CD2}"/>
                </c:ext>
              </c:extLst>
            </c:dLbl>
            <c:dLbl>
              <c:idx val="16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B-CA74-42F7-94F6-C0D1235D2CD2}"/>
                </c:ext>
              </c:extLst>
            </c:dLbl>
            <c:dLbl>
              <c:idx val="16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C-CA74-42F7-94F6-C0D1235D2CD2}"/>
                </c:ext>
              </c:extLst>
            </c:dLbl>
            <c:dLbl>
              <c:idx val="16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D-CA74-42F7-94F6-C0D1235D2CD2}"/>
                </c:ext>
              </c:extLst>
            </c:dLbl>
            <c:dLbl>
              <c:idx val="16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E-CA74-42F7-94F6-C0D1235D2CD2}"/>
                </c:ext>
              </c:extLst>
            </c:dLbl>
            <c:dLbl>
              <c:idx val="16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F-CA74-42F7-94F6-C0D1235D2CD2}"/>
                </c:ext>
              </c:extLst>
            </c:dLbl>
            <c:dLbl>
              <c:idx val="16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0-CA74-42F7-94F6-C0D1235D2CD2}"/>
                </c:ext>
              </c:extLst>
            </c:dLbl>
            <c:dLbl>
              <c:idx val="16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1-CA74-42F7-94F6-C0D1235D2CD2}"/>
                </c:ext>
              </c:extLst>
            </c:dLbl>
            <c:dLbl>
              <c:idx val="17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2-CA74-42F7-94F6-C0D1235D2CD2}"/>
                </c:ext>
              </c:extLst>
            </c:dLbl>
            <c:dLbl>
              <c:idx val="17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3-CA74-42F7-94F6-C0D1235D2CD2}"/>
                </c:ext>
              </c:extLst>
            </c:dLbl>
            <c:dLbl>
              <c:idx val="17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4-CA74-42F7-94F6-C0D1235D2CD2}"/>
                </c:ext>
              </c:extLst>
            </c:dLbl>
            <c:dLbl>
              <c:idx val="17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5-CA74-42F7-94F6-C0D1235D2CD2}"/>
                </c:ext>
              </c:extLst>
            </c:dLbl>
            <c:dLbl>
              <c:idx val="17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6-CA74-42F7-94F6-C0D1235D2CD2}"/>
                </c:ext>
              </c:extLst>
            </c:dLbl>
            <c:dLbl>
              <c:idx val="17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7-CA74-42F7-94F6-C0D1235D2CD2}"/>
                </c:ext>
              </c:extLst>
            </c:dLbl>
            <c:dLbl>
              <c:idx val="17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8-CA74-42F7-94F6-C0D1235D2CD2}"/>
                </c:ext>
              </c:extLst>
            </c:dLbl>
            <c:dLbl>
              <c:idx val="17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9-CA74-42F7-94F6-C0D1235D2CD2}"/>
                </c:ext>
              </c:extLst>
            </c:dLbl>
            <c:dLbl>
              <c:idx val="17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A-CA74-42F7-94F6-C0D1235D2CD2}"/>
                </c:ext>
              </c:extLst>
            </c:dLbl>
            <c:dLbl>
              <c:idx val="17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B-CA74-42F7-94F6-C0D1235D2CD2}"/>
                </c:ext>
              </c:extLst>
            </c:dLbl>
            <c:dLbl>
              <c:idx val="18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C-CA74-42F7-94F6-C0D1235D2CD2}"/>
                </c:ext>
              </c:extLst>
            </c:dLbl>
            <c:dLbl>
              <c:idx val="18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D-CA74-42F7-94F6-C0D1235D2CD2}"/>
                </c:ext>
              </c:extLst>
            </c:dLbl>
            <c:dLbl>
              <c:idx val="18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E-CA74-42F7-94F6-C0D1235D2CD2}"/>
                </c:ext>
              </c:extLst>
            </c:dLbl>
            <c:dLbl>
              <c:idx val="18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F-CA74-42F7-94F6-C0D1235D2CD2}"/>
                </c:ext>
              </c:extLst>
            </c:dLbl>
            <c:dLbl>
              <c:idx val="18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0-CA74-42F7-94F6-C0D1235D2CD2}"/>
                </c:ext>
              </c:extLst>
            </c:dLbl>
            <c:dLbl>
              <c:idx val="18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1-CA74-42F7-94F6-C0D1235D2CD2}"/>
                </c:ext>
              </c:extLst>
            </c:dLbl>
            <c:dLbl>
              <c:idx val="18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2-CA74-42F7-94F6-C0D1235D2CD2}"/>
                </c:ext>
              </c:extLst>
            </c:dLbl>
            <c:dLbl>
              <c:idx val="18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3-CA74-42F7-94F6-C0D1235D2CD2}"/>
                </c:ext>
              </c:extLst>
            </c:dLbl>
            <c:dLbl>
              <c:idx val="18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4-CA74-42F7-94F6-C0D1235D2CD2}"/>
                </c:ext>
              </c:extLst>
            </c:dLbl>
            <c:dLbl>
              <c:idx val="18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5-CA74-42F7-94F6-C0D1235D2CD2}"/>
                </c:ext>
              </c:extLst>
            </c:dLbl>
            <c:dLbl>
              <c:idx val="19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6-CA74-42F7-94F6-C0D1235D2CD2}"/>
                </c:ext>
              </c:extLst>
            </c:dLbl>
            <c:dLbl>
              <c:idx val="19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7-CA74-42F7-94F6-C0D1235D2CD2}"/>
                </c:ext>
              </c:extLst>
            </c:dLbl>
            <c:dLbl>
              <c:idx val="19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8-CA74-42F7-94F6-C0D1235D2CD2}"/>
                </c:ext>
              </c:extLst>
            </c:dLbl>
            <c:dLbl>
              <c:idx val="19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9-CA74-42F7-94F6-C0D1235D2CD2}"/>
                </c:ext>
              </c:extLst>
            </c:dLbl>
            <c:dLbl>
              <c:idx val="19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A-CA74-42F7-94F6-C0D1235D2CD2}"/>
                </c:ext>
              </c:extLst>
            </c:dLbl>
            <c:spPr>
              <a:noFill/>
              <a:ln>
                <a:noFill/>
              </a:ln>
              <a:effectLst/>
            </c:spPr>
            <c:dLblPos val="b"/>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'Chart Data'!$C$6:$C$200</c:f>
              <c:numCache>
                <c:formatCode>General</c:formatCode>
                <c:ptCount val="195"/>
                <c:pt idx="0">
                  <c:v>1988</c:v>
                </c:pt>
                <c:pt idx="1">
                  <c:v>1994</c:v>
                </c:pt>
                <c:pt idx="2">
                  <c:v>2000</c:v>
                </c:pt>
                <c:pt idx="3">
                  <c:v>2002</c:v>
                </c:pt>
                <c:pt idx="4">
                  <c:v>2002</c:v>
                </c:pt>
                <c:pt idx="5">
                  <c:v>2003</c:v>
                </c:pt>
                <c:pt idx="6">
                  <c:v>2003</c:v>
                </c:pt>
                <c:pt idx="7">
                  <c:v>2004</c:v>
                </c:pt>
                <c:pt idx="8">
                  <c:v>2004</c:v>
                </c:pt>
                <c:pt idx="9">
                  <c:v>2004</c:v>
                </c:pt>
                <c:pt idx="10">
                  <c:v>2004</c:v>
                </c:pt>
                <c:pt idx="11">
                  <c:v>2005</c:v>
                </c:pt>
                <c:pt idx="12">
                  <c:v>2005</c:v>
                </c:pt>
                <c:pt idx="13">
                  <c:v>2005</c:v>
                </c:pt>
                <c:pt idx="14">
                  <c:v>2005</c:v>
                </c:pt>
                <c:pt idx="15">
                  <c:v>2006</c:v>
                </c:pt>
                <c:pt idx="16">
                  <c:v>2006</c:v>
                </c:pt>
                <c:pt idx="17">
                  <c:v>2006</c:v>
                </c:pt>
                <c:pt idx="18">
                  <c:v>2007</c:v>
                </c:pt>
                <c:pt idx="19">
                  <c:v>2007</c:v>
                </c:pt>
                <c:pt idx="20">
                  <c:v>2007</c:v>
                </c:pt>
                <c:pt idx="21">
                  <c:v>2008</c:v>
                </c:pt>
                <c:pt idx="22">
                  <c:v>2008</c:v>
                </c:pt>
                <c:pt idx="23">
                  <c:v>2008</c:v>
                </c:pt>
                <c:pt idx="24">
                  <c:v>2009</c:v>
                </c:pt>
                <c:pt idx="25">
                  <c:v>2009</c:v>
                </c:pt>
                <c:pt idx="26">
                  <c:v>2009</c:v>
                </c:pt>
                <c:pt idx="27">
                  <c:v>2010</c:v>
                </c:pt>
                <c:pt idx="28">
                  <c:v>2010</c:v>
                </c:pt>
                <c:pt idx="29">
                  <c:v>2010</c:v>
                </c:pt>
                <c:pt idx="30">
                  <c:v>2010</c:v>
                </c:pt>
                <c:pt idx="31">
                  <c:v>2010</c:v>
                </c:pt>
                <c:pt idx="32">
                  <c:v>2011</c:v>
                </c:pt>
                <c:pt idx="33">
                  <c:v>2011</c:v>
                </c:pt>
                <c:pt idx="34">
                  <c:v>2012</c:v>
                </c:pt>
                <c:pt idx="35">
                  <c:v>2012</c:v>
                </c:pt>
                <c:pt idx="36">
                  <c:v>2012</c:v>
                </c:pt>
                <c:pt idx="37">
                  <c:v>2012</c:v>
                </c:pt>
                <c:pt idx="38">
                  <c:v>2012</c:v>
                </c:pt>
                <c:pt idx="39">
                  <c:v>2013</c:v>
                </c:pt>
                <c:pt idx="40">
                  <c:v>2013</c:v>
                </c:pt>
                <c:pt idx="41">
                  <c:v>2013</c:v>
                </c:pt>
                <c:pt idx="42">
                  <c:v>2014</c:v>
                </c:pt>
                <c:pt idx="43">
                  <c:v>2014</c:v>
                </c:pt>
                <c:pt idx="44">
                  <c:v>2014</c:v>
                </c:pt>
                <c:pt idx="45">
                  <c:v>2014</c:v>
                </c:pt>
                <c:pt idx="46">
                  <c:v>2015</c:v>
                </c:pt>
                <c:pt idx="47">
                  <c:v>2015</c:v>
                </c:pt>
                <c:pt idx="48">
                  <c:v>2015</c:v>
                </c:pt>
                <c:pt idx="49">
                  <c:v>2015</c:v>
                </c:pt>
                <c:pt idx="50">
                  <c:v>2016</c:v>
                </c:pt>
                <c:pt idx="51">
                  <c:v>2017</c:v>
                </c:pt>
                <c:pt idx="52">
                  <c:v>2018</c:v>
                </c:pt>
                <c:pt idx="53">
                  <c:v>2018</c:v>
                </c:pt>
                <c:pt idx="54">
                  <c:v>2019</c:v>
                </c:pt>
                <c:pt idx="55">
                  <c:v>2020</c:v>
                </c:pt>
                <c:pt idx="56">
                  <c:v>2020</c:v>
                </c:pt>
                <c:pt idx="57">
                  <c:v>2020</c:v>
                </c:pt>
                <c:pt idx="58">
                  <c:v>2021</c:v>
                </c:pt>
                <c:pt idx="59">
                  <c:v>2021</c:v>
                </c:pt>
                <c:pt idx="60">
                  <c:v>2022</c:v>
                </c:pt>
                <c:pt idx="61">
                  <c:v>2022</c:v>
                </c:pt>
                <c:pt idx="62">
                  <c:v>2022</c:v>
                </c:pt>
                <c:pt idx="63">
                  <c:v>2023</c:v>
                </c:pt>
                <c:pt idx="64">
                  <c:v>2023</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numCache>
            </c:numRef>
          </c:xVal>
          <c:yVal>
            <c:numRef>
              <c:f>'Chart Data'!$Q$6:$Q$200</c:f>
              <c:numCache>
                <c:formatCode>0</c:formatCode>
                <c:ptCount val="19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84.148060000000001</c:v>
                </c:pt>
                <c:pt idx="54">
                  <c:v>#N/A</c:v>
                </c:pt>
                <c:pt idx="55">
                  <c:v>#N/A</c:v>
                </c:pt>
                <c:pt idx="56">
                  <c:v>#N/A</c:v>
                </c:pt>
                <c:pt idx="57">
                  <c:v>#N/A</c:v>
                </c:pt>
                <c:pt idx="58">
                  <c:v>#N/A</c:v>
                </c:pt>
                <c:pt idx="59">
                  <c:v>#N/A</c:v>
                </c:pt>
                <c:pt idx="60">
                  <c:v>#N/A</c:v>
                </c:pt>
                <c:pt idx="61">
                  <c:v>#N/A</c:v>
                </c:pt>
                <c:pt idx="62">
                  <c:v>#N/A</c:v>
                </c:pt>
                <c:pt idx="63">
                  <c:v>#N/A</c:v>
                </c:pt>
                <c:pt idx="64">
                  <c:v>72.147480000000002</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numCache>
            </c:numRef>
          </c:yVal>
          <c:smooth val="0"/>
          <c:extLst>
            <c:ext xmlns:c15="http://schemas.microsoft.com/office/drawing/2012/chart" uri="{02D57815-91ED-43cb-92C2-25804820EDAC}">
              <c15:datalabelsRange>
                <c15:f>'Chart Data'!$A$6:$A$200</c15:f>
                <c15:dlblRangeCache>
                  <c:ptCount val="195"/>
                  <c:pt idx="0">
                    <c:v>DHS</c:v>
                  </c:pt>
                  <c:pt idx="1">
                    <c:v>CEN</c:v>
                  </c:pt>
                  <c:pt idx="2">
                    <c:v>MICS</c:v>
                  </c:pt>
                  <c:pt idx="3">
                    <c:v>WQ</c:v>
                  </c:pt>
                  <c:pt idx="4">
                    <c:v>PAPFAM</c:v>
                  </c:pt>
                  <c:pt idx="5">
                    <c:v>WQ</c:v>
                  </c:pt>
                  <c:pt idx="6">
                    <c:v>WHS</c:v>
                  </c:pt>
                  <c:pt idx="7">
                    <c:v>CEN</c:v>
                  </c:pt>
                  <c:pt idx="8">
                    <c:v>WQ</c:v>
                  </c:pt>
                  <c:pt idx="9">
                    <c:v>IBNET</c:v>
                  </c:pt>
                  <c:pt idx="10">
                    <c:v>ES</c:v>
                  </c:pt>
                  <c:pt idx="11">
                    <c:v>WQ</c:v>
                  </c:pt>
                  <c:pt idx="12">
                    <c:v>IBNET</c:v>
                  </c:pt>
                  <c:pt idx="13">
                    <c:v>ES</c:v>
                  </c:pt>
                  <c:pt idx="14">
                    <c:v>EBCNV</c:v>
                  </c:pt>
                  <c:pt idx="15">
                    <c:v>WQ</c:v>
                  </c:pt>
                  <c:pt idx="16">
                    <c:v>IBNET</c:v>
                  </c:pt>
                  <c:pt idx="17">
                    <c:v>ES</c:v>
                  </c:pt>
                  <c:pt idx="18">
                    <c:v>WQ</c:v>
                  </c:pt>
                  <c:pt idx="19">
                    <c:v>IBNET</c:v>
                  </c:pt>
                  <c:pt idx="20">
                    <c:v>ES</c:v>
                  </c:pt>
                  <c:pt idx="21">
                    <c:v>WQ</c:v>
                  </c:pt>
                  <c:pt idx="22">
                    <c:v>IBNET</c:v>
                  </c:pt>
                  <c:pt idx="23">
                    <c:v>ES</c:v>
                  </c:pt>
                  <c:pt idx="24">
                    <c:v>WQ</c:v>
                  </c:pt>
                  <c:pt idx="25">
                    <c:v>IBNET</c:v>
                  </c:pt>
                  <c:pt idx="26">
                    <c:v>ES</c:v>
                  </c:pt>
                  <c:pt idx="27">
                    <c:v>WQ</c:v>
                  </c:pt>
                  <c:pt idx="28">
                    <c:v>IBNET</c:v>
                  </c:pt>
                  <c:pt idx="29">
                    <c:v>ES</c:v>
                  </c:pt>
                  <c:pt idx="30">
                    <c:v>EBCNV</c:v>
                  </c:pt>
                  <c:pt idx="31">
                    <c:v>UNSD</c:v>
                  </c:pt>
                  <c:pt idx="32">
                    <c:v>AS</c:v>
                  </c:pt>
                  <c:pt idx="33">
                    <c:v>WQ</c:v>
                  </c:pt>
                  <c:pt idx="34">
                    <c:v>AS</c:v>
                  </c:pt>
                  <c:pt idx="35">
                    <c:v>WQ</c:v>
                  </c:pt>
                  <c:pt idx="36">
                    <c:v>MICS</c:v>
                  </c:pt>
                  <c:pt idx="37">
                    <c:v>MDG</c:v>
                  </c:pt>
                  <c:pt idx="38">
                    <c:v>ENPE</c:v>
                  </c:pt>
                  <c:pt idx="39">
                    <c:v>AFB</c:v>
                  </c:pt>
                  <c:pt idx="40">
                    <c:v>AS</c:v>
                  </c:pt>
                  <c:pt idx="41">
                    <c:v>WQ</c:v>
                  </c:pt>
                  <c:pt idx="42">
                    <c:v>AS</c:v>
                  </c:pt>
                  <c:pt idx="43">
                    <c:v>WQ</c:v>
                  </c:pt>
                  <c:pt idx="44">
                    <c:v>CEN</c:v>
                  </c:pt>
                  <c:pt idx="45">
                    <c:v>LMPS</c:v>
                  </c:pt>
                  <c:pt idx="46">
                    <c:v>AFB</c:v>
                  </c:pt>
                  <c:pt idx="47">
                    <c:v>AS</c:v>
                  </c:pt>
                  <c:pt idx="48">
                    <c:v>WQ</c:v>
                  </c:pt>
                  <c:pt idx="49">
                    <c:v>EBCNV</c:v>
                  </c:pt>
                  <c:pt idx="50">
                    <c:v>WQ</c:v>
                  </c:pt>
                  <c:pt idx="51">
                    <c:v>WQ</c:v>
                  </c:pt>
                  <c:pt idx="52">
                    <c:v>AFB</c:v>
                  </c:pt>
                  <c:pt idx="53">
                    <c:v>MICS</c:v>
                  </c:pt>
                  <c:pt idx="54">
                    <c:v>RA</c:v>
                  </c:pt>
                  <c:pt idx="55">
                    <c:v>AFB</c:v>
                  </c:pt>
                  <c:pt idx="56">
                    <c:v>RA</c:v>
                  </c:pt>
                  <c:pt idx="57">
                    <c:v>AS</c:v>
                  </c:pt>
                  <c:pt idx="58">
                    <c:v>EBCNV</c:v>
                  </c:pt>
                  <c:pt idx="59">
                    <c:v>RA</c:v>
                  </c:pt>
                  <c:pt idx="60">
                    <c:v>RA</c:v>
                  </c:pt>
                  <c:pt idx="61">
                    <c:v>AFB</c:v>
                  </c:pt>
                  <c:pt idx="62">
                    <c:v>ONAS</c:v>
                  </c:pt>
                  <c:pt idx="63">
                    <c:v>ONAS</c:v>
                  </c:pt>
                  <c:pt idx="64">
                    <c:v>MICS</c:v>
                  </c:pt>
                  <c:pt idx="65">
                    <c:v>#VALUE!</c:v>
                  </c:pt>
                  <c:pt idx="66">
                    <c:v>#VALUE!</c:v>
                  </c:pt>
                  <c:pt idx="67">
                    <c:v>#VALUE!</c:v>
                  </c:pt>
                  <c:pt idx="68">
                    <c:v>#VALUE!</c:v>
                  </c:pt>
                  <c:pt idx="69">
                    <c:v>#VALUE!</c:v>
                  </c:pt>
                  <c:pt idx="70">
                    <c:v>#VALUE!</c:v>
                  </c:pt>
                  <c:pt idx="71">
                    <c:v>#VALUE!</c:v>
                  </c:pt>
                  <c:pt idx="72">
                    <c:v>#VALUE!</c:v>
                  </c:pt>
                  <c:pt idx="73">
                    <c:v>#VALUE!</c:v>
                  </c:pt>
                  <c:pt idx="74">
                    <c:v>#VALUE!</c:v>
                  </c:pt>
                  <c:pt idx="75">
                    <c:v>#VALUE!</c:v>
                  </c:pt>
                  <c:pt idx="76">
                    <c:v>#VALUE!</c:v>
                  </c:pt>
                  <c:pt idx="77">
                    <c:v>#VALUE!</c:v>
                  </c:pt>
                  <c:pt idx="78">
                    <c:v>#VALUE!</c:v>
                  </c:pt>
                  <c:pt idx="79">
                    <c:v>#VALUE!</c:v>
                  </c:pt>
                  <c:pt idx="80">
                    <c:v>#VALUE!</c:v>
                  </c:pt>
                  <c:pt idx="81">
                    <c:v>#VALUE!</c:v>
                  </c:pt>
                  <c:pt idx="82">
                    <c:v>#VALUE!</c:v>
                  </c:pt>
                  <c:pt idx="83">
                    <c:v>#VALUE!</c:v>
                  </c:pt>
                  <c:pt idx="84">
                    <c:v>#VALUE!</c:v>
                  </c:pt>
                  <c:pt idx="85">
                    <c:v>#VALUE!</c:v>
                  </c:pt>
                  <c:pt idx="86">
                    <c:v>#VALUE!</c:v>
                  </c:pt>
                  <c:pt idx="87">
                    <c:v>#VALUE!</c:v>
                  </c:pt>
                  <c:pt idx="88">
                    <c:v>#VALUE!</c:v>
                  </c:pt>
                  <c:pt idx="89">
                    <c:v>#VALUE!</c:v>
                  </c:pt>
                  <c:pt idx="90">
                    <c:v>#VALUE!</c:v>
                  </c:pt>
                  <c:pt idx="91">
                    <c:v>#VALUE!</c:v>
                  </c:pt>
                  <c:pt idx="92">
                    <c:v>#VALUE!</c:v>
                  </c:pt>
                  <c:pt idx="93">
                    <c:v>#VALUE!</c:v>
                  </c:pt>
                  <c:pt idx="94">
                    <c:v>#VALUE!</c:v>
                  </c:pt>
                  <c:pt idx="95">
                    <c:v>#VALUE!</c:v>
                  </c:pt>
                  <c:pt idx="96">
                    <c:v>#VALUE!</c:v>
                  </c:pt>
                  <c:pt idx="97">
                    <c:v>#VALUE!</c:v>
                  </c:pt>
                  <c:pt idx="98">
                    <c:v>#VALUE!</c:v>
                  </c:pt>
                  <c:pt idx="99">
                    <c:v>#VALUE!</c:v>
                  </c:pt>
                  <c:pt idx="100">
                    <c:v>#VALUE!</c:v>
                  </c:pt>
                  <c:pt idx="101">
                    <c:v>#VALUE!</c:v>
                  </c:pt>
                  <c:pt idx="102">
                    <c:v>#VALUE!</c:v>
                  </c:pt>
                  <c:pt idx="103">
                    <c:v>#VALUE!</c:v>
                  </c:pt>
                  <c:pt idx="104">
                    <c:v>#VALUE!</c:v>
                  </c:pt>
                  <c:pt idx="105">
                    <c:v>#VALUE!</c:v>
                  </c:pt>
                  <c:pt idx="106">
                    <c:v>#VALUE!</c:v>
                  </c:pt>
                  <c:pt idx="107">
                    <c:v>#VALUE!</c:v>
                  </c:pt>
                  <c:pt idx="108">
                    <c:v>#VALUE!</c:v>
                  </c:pt>
                  <c:pt idx="109">
                    <c:v>#VALUE!</c:v>
                  </c:pt>
                  <c:pt idx="110">
                    <c:v>#VALUE!</c:v>
                  </c:pt>
                  <c:pt idx="111">
                    <c:v>#VALUE!</c:v>
                  </c:pt>
                  <c:pt idx="112">
                    <c:v>#VALUE!</c:v>
                  </c:pt>
                  <c:pt idx="113">
                    <c:v>#VALUE!</c:v>
                  </c:pt>
                  <c:pt idx="114">
                    <c:v>#VALUE!</c:v>
                  </c:pt>
                  <c:pt idx="115">
                    <c:v>#VALUE!</c:v>
                  </c:pt>
                  <c:pt idx="116">
                    <c:v>#VALUE!</c:v>
                  </c:pt>
                  <c:pt idx="117">
                    <c:v>#VALUE!</c:v>
                  </c:pt>
                  <c:pt idx="118">
                    <c:v>#VALUE!</c:v>
                  </c:pt>
                  <c:pt idx="119">
                    <c:v>#VALUE!</c:v>
                  </c:pt>
                  <c:pt idx="120">
                    <c:v>#VALUE!</c:v>
                  </c:pt>
                  <c:pt idx="121">
                    <c:v>#VALUE!</c:v>
                  </c:pt>
                  <c:pt idx="122">
                    <c:v>#VALUE!</c:v>
                  </c:pt>
                  <c:pt idx="123">
                    <c:v>#VALUE!</c:v>
                  </c:pt>
                  <c:pt idx="124">
                    <c:v>#VALUE!</c:v>
                  </c:pt>
                  <c:pt idx="125">
                    <c:v>#VALUE!</c:v>
                  </c:pt>
                  <c:pt idx="126">
                    <c:v>#VALUE!</c:v>
                  </c:pt>
                  <c:pt idx="127">
                    <c:v>#VALUE!</c:v>
                  </c:pt>
                  <c:pt idx="128">
                    <c:v>#VALUE!</c:v>
                  </c:pt>
                  <c:pt idx="129">
                    <c:v>#VALUE!</c:v>
                  </c:pt>
                  <c:pt idx="130">
                    <c:v>#VALUE!</c:v>
                  </c:pt>
                  <c:pt idx="131">
                    <c:v>#VALUE!</c:v>
                  </c:pt>
                  <c:pt idx="132">
                    <c:v>#VALUE!</c:v>
                  </c:pt>
                  <c:pt idx="133">
                    <c:v>#VALUE!</c:v>
                  </c:pt>
                  <c:pt idx="134">
                    <c:v>#VALUE!</c:v>
                  </c:pt>
                  <c:pt idx="135">
                    <c:v>#VALUE!</c:v>
                  </c:pt>
                  <c:pt idx="136">
                    <c:v>#VALUE!</c:v>
                  </c:pt>
                  <c:pt idx="137">
                    <c:v>#VALUE!</c:v>
                  </c:pt>
                  <c:pt idx="138">
                    <c:v>#VALUE!</c:v>
                  </c:pt>
                  <c:pt idx="139">
                    <c:v>#VALUE!</c:v>
                  </c:pt>
                  <c:pt idx="140">
                    <c:v>#VALUE!</c:v>
                  </c:pt>
                  <c:pt idx="141">
                    <c:v>#VALUE!</c:v>
                  </c:pt>
                  <c:pt idx="142">
                    <c:v>#VALUE!</c:v>
                  </c:pt>
                  <c:pt idx="143">
                    <c:v>#VALUE!</c:v>
                  </c:pt>
                  <c:pt idx="144">
                    <c:v>#VALUE!</c:v>
                  </c:pt>
                  <c:pt idx="145">
                    <c:v>#VALUE!</c:v>
                  </c:pt>
                  <c:pt idx="146">
                    <c:v>#VALUE!</c:v>
                  </c:pt>
                  <c:pt idx="147">
                    <c:v>#VALUE!</c:v>
                  </c:pt>
                  <c:pt idx="148">
                    <c:v>#VALUE!</c:v>
                  </c:pt>
                  <c:pt idx="149">
                    <c:v>#VALUE!</c:v>
                  </c:pt>
                  <c:pt idx="150">
                    <c:v>#VALUE!</c:v>
                  </c:pt>
                  <c:pt idx="151">
                    <c:v>#VALUE!</c:v>
                  </c:pt>
                  <c:pt idx="152">
                    <c:v>#VALUE!</c:v>
                  </c:pt>
                  <c:pt idx="153">
                    <c:v>#VALUE!</c:v>
                  </c:pt>
                  <c:pt idx="154">
                    <c:v>#VALUE!</c:v>
                  </c:pt>
                  <c:pt idx="155">
                    <c:v>#VALUE!</c:v>
                  </c:pt>
                  <c:pt idx="156">
                    <c:v>#VALUE!</c:v>
                  </c:pt>
                  <c:pt idx="157">
                    <c:v>#VALUE!</c:v>
                  </c:pt>
                  <c:pt idx="158">
                    <c:v>#VALUE!</c:v>
                  </c:pt>
                  <c:pt idx="159">
                    <c:v>#VALUE!</c:v>
                  </c:pt>
                  <c:pt idx="160">
                    <c:v>#VALUE!</c:v>
                  </c:pt>
                  <c:pt idx="161">
                    <c:v>#VALUE!</c:v>
                  </c:pt>
                  <c:pt idx="162">
                    <c:v>#VALUE!</c:v>
                  </c:pt>
                  <c:pt idx="163">
                    <c:v>#VALUE!</c:v>
                  </c:pt>
                  <c:pt idx="164">
                    <c:v>#VALUE!</c:v>
                  </c:pt>
                  <c:pt idx="165">
                    <c:v>#VALUE!</c:v>
                  </c:pt>
                  <c:pt idx="166">
                    <c:v>#VALUE!</c:v>
                  </c:pt>
                  <c:pt idx="167">
                    <c:v>#VALUE!</c:v>
                  </c:pt>
                  <c:pt idx="168">
                    <c:v>#VALUE!</c:v>
                  </c:pt>
                  <c:pt idx="169">
                    <c:v>#VALUE!</c:v>
                  </c:pt>
                  <c:pt idx="170">
                    <c:v>#VALUE!</c:v>
                  </c:pt>
                  <c:pt idx="171">
                    <c:v>#VALUE!</c:v>
                  </c:pt>
                  <c:pt idx="172">
                    <c:v>#VALUE!</c:v>
                  </c:pt>
                  <c:pt idx="173">
                    <c:v>#VALUE!</c:v>
                  </c:pt>
                  <c:pt idx="174">
                    <c:v>#VALUE!</c:v>
                  </c:pt>
                  <c:pt idx="175">
                    <c:v>#VALUE!</c:v>
                  </c:pt>
                  <c:pt idx="176">
                    <c:v>#VALUE!</c:v>
                  </c:pt>
                  <c:pt idx="177">
                    <c:v>#VALUE!</c:v>
                  </c:pt>
                  <c:pt idx="178">
                    <c:v>#VALUE!</c:v>
                  </c:pt>
                  <c:pt idx="179">
                    <c:v>#VALUE!</c:v>
                  </c:pt>
                  <c:pt idx="180">
                    <c:v>#VALUE!</c:v>
                  </c:pt>
                  <c:pt idx="181">
                    <c:v>#VALUE!</c:v>
                  </c:pt>
                  <c:pt idx="182">
                    <c:v>#VALUE!</c:v>
                  </c:pt>
                  <c:pt idx="183">
                    <c:v>#VALUE!</c:v>
                  </c:pt>
                  <c:pt idx="184">
                    <c:v>#VALUE!</c:v>
                  </c:pt>
                  <c:pt idx="185">
                    <c:v>#VALUE!</c:v>
                  </c:pt>
                  <c:pt idx="186">
                    <c:v>#VALUE!</c:v>
                  </c:pt>
                  <c:pt idx="187">
                    <c:v>#VALUE!</c:v>
                  </c:pt>
                  <c:pt idx="188">
                    <c:v>#VALUE!</c:v>
                  </c:pt>
                  <c:pt idx="189">
                    <c:v>#VALUE!</c:v>
                  </c:pt>
                  <c:pt idx="190">
                    <c:v>#VALUE!</c:v>
                  </c:pt>
                  <c:pt idx="191">
                    <c:v>#VALUE!</c:v>
                  </c:pt>
                  <c:pt idx="192">
                    <c:v>#VALUE!</c:v>
                  </c:pt>
                  <c:pt idx="193">
                    <c:v>#VALUE!</c:v>
                  </c:pt>
                  <c:pt idx="194">
                    <c:v>#VALUE!</c:v>
                  </c:pt>
                </c15:dlblRangeCache>
              </c15:datalabelsRange>
            </c:ext>
            <c:ext xmlns:c16="http://schemas.microsoft.com/office/drawing/2014/chart" uri="{C3380CC4-5D6E-409C-BE32-E72D297353CC}">
              <c16:uniqueId val="{0000024B-CA74-42F7-94F6-C0D1235D2CD2}"/>
            </c:ext>
          </c:extLst>
        </c:ser>
        <c:dLbls>
          <c:showLegendKey val="0"/>
          <c:showVal val="0"/>
          <c:showCatName val="0"/>
          <c:showSerName val="0"/>
          <c:showPercent val="0"/>
          <c:showBubbleSize val="0"/>
        </c:dLbls>
        <c:axId val="115989888"/>
        <c:axId val="131589248"/>
      </c:scatterChart>
      <c:valAx>
        <c:axId val="115989888"/>
        <c:scaling>
          <c:orientation val="minMax"/>
          <c:max val="2025"/>
          <c:min val="2000"/>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31589248"/>
        <c:crosses val="autoZero"/>
        <c:crossBetween val="midCat"/>
        <c:majorUnit val="5"/>
      </c:valAx>
      <c:valAx>
        <c:axId val="131589248"/>
        <c:scaling>
          <c:orientation val="minMax"/>
          <c:max val="100"/>
          <c:min val="0"/>
        </c:scaling>
        <c:delete val="0"/>
        <c:axPos val="l"/>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15989888"/>
        <c:crosses val="autoZero"/>
        <c:crossBetween val="midCat"/>
        <c:majorUnit val="20"/>
      </c:valAx>
      <c:spPr>
        <a:solidFill>
          <a:schemeClr val="bg1"/>
        </a:solidFill>
        <a:ln>
          <a:noFill/>
        </a:ln>
        <a:effectLst/>
      </c:spPr>
    </c:plotArea>
    <c:legend>
      <c:legendPos val="b"/>
      <c:layout>
        <c:manualLayout>
          <c:xMode val="edge"/>
          <c:yMode val="edge"/>
          <c:x val="8.9000089942028321E-3"/>
          <c:y val="0.85214198750780334"/>
          <c:w val="0.98096074439293224"/>
          <c:h val="0.14785801249219666"/>
        </c:manualLayout>
      </c:layout>
      <c:overlay val="0"/>
      <c:spPr>
        <a:noFill/>
        <a:ln>
          <a:noFill/>
        </a:ln>
        <a:effectLst/>
      </c:spPr>
      <c:txPr>
        <a:bodyPr rot="0" vert="horz"/>
        <a:lstStyle/>
        <a:p>
          <a:pPr>
            <a:defRPr/>
          </a:pPr>
          <a:endParaRPr lang="en-US"/>
        </a:p>
      </c:txPr>
    </c:legend>
    <c:plotVisOnly val="1"/>
    <c:dispBlanksAs val="gap"/>
    <c:showDLblsOverMax val="0"/>
  </c:chart>
  <c:spPr>
    <a:solidFill>
      <a:srgbClr val="C1E8FB"/>
    </a:solidFill>
    <a:ln w="9525" cap="flat" cmpd="sng" algn="ctr">
      <a:noFill/>
      <a:round/>
    </a:ln>
    <a:effectLst/>
  </c:spPr>
  <c:txPr>
    <a:bodyPr/>
    <a:lstStyle/>
    <a:p>
      <a:pPr>
        <a:defRPr sz="11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Key!$I$24</c:f>
          <c:strCache>
            <c:ptCount val="1"/>
            <c:pt idx="0">
              <c:v>Safely managed elements: rural</c:v>
            </c:pt>
          </c:strCache>
        </c:strRef>
      </c:tx>
      <c:layout>
        <c:manualLayout>
          <c:xMode val="edge"/>
          <c:yMode val="edge"/>
          <c:x val="0.12194176662496627"/>
          <c:y val="3.0661410424879545E-2"/>
        </c:manualLayout>
      </c:layout>
      <c:overlay val="0"/>
      <c:spPr>
        <a:noFill/>
        <a:ln>
          <a:noFill/>
        </a:ln>
        <a:effectLst/>
      </c:spPr>
      <c:txPr>
        <a:bodyPr rot="0" vert="horz"/>
        <a:lstStyle/>
        <a:p>
          <a:pPr>
            <a:defRPr/>
          </a:pPr>
          <a:endParaRPr lang="en-US"/>
        </a:p>
      </c:txPr>
    </c:title>
    <c:autoTitleDeleted val="0"/>
    <c:plotArea>
      <c:layout>
        <c:manualLayout>
          <c:layoutTarget val="inner"/>
          <c:xMode val="edge"/>
          <c:yMode val="edge"/>
          <c:x val="0.10607600747614519"/>
          <c:y val="0.11392847801191777"/>
          <c:w val="0.81911452648738281"/>
          <c:h val="0.68692040461500248"/>
        </c:manualLayout>
      </c:layout>
      <c:scatterChart>
        <c:scatterStyle val="lineMarker"/>
        <c:varyColors val="0"/>
        <c:ser>
          <c:idx val="1"/>
          <c:order val="0"/>
          <c:tx>
            <c:strRef>
              <c:f>Key!$I$45</c:f>
              <c:strCache>
                <c:ptCount val="1"/>
                <c:pt idx="0">
                  <c:v>Accessible on premises</c:v>
                </c:pt>
              </c:strCache>
            </c:strRef>
          </c:tx>
          <c:spPr>
            <a:ln w="25400" cap="rnd">
              <a:noFill/>
              <a:round/>
            </a:ln>
            <a:effectLst/>
          </c:spPr>
          <c:marker>
            <c:symbol val="circle"/>
            <c:size val="5"/>
            <c:spPr>
              <a:solidFill>
                <a:srgbClr val="0077C0"/>
              </a:solidFill>
              <a:ln w="9525">
                <a:noFill/>
              </a:ln>
              <a:effectLst/>
            </c:spPr>
          </c:marker>
          <c:dLbls>
            <c:dLbl>
              <c:idx val="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0-EC8C-483C-8E9E-BA97074DD020}"/>
                </c:ext>
              </c:extLst>
            </c:dLbl>
            <c:dLbl>
              <c:idx val="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1-EC8C-483C-8E9E-BA97074DD020}"/>
                </c:ext>
              </c:extLst>
            </c:dLbl>
            <c:dLbl>
              <c:idx val="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2-EC8C-483C-8E9E-BA97074DD020}"/>
                </c:ext>
              </c:extLst>
            </c:dLbl>
            <c:dLbl>
              <c:idx val="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3-EC8C-483C-8E9E-BA97074DD020}"/>
                </c:ext>
              </c:extLst>
            </c:dLbl>
            <c:dLbl>
              <c:idx val="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4-EC8C-483C-8E9E-BA97074DD020}"/>
                </c:ext>
              </c:extLst>
            </c:dLbl>
            <c:dLbl>
              <c:idx val="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5-EC8C-483C-8E9E-BA97074DD020}"/>
                </c:ext>
              </c:extLst>
            </c:dLbl>
            <c:dLbl>
              <c:idx val="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6-EC8C-483C-8E9E-BA97074DD020}"/>
                </c:ext>
              </c:extLst>
            </c:dLbl>
            <c:dLbl>
              <c:idx val="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7-EC8C-483C-8E9E-BA97074DD020}"/>
                </c:ext>
              </c:extLst>
            </c:dLbl>
            <c:dLbl>
              <c:idx val="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8-EC8C-483C-8E9E-BA97074DD020}"/>
                </c:ext>
              </c:extLst>
            </c:dLbl>
            <c:dLbl>
              <c:idx val="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9-EC8C-483C-8E9E-BA97074DD020}"/>
                </c:ext>
              </c:extLst>
            </c:dLbl>
            <c:dLbl>
              <c:idx val="1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A-EC8C-483C-8E9E-BA97074DD020}"/>
                </c:ext>
              </c:extLst>
            </c:dLbl>
            <c:dLbl>
              <c:idx val="1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B-EC8C-483C-8E9E-BA97074DD020}"/>
                </c:ext>
              </c:extLst>
            </c:dLbl>
            <c:dLbl>
              <c:idx val="1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C-EC8C-483C-8E9E-BA97074DD020}"/>
                </c:ext>
              </c:extLst>
            </c:dLbl>
            <c:dLbl>
              <c:idx val="1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D-EC8C-483C-8E9E-BA97074DD020}"/>
                </c:ext>
              </c:extLst>
            </c:dLbl>
            <c:dLbl>
              <c:idx val="1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E-EC8C-483C-8E9E-BA97074DD020}"/>
                </c:ext>
              </c:extLst>
            </c:dLbl>
            <c:dLbl>
              <c:idx val="1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F-EC8C-483C-8E9E-BA97074DD020}"/>
                </c:ext>
              </c:extLst>
            </c:dLbl>
            <c:dLbl>
              <c:idx val="1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0-EC8C-483C-8E9E-BA97074DD020}"/>
                </c:ext>
              </c:extLst>
            </c:dLbl>
            <c:dLbl>
              <c:idx val="1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1-EC8C-483C-8E9E-BA97074DD020}"/>
                </c:ext>
              </c:extLst>
            </c:dLbl>
            <c:dLbl>
              <c:idx val="1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2-EC8C-483C-8E9E-BA97074DD020}"/>
                </c:ext>
              </c:extLst>
            </c:dLbl>
            <c:dLbl>
              <c:idx val="1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3-EC8C-483C-8E9E-BA97074DD020}"/>
                </c:ext>
              </c:extLst>
            </c:dLbl>
            <c:dLbl>
              <c:idx val="2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4-EC8C-483C-8E9E-BA97074DD020}"/>
                </c:ext>
              </c:extLst>
            </c:dLbl>
            <c:dLbl>
              <c:idx val="2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5-EC8C-483C-8E9E-BA97074DD020}"/>
                </c:ext>
              </c:extLst>
            </c:dLbl>
            <c:dLbl>
              <c:idx val="2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6-EC8C-483C-8E9E-BA97074DD020}"/>
                </c:ext>
              </c:extLst>
            </c:dLbl>
            <c:dLbl>
              <c:idx val="2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7-EC8C-483C-8E9E-BA97074DD020}"/>
                </c:ext>
              </c:extLst>
            </c:dLbl>
            <c:dLbl>
              <c:idx val="2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8-EC8C-483C-8E9E-BA97074DD020}"/>
                </c:ext>
              </c:extLst>
            </c:dLbl>
            <c:dLbl>
              <c:idx val="2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9-EC8C-483C-8E9E-BA97074DD020}"/>
                </c:ext>
              </c:extLst>
            </c:dLbl>
            <c:dLbl>
              <c:idx val="2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A-EC8C-483C-8E9E-BA97074DD020}"/>
                </c:ext>
              </c:extLst>
            </c:dLbl>
            <c:dLbl>
              <c:idx val="2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B-EC8C-483C-8E9E-BA97074DD020}"/>
                </c:ext>
              </c:extLst>
            </c:dLbl>
            <c:dLbl>
              <c:idx val="2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C-EC8C-483C-8E9E-BA97074DD020}"/>
                </c:ext>
              </c:extLst>
            </c:dLbl>
            <c:dLbl>
              <c:idx val="2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D-EC8C-483C-8E9E-BA97074DD020}"/>
                </c:ext>
              </c:extLst>
            </c:dLbl>
            <c:dLbl>
              <c:idx val="3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E-EC8C-483C-8E9E-BA97074DD020}"/>
                </c:ext>
              </c:extLst>
            </c:dLbl>
            <c:dLbl>
              <c:idx val="3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F-EC8C-483C-8E9E-BA97074DD020}"/>
                </c:ext>
              </c:extLst>
            </c:dLbl>
            <c:dLbl>
              <c:idx val="3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0-EC8C-483C-8E9E-BA97074DD020}"/>
                </c:ext>
              </c:extLst>
            </c:dLbl>
            <c:dLbl>
              <c:idx val="3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1-EC8C-483C-8E9E-BA97074DD020}"/>
                </c:ext>
              </c:extLst>
            </c:dLbl>
            <c:dLbl>
              <c:idx val="3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2-EC8C-483C-8E9E-BA97074DD020}"/>
                </c:ext>
              </c:extLst>
            </c:dLbl>
            <c:dLbl>
              <c:idx val="3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3-EC8C-483C-8E9E-BA97074DD020}"/>
                </c:ext>
              </c:extLst>
            </c:dLbl>
            <c:dLbl>
              <c:idx val="36"/>
              <c:tx>
                <c:rich>
                  <a:bodyPr/>
                  <a:lstStyle/>
                  <a:p>
                    <a:fld id="{CB6A0D6C-58D4-4B9C-BD8C-2A0B29A63EA7}"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EC8C-483C-8E9E-BA97074DD020}"/>
                </c:ext>
              </c:extLst>
            </c:dLbl>
            <c:dLbl>
              <c:idx val="3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5-EC8C-483C-8E9E-BA97074DD020}"/>
                </c:ext>
              </c:extLst>
            </c:dLbl>
            <c:dLbl>
              <c:idx val="3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6-EC8C-483C-8E9E-BA97074DD020}"/>
                </c:ext>
              </c:extLst>
            </c:dLbl>
            <c:dLbl>
              <c:idx val="3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7-EC8C-483C-8E9E-BA97074DD020}"/>
                </c:ext>
              </c:extLst>
            </c:dLbl>
            <c:dLbl>
              <c:idx val="4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8-EC8C-483C-8E9E-BA97074DD020}"/>
                </c:ext>
              </c:extLst>
            </c:dLbl>
            <c:dLbl>
              <c:idx val="4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9-EC8C-483C-8E9E-BA97074DD020}"/>
                </c:ext>
              </c:extLst>
            </c:dLbl>
            <c:dLbl>
              <c:idx val="4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A-EC8C-483C-8E9E-BA97074DD020}"/>
                </c:ext>
              </c:extLst>
            </c:dLbl>
            <c:dLbl>
              <c:idx val="4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B-EC8C-483C-8E9E-BA97074DD020}"/>
                </c:ext>
              </c:extLst>
            </c:dLbl>
            <c:dLbl>
              <c:idx val="4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C-EC8C-483C-8E9E-BA97074DD020}"/>
                </c:ext>
              </c:extLst>
            </c:dLbl>
            <c:dLbl>
              <c:idx val="4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D-EC8C-483C-8E9E-BA97074DD020}"/>
                </c:ext>
              </c:extLst>
            </c:dLbl>
            <c:dLbl>
              <c:idx val="4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E-EC8C-483C-8E9E-BA97074DD020}"/>
                </c:ext>
              </c:extLst>
            </c:dLbl>
            <c:dLbl>
              <c:idx val="4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F-EC8C-483C-8E9E-BA97074DD020}"/>
                </c:ext>
              </c:extLst>
            </c:dLbl>
            <c:dLbl>
              <c:idx val="4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0-EC8C-483C-8E9E-BA97074DD020}"/>
                </c:ext>
              </c:extLst>
            </c:dLbl>
            <c:dLbl>
              <c:idx val="4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1-EC8C-483C-8E9E-BA97074DD020}"/>
                </c:ext>
              </c:extLst>
            </c:dLbl>
            <c:dLbl>
              <c:idx val="5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2-EC8C-483C-8E9E-BA97074DD020}"/>
                </c:ext>
              </c:extLst>
            </c:dLbl>
            <c:dLbl>
              <c:idx val="5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3-EC8C-483C-8E9E-BA97074DD020}"/>
                </c:ext>
              </c:extLst>
            </c:dLbl>
            <c:dLbl>
              <c:idx val="5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4-EC8C-483C-8E9E-BA97074DD020}"/>
                </c:ext>
              </c:extLst>
            </c:dLbl>
            <c:dLbl>
              <c:idx val="53"/>
              <c:tx>
                <c:rich>
                  <a:bodyPr/>
                  <a:lstStyle/>
                  <a:p>
                    <a:fld id="{42832283-8438-42CA-8136-7DFE05D51A15}"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5-EC8C-483C-8E9E-BA97074DD020}"/>
                </c:ext>
              </c:extLst>
            </c:dLbl>
            <c:dLbl>
              <c:idx val="5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6-EC8C-483C-8E9E-BA97074DD020}"/>
                </c:ext>
              </c:extLst>
            </c:dLbl>
            <c:dLbl>
              <c:idx val="5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7-EC8C-483C-8E9E-BA97074DD020}"/>
                </c:ext>
              </c:extLst>
            </c:dLbl>
            <c:dLbl>
              <c:idx val="5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8-EC8C-483C-8E9E-BA97074DD020}"/>
                </c:ext>
              </c:extLst>
            </c:dLbl>
            <c:dLbl>
              <c:idx val="5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9-EC8C-483C-8E9E-BA97074DD020}"/>
                </c:ext>
              </c:extLst>
            </c:dLbl>
            <c:dLbl>
              <c:idx val="5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A-EC8C-483C-8E9E-BA97074DD020}"/>
                </c:ext>
              </c:extLst>
            </c:dLbl>
            <c:dLbl>
              <c:idx val="5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B-EC8C-483C-8E9E-BA97074DD020}"/>
                </c:ext>
              </c:extLst>
            </c:dLbl>
            <c:dLbl>
              <c:idx val="6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C-EC8C-483C-8E9E-BA97074DD020}"/>
                </c:ext>
              </c:extLst>
            </c:dLbl>
            <c:dLbl>
              <c:idx val="6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D-EC8C-483C-8E9E-BA97074DD020}"/>
                </c:ext>
              </c:extLst>
            </c:dLbl>
            <c:dLbl>
              <c:idx val="6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E-EC8C-483C-8E9E-BA97074DD020}"/>
                </c:ext>
              </c:extLst>
            </c:dLbl>
            <c:dLbl>
              <c:idx val="6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F-EC8C-483C-8E9E-BA97074DD020}"/>
                </c:ext>
              </c:extLst>
            </c:dLbl>
            <c:dLbl>
              <c:idx val="64"/>
              <c:tx>
                <c:rich>
                  <a:bodyPr/>
                  <a:lstStyle/>
                  <a:p>
                    <a:fld id="{C8C3FB8A-8A17-4608-990E-D81567F7DD42}"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0-EC8C-483C-8E9E-BA97074DD020}"/>
                </c:ext>
              </c:extLst>
            </c:dLbl>
            <c:dLbl>
              <c:idx val="6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1-EC8C-483C-8E9E-BA97074DD020}"/>
                </c:ext>
              </c:extLst>
            </c:dLbl>
            <c:dLbl>
              <c:idx val="6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2-EC8C-483C-8E9E-BA97074DD020}"/>
                </c:ext>
              </c:extLst>
            </c:dLbl>
            <c:dLbl>
              <c:idx val="6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3-EC8C-483C-8E9E-BA97074DD020}"/>
                </c:ext>
              </c:extLst>
            </c:dLbl>
            <c:dLbl>
              <c:idx val="6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4-EC8C-483C-8E9E-BA97074DD020}"/>
                </c:ext>
              </c:extLst>
            </c:dLbl>
            <c:dLbl>
              <c:idx val="6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5-EC8C-483C-8E9E-BA97074DD020}"/>
                </c:ext>
              </c:extLst>
            </c:dLbl>
            <c:dLbl>
              <c:idx val="7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6-EC8C-483C-8E9E-BA97074DD020}"/>
                </c:ext>
              </c:extLst>
            </c:dLbl>
            <c:dLbl>
              <c:idx val="7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7-EC8C-483C-8E9E-BA97074DD020}"/>
                </c:ext>
              </c:extLst>
            </c:dLbl>
            <c:dLbl>
              <c:idx val="7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8-EC8C-483C-8E9E-BA97074DD020}"/>
                </c:ext>
              </c:extLst>
            </c:dLbl>
            <c:dLbl>
              <c:idx val="7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9-EC8C-483C-8E9E-BA97074DD020}"/>
                </c:ext>
              </c:extLst>
            </c:dLbl>
            <c:dLbl>
              <c:idx val="7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A-EC8C-483C-8E9E-BA97074DD020}"/>
                </c:ext>
              </c:extLst>
            </c:dLbl>
            <c:dLbl>
              <c:idx val="7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B-EC8C-483C-8E9E-BA97074DD020}"/>
                </c:ext>
              </c:extLst>
            </c:dLbl>
            <c:dLbl>
              <c:idx val="7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C-EC8C-483C-8E9E-BA97074DD020}"/>
                </c:ext>
              </c:extLst>
            </c:dLbl>
            <c:dLbl>
              <c:idx val="7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D-EC8C-483C-8E9E-BA97074DD020}"/>
                </c:ext>
              </c:extLst>
            </c:dLbl>
            <c:dLbl>
              <c:idx val="7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E-EC8C-483C-8E9E-BA97074DD020}"/>
                </c:ext>
              </c:extLst>
            </c:dLbl>
            <c:dLbl>
              <c:idx val="7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F-EC8C-483C-8E9E-BA97074DD020}"/>
                </c:ext>
              </c:extLst>
            </c:dLbl>
            <c:dLbl>
              <c:idx val="8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0-EC8C-483C-8E9E-BA97074DD020}"/>
                </c:ext>
              </c:extLst>
            </c:dLbl>
            <c:dLbl>
              <c:idx val="8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1-EC8C-483C-8E9E-BA97074DD020}"/>
                </c:ext>
              </c:extLst>
            </c:dLbl>
            <c:dLbl>
              <c:idx val="8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2-EC8C-483C-8E9E-BA97074DD020}"/>
                </c:ext>
              </c:extLst>
            </c:dLbl>
            <c:dLbl>
              <c:idx val="8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3-EC8C-483C-8E9E-BA97074DD020}"/>
                </c:ext>
              </c:extLst>
            </c:dLbl>
            <c:dLbl>
              <c:idx val="8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4-EC8C-483C-8E9E-BA97074DD020}"/>
                </c:ext>
              </c:extLst>
            </c:dLbl>
            <c:dLbl>
              <c:idx val="8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5-EC8C-483C-8E9E-BA97074DD020}"/>
                </c:ext>
              </c:extLst>
            </c:dLbl>
            <c:dLbl>
              <c:idx val="8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6-EC8C-483C-8E9E-BA97074DD020}"/>
                </c:ext>
              </c:extLst>
            </c:dLbl>
            <c:dLbl>
              <c:idx val="8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7-EC8C-483C-8E9E-BA97074DD020}"/>
                </c:ext>
              </c:extLst>
            </c:dLbl>
            <c:dLbl>
              <c:idx val="8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8-EC8C-483C-8E9E-BA97074DD020}"/>
                </c:ext>
              </c:extLst>
            </c:dLbl>
            <c:dLbl>
              <c:idx val="8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9-EC8C-483C-8E9E-BA97074DD020}"/>
                </c:ext>
              </c:extLst>
            </c:dLbl>
            <c:dLbl>
              <c:idx val="9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A-EC8C-483C-8E9E-BA97074DD020}"/>
                </c:ext>
              </c:extLst>
            </c:dLbl>
            <c:dLbl>
              <c:idx val="9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B-EC8C-483C-8E9E-BA97074DD020}"/>
                </c:ext>
              </c:extLst>
            </c:dLbl>
            <c:dLbl>
              <c:idx val="9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C-EC8C-483C-8E9E-BA97074DD020}"/>
                </c:ext>
              </c:extLst>
            </c:dLbl>
            <c:dLbl>
              <c:idx val="9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D-EC8C-483C-8E9E-BA97074DD020}"/>
                </c:ext>
              </c:extLst>
            </c:dLbl>
            <c:dLbl>
              <c:idx val="9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E-EC8C-483C-8E9E-BA97074DD020}"/>
                </c:ext>
              </c:extLst>
            </c:dLbl>
            <c:dLbl>
              <c:idx val="9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F-EC8C-483C-8E9E-BA97074DD020}"/>
                </c:ext>
              </c:extLst>
            </c:dLbl>
            <c:dLbl>
              <c:idx val="9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0-EC8C-483C-8E9E-BA97074DD020}"/>
                </c:ext>
              </c:extLst>
            </c:dLbl>
            <c:dLbl>
              <c:idx val="9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1-EC8C-483C-8E9E-BA97074DD020}"/>
                </c:ext>
              </c:extLst>
            </c:dLbl>
            <c:dLbl>
              <c:idx val="9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2-EC8C-483C-8E9E-BA97074DD020}"/>
                </c:ext>
              </c:extLst>
            </c:dLbl>
            <c:dLbl>
              <c:idx val="9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3-EC8C-483C-8E9E-BA97074DD020}"/>
                </c:ext>
              </c:extLst>
            </c:dLbl>
            <c:dLbl>
              <c:idx val="10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4-EC8C-483C-8E9E-BA97074DD020}"/>
                </c:ext>
              </c:extLst>
            </c:dLbl>
            <c:dLbl>
              <c:idx val="10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5-EC8C-483C-8E9E-BA97074DD020}"/>
                </c:ext>
              </c:extLst>
            </c:dLbl>
            <c:dLbl>
              <c:idx val="10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6-EC8C-483C-8E9E-BA97074DD020}"/>
                </c:ext>
              </c:extLst>
            </c:dLbl>
            <c:dLbl>
              <c:idx val="10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7-EC8C-483C-8E9E-BA97074DD020}"/>
                </c:ext>
              </c:extLst>
            </c:dLbl>
            <c:dLbl>
              <c:idx val="10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8-EC8C-483C-8E9E-BA97074DD020}"/>
                </c:ext>
              </c:extLst>
            </c:dLbl>
            <c:dLbl>
              <c:idx val="10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9-EC8C-483C-8E9E-BA97074DD020}"/>
                </c:ext>
              </c:extLst>
            </c:dLbl>
            <c:dLbl>
              <c:idx val="10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A-EC8C-483C-8E9E-BA97074DD020}"/>
                </c:ext>
              </c:extLst>
            </c:dLbl>
            <c:dLbl>
              <c:idx val="10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B-EC8C-483C-8E9E-BA97074DD020}"/>
                </c:ext>
              </c:extLst>
            </c:dLbl>
            <c:dLbl>
              <c:idx val="10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C-EC8C-483C-8E9E-BA97074DD020}"/>
                </c:ext>
              </c:extLst>
            </c:dLbl>
            <c:dLbl>
              <c:idx val="10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D-EC8C-483C-8E9E-BA97074DD020}"/>
                </c:ext>
              </c:extLst>
            </c:dLbl>
            <c:dLbl>
              <c:idx val="11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E-EC8C-483C-8E9E-BA97074DD020}"/>
                </c:ext>
              </c:extLst>
            </c:dLbl>
            <c:dLbl>
              <c:idx val="11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F-EC8C-483C-8E9E-BA97074DD020}"/>
                </c:ext>
              </c:extLst>
            </c:dLbl>
            <c:dLbl>
              <c:idx val="11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0-EC8C-483C-8E9E-BA97074DD020}"/>
                </c:ext>
              </c:extLst>
            </c:dLbl>
            <c:dLbl>
              <c:idx val="11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1-EC8C-483C-8E9E-BA97074DD020}"/>
                </c:ext>
              </c:extLst>
            </c:dLbl>
            <c:dLbl>
              <c:idx val="11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2-EC8C-483C-8E9E-BA97074DD020}"/>
                </c:ext>
              </c:extLst>
            </c:dLbl>
            <c:dLbl>
              <c:idx val="11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3-EC8C-483C-8E9E-BA97074DD020}"/>
                </c:ext>
              </c:extLst>
            </c:dLbl>
            <c:dLbl>
              <c:idx val="11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4-EC8C-483C-8E9E-BA97074DD020}"/>
                </c:ext>
              </c:extLst>
            </c:dLbl>
            <c:dLbl>
              <c:idx val="11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5-EC8C-483C-8E9E-BA97074DD020}"/>
                </c:ext>
              </c:extLst>
            </c:dLbl>
            <c:dLbl>
              <c:idx val="11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6-EC8C-483C-8E9E-BA97074DD020}"/>
                </c:ext>
              </c:extLst>
            </c:dLbl>
            <c:dLbl>
              <c:idx val="11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7-EC8C-483C-8E9E-BA97074DD020}"/>
                </c:ext>
              </c:extLst>
            </c:dLbl>
            <c:dLbl>
              <c:idx val="12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8-EC8C-483C-8E9E-BA97074DD020}"/>
                </c:ext>
              </c:extLst>
            </c:dLbl>
            <c:dLbl>
              <c:idx val="12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9-EC8C-483C-8E9E-BA97074DD020}"/>
                </c:ext>
              </c:extLst>
            </c:dLbl>
            <c:dLbl>
              <c:idx val="12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A-EC8C-483C-8E9E-BA97074DD020}"/>
                </c:ext>
              </c:extLst>
            </c:dLbl>
            <c:dLbl>
              <c:idx val="12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B-EC8C-483C-8E9E-BA97074DD020}"/>
                </c:ext>
              </c:extLst>
            </c:dLbl>
            <c:dLbl>
              <c:idx val="12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C-EC8C-483C-8E9E-BA97074DD020}"/>
                </c:ext>
              </c:extLst>
            </c:dLbl>
            <c:dLbl>
              <c:idx val="12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D-EC8C-483C-8E9E-BA97074DD020}"/>
                </c:ext>
              </c:extLst>
            </c:dLbl>
            <c:dLbl>
              <c:idx val="12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E-EC8C-483C-8E9E-BA97074DD020}"/>
                </c:ext>
              </c:extLst>
            </c:dLbl>
            <c:dLbl>
              <c:idx val="12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F-EC8C-483C-8E9E-BA97074DD020}"/>
                </c:ext>
              </c:extLst>
            </c:dLbl>
            <c:dLbl>
              <c:idx val="12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0-EC8C-483C-8E9E-BA97074DD020}"/>
                </c:ext>
              </c:extLst>
            </c:dLbl>
            <c:dLbl>
              <c:idx val="12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1-EC8C-483C-8E9E-BA97074DD020}"/>
                </c:ext>
              </c:extLst>
            </c:dLbl>
            <c:dLbl>
              <c:idx val="13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2-EC8C-483C-8E9E-BA97074DD020}"/>
                </c:ext>
              </c:extLst>
            </c:dLbl>
            <c:dLbl>
              <c:idx val="13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3-EC8C-483C-8E9E-BA97074DD020}"/>
                </c:ext>
              </c:extLst>
            </c:dLbl>
            <c:dLbl>
              <c:idx val="13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4-EC8C-483C-8E9E-BA97074DD020}"/>
                </c:ext>
              </c:extLst>
            </c:dLbl>
            <c:dLbl>
              <c:idx val="13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5-EC8C-483C-8E9E-BA97074DD020}"/>
                </c:ext>
              </c:extLst>
            </c:dLbl>
            <c:dLbl>
              <c:idx val="13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6-EC8C-483C-8E9E-BA97074DD020}"/>
                </c:ext>
              </c:extLst>
            </c:dLbl>
            <c:dLbl>
              <c:idx val="13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7-EC8C-483C-8E9E-BA97074DD020}"/>
                </c:ext>
              </c:extLst>
            </c:dLbl>
            <c:dLbl>
              <c:idx val="13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8-EC8C-483C-8E9E-BA97074DD020}"/>
                </c:ext>
              </c:extLst>
            </c:dLbl>
            <c:dLbl>
              <c:idx val="13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9-EC8C-483C-8E9E-BA97074DD020}"/>
                </c:ext>
              </c:extLst>
            </c:dLbl>
            <c:dLbl>
              <c:idx val="13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A-EC8C-483C-8E9E-BA97074DD020}"/>
                </c:ext>
              </c:extLst>
            </c:dLbl>
            <c:dLbl>
              <c:idx val="13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B-EC8C-483C-8E9E-BA97074DD020}"/>
                </c:ext>
              </c:extLst>
            </c:dLbl>
            <c:dLbl>
              <c:idx val="14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C-EC8C-483C-8E9E-BA97074DD020}"/>
                </c:ext>
              </c:extLst>
            </c:dLbl>
            <c:dLbl>
              <c:idx val="14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D-EC8C-483C-8E9E-BA97074DD020}"/>
                </c:ext>
              </c:extLst>
            </c:dLbl>
            <c:dLbl>
              <c:idx val="14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E-EC8C-483C-8E9E-BA97074DD020}"/>
                </c:ext>
              </c:extLst>
            </c:dLbl>
            <c:dLbl>
              <c:idx val="14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F-EC8C-483C-8E9E-BA97074DD020}"/>
                </c:ext>
              </c:extLst>
            </c:dLbl>
            <c:dLbl>
              <c:idx val="14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0-EC8C-483C-8E9E-BA97074DD020}"/>
                </c:ext>
              </c:extLst>
            </c:dLbl>
            <c:dLbl>
              <c:idx val="14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1-EC8C-483C-8E9E-BA97074DD020}"/>
                </c:ext>
              </c:extLst>
            </c:dLbl>
            <c:dLbl>
              <c:idx val="14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2-EC8C-483C-8E9E-BA97074DD020}"/>
                </c:ext>
              </c:extLst>
            </c:dLbl>
            <c:dLbl>
              <c:idx val="14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3-EC8C-483C-8E9E-BA97074DD020}"/>
                </c:ext>
              </c:extLst>
            </c:dLbl>
            <c:dLbl>
              <c:idx val="14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4-EC8C-483C-8E9E-BA97074DD020}"/>
                </c:ext>
              </c:extLst>
            </c:dLbl>
            <c:dLbl>
              <c:idx val="14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5-EC8C-483C-8E9E-BA97074DD020}"/>
                </c:ext>
              </c:extLst>
            </c:dLbl>
            <c:dLbl>
              <c:idx val="15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6-EC8C-483C-8E9E-BA97074DD020}"/>
                </c:ext>
              </c:extLst>
            </c:dLbl>
            <c:dLbl>
              <c:idx val="15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7-EC8C-483C-8E9E-BA97074DD020}"/>
                </c:ext>
              </c:extLst>
            </c:dLbl>
            <c:dLbl>
              <c:idx val="15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8-EC8C-483C-8E9E-BA97074DD020}"/>
                </c:ext>
              </c:extLst>
            </c:dLbl>
            <c:dLbl>
              <c:idx val="15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9-EC8C-483C-8E9E-BA97074DD020}"/>
                </c:ext>
              </c:extLst>
            </c:dLbl>
            <c:dLbl>
              <c:idx val="15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A-EC8C-483C-8E9E-BA97074DD020}"/>
                </c:ext>
              </c:extLst>
            </c:dLbl>
            <c:dLbl>
              <c:idx val="15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B-EC8C-483C-8E9E-BA97074DD020}"/>
                </c:ext>
              </c:extLst>
            </c:dLbl>
            <c:dLbl>
              <c:idx val="15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C-EC8C-483C-8E9E-BA97074DD020}"/>
                </c:ext>
              </c:extLst>
            </c:dLbl>
            <c:dLbl>
              <c:idx val="15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D-EC8C-483C-8E9E-BA97074DD020}"/>
                </c:ext>
              </c:extLst>
            </c:dLbl>
            <c:dLbl>
              <c:idx val="15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E-EC8C-483C-8E9E-BA97074DD020}"/>
                </c:ext>
              </c:extLst>
            </c:dLbl>
            <c:dLbl>
              <c:idx val="15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F-EC8C-483C-8E9E-BA97074DD020}"/>
                </c:ext>
              </c:extLst>
            </c:dLbl>
            <c:dLbl>
              <c:idx val="16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0-EC8C-483C-8E9E-BA97074DD020}"/>
                </c:ext>
              </c:extLst>
            </c:dLbl>
            <c:dLbl>
              <c:idx val="16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1-EC8C-483C-8E9E-BA97074DD020}"/>
                </c:ext>
              </c:extLst>
            </c:dLbl>
            <c:dLbl>
              <c:idx val="16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2-EC8C-483C-8E9E-BA97074DD020}"/>
                </c:ext>
              </c:extLst>
            </c:dLbl>
            <c:dLbl>
              <c:idx val="16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3-EC8C-483C-8E9E-BA97074DD020}"/>
                </c:ext>
              </c:extLst>
            </c:dLbl>
            <c:dLbl>
              <c:idx val="16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4-EC8C-483C-8E9E-BA97074DD020}"/>
                </c:ext>
              </c:extLst>
            </c:dLbl>
            <c:dLbl>
              <c:idx val="16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5-EC8C-483C-8E9E-BA97074DD020}"/>
                </c:ext>
              </c:extLst>
            </c:dLbl>
            <c:dLbl>
              <c:idx val="16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6-EC8C-483C-8E9E-BA97074DD020}"/>
                </c:ext>
              </c:extLst>
            </c:dLbl>
            <c:dLbl>
              <c:idx val="16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7-EC8C-483C-8E9E-BA97074DD020}"/>
                </c:ext>
              </c:extLst>
            </c:dLbl>
            <c:dLbl>
              <c:idx val="16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8-EC8C-483C-8E9E-BA97074DD020}"/>
                </c:ext>
              </c:extLst>
            </c:dLbl>
            <c:dLbl>
              <c:idx val="16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9-EC8C-483C-8E9E-BA97074DD020}"/>
                </c:ext>
              </c:extLst>
            </c:dLbl>
            <c:dLbl>
              <c:idx val="17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A-EC8C-483C-8E9E-BA97074DD020}"/>
                </c:ext>
              </c:extLst>
            </c:dLbl>
            <c:dLbl>
              <c:idx val="17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B-EC8C-483C-8E9E-BA97074DD020}"/>
                </c:ext>
              </c:extLst>
            </c:dLbl>
            <c:dLbl>
              <c:idx val="17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C-EC8C-483C-8E9E-BA97074DD020}"/>
                </c:ext>
              </c:extLst>
            </c:dLbl>
            <c:dLbl>
              <c:idx val="17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D-EC8C-483C-8E9E-BA97074DD020}"/>
                </c:ext>
              </c:extLst>
            </c:dLbl>
            <c:dLbl>
              <c:idx val="17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E-EC8C-483C-8E9E-BA97074DD020}"/>
                </c:ext>
              </c:extLst>
            </c:dLbl>
            <c:dLbl>
              <c:idx val="17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F-EC8C-483C-8E9E-BA97074DD020}"/>
                </c:ext>
              </c:extLst>
            </c:dLbl>
            <c:dLbl>
              <c:idx val="17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0-EC8C-483C-8E9E-BA97074DD020}"/>
                </c:ext>
              </c:extLst>
            </c:dLbl>
            <c:dLbl>
              <c:idx val="17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1-EC8C-483C-8E9E-BA97074DD020}"/>
                </c:ext>
              </c:extLst>
            </c:dLbl>
            <c:dLbl>
              <c:idx val="17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2-EC8C-483C-8E9E-BA97074DD020}"/>
                </c:ext>
              </c:extLst>
            </c:dLbl>
            <c:dLbl>
              <c:idx val="17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3-EC8C-483C-8E9E-BA97074DD020}"/>
                </c:ext>
              </c:extLst>
            </c:dLbl>
            <c:dLbl>
              <c:idx val="18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4-EC8C-483C-8E9E-BA97074DD020}"/>
                </c:ext>
              </c:extLst>
            </c:dLbl>
            <c:dLbl>
              <c:idx val="18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5-EC8C-483C-8E9E-BA97074DD020}"/>
                </c:ext>
              </c:extLst>
            </c:dLbl>
            <c:dLbl>
              <c:idx val="18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6-EC8C-483C-8E9E-BA97074DD020}"/>
                </c:ext>
              </c:extLst>
            </c:dLbl>
            <c:dLbl>
              <c:idx val="18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7-EC8C-483C-8E9E-BA97074DD020}"/>
                </c:ext>
              </c:extLst>
            </c:dLbl>
            <c:dLbl>
              <c:idx val="18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8-EC8C-483C-8E9E-BA97074DD020}"/>
                </c:ext>
              </c:extLst>
            </c:dLbl>
            <c:dLbl>
              <c:idx val="18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9-EC8C-483C-8E9E-BA97074DD020}"/>
                </c:ext>
              </c:extLst>
            </c:dLbl>
            <c:dLbl>
              <c:idx val="18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A-EC8C-483C-8E9E-BA97074DD020}"/>
                </c:ext>
              </c:extLst>
            </c:dLbl>
            <c:dLbl>
              <c:idx val="18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B-EC8C-483C-8E9E-BA97074DD020}"/>
                </c:ext>
              </c:extLst>
            </c:dLbl>
            <c:dLbl>
              <c:idx val="18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C-EC8C-483C-8E9E-BA97074DD020}"/>
                </c:ext>
              </c:extLst>
            </c:dLbl>
            <c:dLbl>
              <c:idx val="18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D-EC8C-483C-8E9E-BA97074DD020}"/>
                </c:ext>
              </c:extLst>
            </c:dLbl>
            <c:dLbl>
              <c:idx val="19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E-EC8C-483C-8E9E-BA97074DD020}"/>
                </c:ext>
              </c:extLst>
            </c:dLbl>
            <c:dLbl>
              <c:idx val="19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F-EC8C-483C-8E9E-BA97074DD020}"/>
                </c:ext>
              </c:extLst>
            </c:dLbl>
            <c:dLbl>
              <c:idx val="19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0-EC8C-483C-8E9E-BA97074DD020}"/>
                </c:ext>
              </c:extLst>
            </c:dLbl>
            <c:dLbl>
              <c:idx val="19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1-EC8C-483C-8E9E-BA97074DD020}"/>
                </c:ext>
              </c:extLst>
            </c:dLbl>
            <c:dLbl>
              <c:idx val="19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2-EC8C-483C-8E9E-BA97074DD020}"/>
                </c:ext>
              </c:extLst>
            </c:dLbl>
            <c:spPr>
              <a:noFill/>
              <a:ln>
                <a:noFill/>
              </a:ln>
              <a:effectLst/>
            </c:spPr>
            <c:dLblPos val="b"/>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'Chart Data'!$C$6:$C$200</c:f>
              <c:numCache>
                <c:formatCode>General</c:formatCode>
                <c:ptCount val="195"/>
                <c:pt idx="0">
                  <c:v>1988</c:v>
                </c:pt>
                <c:pt idx="1">
                  <c:v>1994</c:v>
                </c:pt>
                <c:pt idx="2">
                  <c:v>2000</c:v>
                </c:pt>
                <c:pt idx="3">
                  <c:v>2002</c:v>
                </c:pt>
                <c:pt idx="4">
                  <c:v>2002</c:v>
                </c:pt>
                <c:pt idx="5">
                  <c:v>2003</c:v>
                </c:pt>
                <c:pt idx="6">
                  <c:v>2003</c:v>
                </c:pt>
                <c:pt idx="7">
                  <c:v>2004</c:v>
                </c:pt>
                <c:pt idx="8">
                  <c:v>2004</c:v>
                </c:pt>
                <c:pt idx="9">
                  <c:v>2004</c:v>
                </c:pt>
                <c:pt idx="10">
                  <c:v>2004</c:v>
                </c:pt>
                <c:pt idx="11">
                  <c:v>2005</c:v>
                </c:pt>
                <c:pt idx="12">
                  <c:v>2005</c:v>
                </c:pt>
                <c:pt idx="13">
                  <c:v>2005</c:v>
                </c:pt>
                <c:pt idx="14">
                  <c:v>2005</c:v>
                </c:pt>
                <c:pt idx="15">
                  <c:v>2006</c:v>
                </c:pt>
                <c:pt idx="16">
                  <c:v>2006</c:v>
                </c:pt>
                <c:pt idx="17">
                  <c:v>2006</c:v>
                </c:pt>
                <c:pt idx="18">
                  <c:v>2007</c:v>
                </c:pt>
                <c:pt idx="19">
                  <c:v>2007</c:v>
                </c:pt>
                <c:pt idx="20">
                  <c:v>2007</c:v>
                </c:pt>
                <c:pt idx="21">
                  <c:v>2008</c:v>
                </c:pt>
                <c:pt idx="22">
                  <c:v>2008</c:v>
                </c:pt>
                <c:pt idx="23">
                  <c:v>2008</c:v>
                </c:pt>
                <c:pt idx="24">
                  <c:v>2009</c:v>
                </c:pt>
                <c:pt idx="25">
                  <c:v>2009</c:v>
                </c:pt>
                <c:pt idx="26">
                  <c:v>2009</c:v>
                </c:pt>
                <c:pt idx="27">
                  <c:v>2010</c:v>
                </c:pt>
                <c:pt idx="28">
                  <c:v>2010</c:v>
                </c:pt>
                <c:pt idx="29">
                  <c:v>2010</c:v>
                </c:pt>
                <c:pt idx="30">
                  <c:v>2010</c:v>
                </c:pt>
                <c:pt idx="31">
                  <c:v>2010</c:v>
                </c:pt>
                <c:pt idx="32">
                  <c:v>2011</c:v>
                </c:pt>
                <c:pt idx="33">
                  <c:v>2011</c:v>
                </c:pt>
                <c:pt idx="34">
                  <c:v>2012</c:v>
                </c:pt>
                <c:pt idx="35">
                  <c:v>2012</c:v>
                </c:pt>
                <c:pt idx="36">
                  <c:v>2012</c:v>
                </c:pt>
                <c:pt idx="37">
                  <c:v>2012</c:v>
                </c:pt>
                <c:pt idx="38">
                  <c:v>2012</c:v>
                </c:pt>
                <c:pt idx="39">
                  <c:v>2013</c:v>
                </c:pt>
                <c:pt idx="40">
                  <c:v>2013</c:v>
                </c:pt>
                <c:pt idx="41">
                  <c:v>2013</c:v>
                </c:pt>
                <c:pt idx="42">
                  <c:v>2014</c:v>
                </c:pt>
                <c:pt idx="43">
                  <c:v>2014</c:v>
                </c:pt>
                <c:pt idx="44">
                  <c:v>2014</c:v>
                </c:pt>
                <c:pt idx="45">
                  <c:v>2014</c:v>
                </c:pt>
                <c:pt idx="46">
                  <c:v>2015</c:v>
                </c:pt>
                <c:pt idx="47">
                  <c:v>2015</c:v>
                </c:pt>
                <c:pt idx="48">
                  <c:v>2015</c:v>
                </c:pt>
                <c:pt idx="49">
                  <c:v>2015</c:v>
                </c:pt>
                <c:pt idx="50">
                  <c:v>2016</c:v>
                </c:pt>
                <c:pt idx="51">
                  <c:v>2017</c:v>
                </c:pt>
                <c:pt idx="52">
                  <c:v>2018</c:v>
                </c:pt>
                <c:pt idx="53">
                  <c:v>2018</c:v>
                </c:pt>
                <c:pt idx="54">
                  <c:v>2019</c:v>
                </c:pt>
                <c:pt idx="55">
                  <c:v>2020</c:v>
                </c:pt>
                <c:pt idx="56">
                  <c:v>2020</c:v>
                </c:pt>
                <c:pt idx="57">
                  <c:v>2020</c:v>
                </c:pt>
                <c:pt idx="58">
                  <c:v>2021</c:v>
                </c:pt>
                <c:pt idx="59">
                  <c:v>2021</c:v>
                </c:pt>
                <c:pt idx="60">
                  <c:v>2022</c:v>
                </c:pt>
                <c:pt idx="61">
                  <c:v>2022</c:v>
                </c:pt>
                <c:pt idx="62">
                  <c:v>2022</c:v>
                </c:pt>
                <c:pt idx="63">
                  <c:v>2023</c:v>
                </c:pt>
                <c:pt idx="64">
                  <c:v>2023</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numCache>
            </c:numRef>
          </c:xVal>
          <c:yVal>
            <c:numRef>
              <c:f>'Chart Data'!$V$6:$V$200</c:f>
              <c:numCache>
                <c:formatCode>0</c:formatCode>
                <c:ptCount val="19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87</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82.549000000000007</c:v>
                </c:pt>
                <c:pt idx="54">
                  <c:v>#N/A</c:v>
                </c:pt>
                <c:pt idx="55">
                  <c:v>#N/A</c:v>
                </c:pt>
                <c:pt idx="56">
                  <c:v>#N/A</c:v>
                </c:pt>
                <c:pt idx="57">
                  <c:v>#N/A</c:v>
                </c:pt>
                <c:pt idx="58">
                  <c:v>#N/A</c:v>
                </c:pt>
                <c:pt idx="59">
                  <c:v>#N/A</c:v>
                </c:pt>
                <c:pt idx="60">
                  <c:v>#N/A</c:v>
                </c:pt>
                <c:pt idx="61">
                  <c:v>#N/A</c:v>
                </c:pt>
                <c:pt idx="62">
                  <c:v>#N/A</c:v>
                </c:pt>
                <c:pt idx="63">
                  <c:v>#N/A</c:v>
                </c:pt>
                <c:pt idx="64">
                  <c:v>83.01473</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numCache>
            </c:numRef>
          </c:yVal>
          <c:smooth val="0"/>
          <c:extLst>
            <c:ext xmlns:c15="http://schemas.microsoft.com/office/drawing/2012/chart" uri="{02D57815-91ED-43cb-92C2-25804820EDAC}">
              <c15:datalabelsRange>
                <c15:f>'Chart Data'!$A$6:$A$200</c15:f>
                <c15:dlblRangeCache>
                  <c:ptCount val="195"/>
                  <c:pt idx="0">
                    <c:v>DHS</c:v>
                  </c:pt>
                  <c:pt idx="1">
                    <c:v>CEN</c:v>
                  </c:pt>
                  <c:pt idx="2">
                    <c:v>MICS</c:v>
                  </c:pt>
                  <c:pt idx="3">
                    <c:v>WQ</c:v>
                  </c:pt>
                  <c:pt idx="4">
                    <c:v>PAPFAM</c:v>
                  </c:pt>
                  <c:pt idx="5">
                    <c:v>WQ</c:v>
                  </c:pt>
                  <c:pt idx="6">
                    <c:v>WHS</c:v>
                  </c:pt>
                  <c:pt idx="7">
                    <c:v>CEN</c:v>
                  </c:pt>
                  <c:pt idx="8">
                    <c:v>WQ</c:v>
                  </c:pt>
                  <c:pt idx="9">
                    <c:v>IBNET</c:v>
                  </c:pt>
                  <c:pt idx="10">
                    <c:v>ES</c:v>
                  </c:pt>
                  <c:pt idx="11">
                    <c:v>WQ</c:v>
                  </c:pt>
                  <c:pt idx="12">
                    <c:v>IBNET</c:v>
                  </c:pt>
                  <c:pt idx="13">
                    <c:v>ES</c:v>
                  </c:pt>
                  <c:pt idx="14">
                    <c:v>EBCNV</c:v>
                  </c:pt>
                  <c:pt idx="15">
                    <c:v>WQ</c:v>
                  </c:pt>
                  <c:pt idx="16">
                    <c:v>IBNET</c:v>
                  </c:pt>
                  <c:pt idx="17">
                    <c:v>ES</c:v>
                  </c:pt>
                  <c:pt idx="18">
                    <c:v>WQ</c:v>
                  </c:pt>
                  <c:pt idx="19">
                    <c:v>IBNET</c:v>
                  </c:pt>
                  <c:pt idx="20">
                    <c:v>ES</c:v>
                  </c:pt>
                  <c:pt idx="21">
                    <c:v>WQ</c:v>
                  </c:pt>
                  <c:pt idx="22">
                    <c:v>IBNET</c:v>
                  </c:pt>
                  <c:pt idx="23">
                    <c:v>ES</c:v>
                  </c:pt>
                  <c:pt idx="24">
                    <c:v>WQ</c:v>
                  </c:pt>
                  <c:pt idx="25">
                    <c:v>IBNET</c:v>
                  </c:pt>
                  <c:pt idx="26">
                    <c:v>ES</c:v>
                  </c:pt>
                  <c:pt idx="27">
                    <c:v>WQ</c:v>
                  </c:pt>
                  <c:pt idx="28">
                    <c:v>IBNET</c:v>
                  </c:pt>
                  <c:pt idx="29">
                    <c:v>ES</c:v>
                  </c:pt>
                  <c:pt idx="30">
                    <c:v>EBCNV</c:v>
                  </c:pt>
                  <c:pt idx="31">
                    <c:v>UNSD</c:v>
                  </c:pt>
                  <c:pt idx="32">
                    <c:v>AS</c:v>
                  </c:pt>
                  <c:pt idx="33">
                    <c:v>WQ</c:v>
                  </c:pt>
                  <c:pt idx="34">
                    <c:v>AS</c:v>
                  </c:pt>
                  <c:pt idx="35">
                    <c:v>WQ</c:v>
                  </c:pt>
                  <c:pt idx="36">
                    <c:v>MICS</c:v>
                  </c:pt>
                  <c:pt idx="37">
                    <c:v>MDG</c:v>
                  </c:pt>
                  <c:pt idx="38">
                    <c:v>ENPE</c:v>
                  </c:pt>
                  <c:pt idx="39">
                    <c:v>AFB</c:v>
                  </c:pt>
                  <c:pt idx="40">
                    <c:v>AS</c:v>
                  </c:pt>
                  <c:pt idx="41">
                    <c:v>WQ</c:v>
                  </c:pt>
                  <c:pt idx="42">
                    <c:v>AS</c:v>
                  </c:pt>
                  <c:pt idx="43">
                    <c:v>WQ</c:v>
                  </c:pt>
                  <c:pt idx="44">
                    <c:v>CEN</c:v>
                  </c:pt>
                  <c:pt idx="45">
                    <c:v>LMPS</c:v>
                  </c:pt>
                  <c:pt idx="46">
                    <c:v>AFB</c:v>
                  </c:pt>
                  <c:pt idx="47">
                    <c:v>AS</c:v>
                  </c:pt>
                  <c:pt idx="48">
                    <c:v>WQ</c:v>
                  </c:pt>
                  <c:pt idx="49">
                    <c:v>EBCNV</c:v>
                  </c:pt>
                  <c:pt idx="50">
                    <c:v>WQ</c:v>
                  </c:pt>
                  <c:pt idx="51">
                    <c:v>WQ</c:v>
                  </c:pt>
                  <c:pt idx="52">
                    <c:v>AFB</c:v>
                  </c:pt>
                  <c:pt idx="53">
                    <c:v>MICS</c:v>
                  </c:pt>
                  <c:pt idx="54">
                    <c:v>RA</c:v>
                  </c:pt>
                  <c:pt idx="55">
                    <c:v>AFB</c:v>
                  </c:pt>
                  <c:pt idx="56">
                    <c:v>RA</c:v>
                  </c:pt>
                  <c:pt idx="57">
                    <c:v>AS</c:v>
                  </c:pt>
                  <c:pt idx="58">
                    <c:v>EBCNV</c:v>
                  </c:pt>
                  <c:pt idx="59">
                    <c:v>RA</c:v>
                  </c:pt>
                  <c:pt idx="60">
                    <c:v>RA</c:v>
                  </c:pt>
                  <c:pt idx="61">
                    <c:v>AFB</c:v>
                  </c:pt>
                  <c:pt idx="62">
                    <c:v>ONAS</c:v>
                  </c:pt>
                  <c:pt idx="63">
                    <c:v>ONAS</c:v>
                  </c:pt>
                  <c:pt idx="64">
                    <c:v>MICS</c:v>
                  </c:pt>
                  <c:pt idx="65">
                    <c:v>#VALUE!</c:v>
                  </c:pt>
                  <c:pt idx="66">
                    <c:v>#VALUE!</c:v>
                  </c:pt>
                  <c:pt idx="67">
                    <c:v>#VALUE!</c:v>
                  </c:pt>
                  <c:pt idx="68">
                    <c:v>#VALUE!</c:v>
                  </c:pt>
                  <c:pt idx="69">
                    <c:v>#VALUE!</c:v>
                  </c:pt>
                  <c:pt idx="70">
                    <c:v>#VALUE!</c:v>
                  </c:pt>
                  <c:pt idx="71">
                    <c:v>#VALUE!</c:v>
                  </c:pt>
                  <c:pt idx="72">
                    <c:v>#VALUE!</c:v>
                  </c:pt>
                  <c:pt idx="73">
                    <c:v>#VALUE!</c:v>
                  </c:pt>
                  <c:pt idx="74">
                    <c:v>#VALUE!</c:v>
                  </c:pt>
                  <c:pt idx="75">
                    <c:v>#VALUE!</c:v>
                  </c:pt>
                  <c:pt idx="76">
                    <c:v>#VALUE!</c:v>
                  </c:pt>
                  <c:pt idx="77">
                    <c:v>#VALUE!</c:v>
                  </c:pt>
                  <c:pt idx="78">
                    <c:v>#VALUE!</c:v>
                  </c:pt>
                  <c:pt idx="79">
                    <c:v>#VALUE!</c:v>
                  </c:pt>
                  <c:pt idx="80">
                    <c:v>#VALUE!</c:v>
                  </c:pt>
                  <c:pt idx="81">
                    <c:v>#VALUE!</c:v>
                  </c:pt>
                  <c:pt idx="82">
                    <c:v>#VALUE!</c:v>
                  </c:pt>
                  <c:pt idx="83">
                    <c:v>#VALUE!</c:v>
                  </c:pt>
                  <c:pt idx="84">
                    <c:v>#VALUE!</c:v>
                  </c:pt>
                  <c:pt idx="85">
                    <c:v>#VALUE!</c:v>
                  </c:pt>
                  <c:pt idx="86">
                    <c:v>#VALUE!</c:v>
                  </c:pt>
                  <c:pt idx="87">
                    <c:v>#VALUE!</c:v>
                  </c:pt>
                  <c:pt idx="88">
                    <c:v>#VALUE!</c:v>
                  </c:pt>
                  <c:pt idx="89">
                    <c:v>#VALUE!</c:v>
                  </c:pt>
                  <c:pt idx="90">
                    <c:v>#VALUE!</c:v>
                  </c:pt>
                  <c:pt idx="91">
                    <c:v>#VALUE!</c:v>
                  </c:pt>
                  <c:pt idx="92">
                    <c:v>#VALUE!</c:v>
                  </c:pt>
                  <c:pt idx="93">
                    <c:v>#VALUE!</c:v>
                  </c:pt>
                  <c:pt idx="94">
                    <c:v>#VALUE!</c:v>
                  </c:pt>
                  <c:pt idx="95">
                    <c:v>#VALUE!</c:v>
                  </c:pt>
                  <c:pt idx="96">
                    <c:v>#VALUE!</c:v>
                  </c:pt>
                  <c:pt idx="97">
                    <c:v>#VALUE!</c:v>
                  </c:pt>
                  <c:pt idx="98">
                    <c:v>#VALUE!</c:v>
                  </c:pt>
                  <c:pt idx="99">
                    <c:v>#VALUE!</c:v>
                  </c:pt>
                  <c:pt idx="100">
                    <c:v>#VALUE!</c:v>
                  </c:pt>
                  <c:pt idx="101">
                    <c:v>#VALUE!</c:v>
                  </c:pt>
                  <c:pt idx="102">
                    <c:v>#VALUE!</c:v>
                  </c:pt>
                  <c:pt idx="103">
                    <c:v>#VALUE!</c:v>
                  </c:pt>
                  <c:pt idx="104">
                    <c:v>#VALUE!</c:v>
                  </c:pt>
                  <c:pt idx="105">
                    <c:v>#VALUE!</c:v>
                  </c:pt>
                  <c:pt idx="106">
                    <c:v>#VALUE!</c:v>
                  </c:pt>
                  <c:pt idx="107">
                    <c:v>#VALUE!</c:v>
                  </c:pt>
                  <c:pt idx="108">
                    <c:v>#VALUE!</c:v>
                  </c:pt>
                  <c:pt idx="109">
                    <c:v>#VALUE!</c:v>
                  </c:pt>
                  <c:pt idx="110">
                    <c:v>#VALUE!</c:v>
                  </c:pt>
                  <c:pt idx="111">
                    <c:v>#VALUE!</c:v>
                  </c:pt>
                  <c:pt idx="112">
                    <c:v>#VALUE!</c:v>
                  </c:pt>
                  <c:pt idx="113">
                    <c:v>#VALUE!</c:v>
                  </c:pt>
                  <c:pt idx="114">
                    <c:v>#VALUE!</c:v>
                  </c:pt>
                  <c:pt idx="115">
                    <c:v>#VALUE!</c:v>
                  </c:pt>
                  <c:pt idx="116">
                    <c:v>#VALUE!</c:v>
                  </c:pt>
                  <c:pt idx="117">
                    <c:v>#VALUE!</c:v>
                  </c:pt>
                  <c:pt idx="118">
                    <c:v>#VALUE!</c:v>
                  </c:pt>
                  <c:pt idx="119">
                    <c:v>#VALUE!</c:v>
                  </c:pt>
                  <c:pt idx="120">
                    <c:v>#VALUE!</c:v>
                  </c:pt>
                  <c:pt idx="121">
                    <c:v>#VALUE!</c:v>
                  </c:pt>
                  <c:pt idx="122">
                    <c:v>#VALUE!</c:v>
                  </c:pt>
                  <c:pt idx="123">
                    <c:v>#VALUE!</c:v>
                  </c:pt>
                  <c:pt idx="124">
                    <c:v>#VALUE!</c:v>
                  </c:pt>
                  <c:pt idx="125">
                    <c:v>#VALUE!</c:v>
                  </c:pt>
                  <c:pt idx="126">
                    <c:v>#VALUE!</c:v>
                  </c:pt>
                  <c:pt idx="127">
                    <c:v>#VALUE!</c:v>
                  </c:pt>
                  <c:pt idx="128">
                    <c:v>#VALUE!</c:v>
                  </c:pt>
                  <c:pt idx="129">
                    <c:v>#VALUE!</c:v>
                  </c:pt>
                  <c:pt idx="130">
                    <c:v>#VALUE!</c:v>
                  </c:pt>
                  <c:pt idx="131">
                    <c:v>#VALUE!</c:v>
                  </c:pt>
                  <c:pt idx="132">
                    <c:v>#VALUE!</c:v>
                  </c:pt>
                  <c:pt idx="133">
                    <c:v>#VALUE!</c:v>
                  </c:pt>
                  <c:pt idx="134">
                    <c:v>#VALUE!</c:v>
                  </c:pt>
                  <c:pt idx="135">
                    <c:v>#VALUE!</c:v>
                  </c:pt>
                  <c:pt idx="136">
                    <c:v>#VALUE!</c:v>
                  </c:pt>
                  <c:pt idx="137">
                    <c:v>#VALUE!</c:v>
                  </c:pt>
                  <c:pt idx="138">
                    <c:v>#VALUE!</c:v>
                  </c:pt>
                  <c:pt idx="139">
                    <c:v>#VALUE!</c:v>
                  </c:pt>
                  <c:pt idx="140">
                    <c:v>#VALUE!</c:v>
                  </c:pt>
                  <c:pt idx="141">
                    <c:v>#VALUE!</c:v>
                  </c:pt>
                  <c:pt idx="142">
                    <c:v>#VALUE!</c:v>
                  </c:pt>
                  <c:pt idx="143">
                    <c:v>#VALUE!</c:v>
                  </c:pt>
                  <c:pt idx="144">
                    <c:v>#VALUE!</c:v>
                  </c:pt>
                  <c:pt idx="145">
                    <c:v>#VALUE!</c:v>
                  </c:pt>
                  <c:pt idx="146">
                    <c:v>#VALUE!</c:v>
                  </c:pt>
                  <c:pt idx="147">
                    <c:v>#VALUE!</c:v>
                  </c:pt>
                  <c:pt idx="148">
                    <c:v>#VALUE!</c:v>
                  </c:pt>
                  <c:pt idx="149">
                    <c:v>#VALUE!</c:v>
                  </c:pt>
                  <c:pt idx="150">
                    <c:v>#VALUE!</c:v>
                  </c:pt>
                  <c:pt idx="151">
                    <c:v>#VALUE!</c:v>
                  </c:pt>
                  <c:pt idx="152">
                    <c:v>#VALUE!</c:v>
                  </c:pt>
                  <c:pt idx="153">
                    <c:v>#VALUE!</c:v>
                  </c:pt>
                  <c:pt idx="154">
                    <c:v>#VALUE!</c:v>
                  </c:pt>
                  <c:pt idx="155">
                    <c:v>#VALUE!</c:v>
                  </c:pt>
                  <c:pt idx="156">
                    <c:v>#VALUE!</c:v>
                  </c:pt>
                  <c:pt idx="157">
                    <c:v>#VALUE!</c:v>
                  </c:pt>
                  <c:pt idx="158">
                    <c:v>#VALUE!</c:v>
                  </c:pt>
                  <c:pt idx="159">
                    <c:v>#VALUE!</c:v>
                  </c:pt>
                  <c:pt idx="160">
                    <c:v>#VALUE!</c:v>
                  </c:pt>
                  <c:pt idx="161">
                    <c:v>#VALUE!</c:v>
                  </c:pt>
                  <c:pt idx="162">
                    <c:v>#VALUE!</c:v>
                  </c:pt>
                  <c:pt idx="163">
                    <c:v>#VALUE!</c:v>
                  </c:pt>
                  <c:pt idx="164">
                    <c:v>#VALUE!</c:v>
                  </c:pt>
                  <c:pt idx="165">
                    <c:v>#VALUE!</c:v>
                  </c:pt>
                  <c:pt idx="166">
                    <c:v>#VALUE!</c:v>
                  </c:pt>
                  <c:pt idx="167">
                    <c:v>#VALUE!</c:v>
                  </c:pt>
                  <c:pt idx="168">
                    <c:v>#VALUE!</c:v>
                  </c:pt>
                  <c:pt idx="169">
                    <c:v>#VALUE!</c:v>
                  </c:pt>
                  <c:pt idx="170">
                    <c:v>#VALUE!</c:v>
                  </c:pt>
                  <c:pt idx="171">
                    <c:v>#VALUE!</c:v>
                  </c:pt>
                  <c:pt idx="172">
                    <c:v>#VALUE!</c:v>
                  </c:pt>
                  <c:pt idx="173">
                    <c:v>#VALUE!</c:v>
                  </c:pt>
                  <c:pt idx="174">
                    <c:v>#VALUE!</c:v>
                  </c:pt>
                  <c:pt idx="175">
                    <c:v>#VALUE!</c:v>
                  </c:pt>
                  <c:pt idx="176">
                    <c:v>#VALUE!</c:v>
                  </c:pt>
                  <c:pt idx="177">
                    <c:v>#VALUE!</c:v>
                  </c:pt>
                  <c:pt idx="178">
                    <c:v>#VALUE!</c:v>
                  </c:pt>
                  <c:pt idx="179">
                    <c:v>#VALUE!</c:v>
                  </c:pt>
                  <c:pt idx="180">
                    <c:v>#VALUE!</c:v>
                  </c:pt>
                  <c:pt idx="181">
                    <c:v>#VALUE!</c:v>
                  </c:pt>
                  <c:pt idx="182">
                    <c:v>#VALUE!</c:v>
                  </c:pt>
                  <c:pt idx="183">
                    <c:v>#VALUE!</c:v>
                  </c:pt>
                  <c:pt idx="184">
                    <c:v>#VALUE!</c:v>
                  </c:pt>
                  <c:pt idx="185">
                    <c:v>#VALUE!</c:v>
                  </c:pt>
                  <c:pt idx="186">
                    <c:v>#VALUE!</c:v>
                  </c:pt>
                  <c:pt idx="187">
                    <c:v>#VALUE!</c:v>
                  </c:pt>
                  <c:pt idx="188">
                    <c:v>#VALUE!</c:v>
                  </c:pt>
                  <c:pt idx="189">
                    <c:v>#VALUE!</c:v>
                  </c:pt>
                  <c:pt idx="190">
                    <c:v>#VALUE!</c:v>
                  </c:pt>
                  <c:pt idx="191">
                    <c:v>#VALUE!</c:v>
                  </c:pt>
                  <c:pt idx="192">
                    <c:v>#VALUE!</c:v>
                  </c:pt>
                  <c:pt idx="193">
                    <c:v>#VALUE!</c:v>
                  </c:pt>
                  <c:pt idx="194">
                    <c:v>#VALUE!</c:v>
                  </c:pt>
                </c15:dlblRangeCache>
              </c15:datalabelsRange>
            </c:ext>
            <c:ext xmlns:c16="http://schemas.microsoft.com/office/drawing/2014/chart" uri="{C3380CC4-5D6E-409C-BE32-E72D297353CC}">
              <c16:uniqueId val="{000000C3-EC8C-483C-8E9E-BA97074DD020}"/>
            </c:ext>
          </c:extLst>
        </c:ser>
        <c:ser>
          <c:idx val="0"/>
          <c:order val="1"/>
          <c:tx>
            <c:strRef>
              <c:f>Key!$I$46</c:f>
              <c:strCache>
                <c:ptCount val="1"/>
                <c:pt idx="0">
                  <c:v>Available when needed</c:v>
                </c:pt>
              </c:strCache>
            </c:strRef>
          </c:tx>
          <c:spPr>
            <a:ln w="25400" cap="rnd">
              <a:noFill/>
              <a:round/>
            </a:ln>
            <a:effectLst/>
          </c:spPr>
          <c:marker>
            <c:symbol val="circle"/>
            <c:size val="5"/>
            <c:spPr>
              <a:solidFill>
                <a:srgbClr val="5AC0EE"/>
              </a:solidFill>
              <a:ln w="9525">
                <a:solidFill>
                  <a:schemeClr val="accent1"/>
                </a:solidFill>
              </a:ln>
              <a:effectLst/>
            </c:spPr>
          </c:marker>
          <c:dLbls>
            <c:dLbl>
              <c:idx val="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4-EC8C-483C-8E9E-BA97074DD020}"/>
                </c:ext>
              </c:extLst>
            </c:dLbl>
            <c:dLbl>
              <c:idx val="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5-EC8C-483C-8E9E-BA97074DD020}"/>
                </c:ext>
              </c:extLst>
            </c:dLbl>
            <c:dLbl>
              <c:idx val="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6-EC8C-483C-8E9E-BA97074DD020}"/>
                </c:ext>
              </c:extLst>
            </c:dLbl>
            <c:dLbl>
              <c:idx val="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7-EC8C-483C-8E9E-BA97074DD020}"/>
                </c:ext>
              </c:extLst>
            </c:dLbl>
            <c:dLbl>
              <c:idx val="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8-EC8C-483C-8E9E-BA97074DD020}"/>
                </c:ext>
              </c:extLst>
            </c:dLbl>
            <c:dLbl>
              <c:idx val="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9-EC8C-483C-8E9E-BA97074DD020}"/>
                </c:ext>
              </c:extLst>
            </c:dLbl>
            <c:dLbl>
              <c:idx val="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A-EC8C-483C-8E9E-BA97074DD020}"/>
                </c:ext>
              </c:extLst>
            </c:dLbl>
            <c:dLbl>
              <c:idx val="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B-EC8C-483C-8E9E-BA97074DD020}"/>
                </c:ext>
              </c:extLst>
            </c:dLbl>
            <c:dLbl>
              <c:idx val="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C-EC8C-483C-8E9E-BA97074DD020}"/>
                </c:ext>
              </c:extLst>
            </c:dLbl>
            <c:dLbl>
              <c:idx val="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D-EC8C-483C-8E9E-BA97074DD020}"/>
                </c:ext>
              </c:extLst>
            </c:dLbl>
            <c:dLbl>
              <c:idx val="1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E-EC8C-483C-8E9E-BA97074DD020}"/>
                </c:ext>
              </c:extLst>
            </c:dLbl>
            <c:dLbl>
              <c:idx val="1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F-EC8C-483C-8E9E-BA97074DD020}"/>
                </c:ext>
              </c:extLst>
            </c:dLbl>
            <c:dLbl>
              <c:idx val="1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0-EC8C-483C-8E9E-BA97074DD020}"/>
                </c:ext>
              </c:extLst>
            </c:dLbl>
            <c:dLbl>
              <c:idx val="1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1-EC8C-483C-8E9E-BA97074DD020}"/>
                </c:ext>
              </c:extLst>
            </c:dLbl>
            <c:dLbl>
              <c:idx val="1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2-EC8C-483C-8E9E-BA97074DD020}"/>
                </c:ext>
              </c:extLst>
            </c:dLbl>
            <c:dLbl>
              <c:idx val="1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3-EC8C-483C-8E9E-BA97074DD020}"/>
                </c:ext>
              </c:extLst>
            </c:dLbl>
            <c:dLbl>
              <c:idx val="1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4-EC8C-483C-8E9E-BA97074DD020}"/>
                </c:ext>
              </c:extLst>
            </c:dLbl>
            <c:dLbl>
              <c:idx val="1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5-EC8C-483C-8E9E-BA97074DD020}"/>
                </c:ext>
              </c:extLst>
            </c:dLbl>
            <c:dLbl>
              <c:idx val="1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6-EC8C-483C-8E9E-BA97074DD020}"/>
                </c:ext>
              </c:extLst>
            </c:dLbl>
            <c:dLbl>
              <c:idx val="1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7-EC8C-483C-8E9E-BA97074DD020}"/>
                </c:ext>
              </c:extLst>
            </c:dLbl>
            <c:dLbl>
              <c:idx val="2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8-EC8C-483C-8E9E-BA97074DD020}"/>
                </c:ext>
              </c:extLst>
            </c:dLbl>
            <c:dLbl>
              <c:idx val="2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9-EC8C-483C-8E9E-BA97074DD020}"/>
                </c:ext>
              </c:extLst>
            </c:dLbl>
            <c:dLbl>
              <c:idx val="2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A-EC8C-483C-8E9E-BA97074DD020}"/>
                </c:ext>
              </c:extLst>
            </c:dLbl>
            <c:dLbl>
              <c:idx val="2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B-EC8C-483C-8E9E-BA97074DD020}"/>
                </c:ext>
              </c:extLst>
            </c:dLbl>
            <c:dLbl>
              <c:idx val="2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C-EC8C-483C-8E9E-BA97074DD020}"/>
                </c:ext>
              </c:extLst>
            </c:dLbl>
            <c:dLbl>
              <c:idx val="2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D-EC8C-483C-8E9E-BA97074DD020}"/>
                </c:ext>
              </c:extLst>
            </c:dLbl>
            <c:dLbl>
              <c:idx val="2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E-EC8C-483C-8E9E-BA97074DD020}"/>
                </c:ext>
              </c:extLst>
            </c:dLbl>
            <c:dLbl>
              <c:idx val="2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F-EC8C-483C-8E9E-BA97074DD020}"/>
                </c:ext>
              </c:extLst>
            </c:dLbl>
            <c:dLbl>
              <c:idx val="2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0-EC8C-483C-8E9E-BA97074DD020}"/>
                </c:ext>
              </c:extLst>
            </c:dLbl>
            <c:dLbl>
              <c:idx val="2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1-EC8C-483C-8E9E-BA97074DD020}"/>
                </c:ext>
              </c:extLst>
            </c:dLbl>
            <c:dLbl>
              <c:idx val="3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2-EC8C-483C-8E9E-BA97074DD020}"/>
                </c:ext>
              </c:extLst>
            </c:dLbl>
            <c:dLbl>
              <c:idx val="3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3-EC8C-483C-8E9E-BA97074DD020}"/>
                </c:ext>
              </c:extLst>
            </c:dLbl>
            <c:dLbl>
              <c:idx val="3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4-EC8C-483C-8E9E-BA97074DD020}"/>
                </c:ext>
              </c:extLst>
            </c:dLbl>
            <c:dLbl>
              <c:idx val="3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5-EC8C-483C-8E9E-BA97074DD020}"/>
                </c:ext>
              </c:extLst>
            </c:dLbl>
            <c:dLbl>
              <c:idx val="3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6-EC8C-483C-8E9E-BA97074DD020}"/>
                </c:ext>
              </c:extLst>
            </c:dLbl>
            <c:dLbl>
              <c:idx val="3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7-EC8C-483C-8E9E-BA97074DD020}"/>
                </c:ext>
              </c:extLst>
            </c:dLbl>
            <c:dLbl>
              <c:idx val="3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8-EC8C-483C-8E9E-BA97074DD020}"/>
                </c:ext>
              </c:extLst>
            </c:dLbl>
            <c:dLbl>
              <c:idx val="3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9-EC8C-483C-8E9E-BA97074DD020}"/>
                </c:ext>
              </c:extLst>
            </c:dLbl>
            <c:dLbl>
              <c:idx val="3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A-EC8C-483C-8E9E-BA97074DD020}"/>
                </c:ext>
              </c:extLst>
            </c:dLbl>
            <c:dLbl>
              <c:idx val="39"/>
              <c:tx>
                <c:rich>
                  <a:bodyPr/>
                  <a:lstStyle/>
                  <a:p>
                    <a:fld id="{2637BB4E-58EE-4C3C-8EDA-B970D8A113F7}"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EB-EC8C-483C-8E9E-BA97074DD020}"/>
                </c:ext>
              </c:extLst>
            </c:dLbl>
            <c:dLbl>
              <c:idx val="4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C-EC8C-483C-8E9E-BA97074DD020}"/>
                </c:ext>
              </c:extLst>
            </c:dLbl>
            <c:dLbl>
              <c:idx val="4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D-EC8C-483C-8E9E-BA97074DD020}"/>
                </c:ext>
              </c:extLst>
            </c:dLbl>
            <c:dLbl>
              <c:idx val="4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E-EC8C-483C-8E9E-BA97074DD020}"/>
                </c:ext>
              </c:extLst>
            </c:dLbl>
            <c:dLbl>
              <c:idx val="4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F-EC8C-483C-8E9E-BA97074DD020}"/>
                </c:ext>
              </c:extLst>
            </c:dLbl>
            <c:dLbl>
              <c:idx val="4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0-EC8C-483C-8E9E-BA97074DD020}"/>
                </c:ext>
              </c:extLst>
            </c:dLbl>
            <c:dLbl>
              <c:idx val="4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1-EC8C-483C-8E9E-BA97074DD020}"/>
                </c:ext>
              </c:extLst>
            </c:dLbl>
            <c:dLbl>
              <c:idx val="46"/>
              <c:tx>
                <c:rich>
                  <a:bodyPr/>
                  <a:lstStyle/>
                  <a:p>
                    <a:fld id="{93A0AA47-6945-4367-9206-663DB03F22ED}"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F2-EC8C-483C-8E9E-BA97074DD020}"/>
                </c:ext>
              </c:extLst>
            </c:dLbl>
            <c:dLbl>
              <c:idx val="4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3-EC8C-483C-8E9E-BA97074DD020}"/>
                </c:ext>
              </c:extLst>
            </c:dLbl>
            <c:dLbl>
              <c:idx val="4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4-EC8C-483C-8E9E-BA97074DD020}"/>
                </c:ext>
              </c:extLst>
            </c:dLbl>
            <c:dLbl>
              <c:idx val="4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5-EC8C-483C-8E9E-BA97074DD020}"/>
                </c:ext>
              </c:extLst>
            </c:dLbl>
            <c:dLbl>
              <c:idx val="5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6-EC8C-483C-8E9E-BA97074DD020}"/>
                </c:ext>
              </c:extLst>
            </c:dLbl>
            <c:dLbl>
              <c:idx val="5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7-EC8C-483C-8E9E-BA97074DD020}"/>
                </c:ext>
              </c:extLst>
            </c:dLbl>
            <c:dLbl>
              <c:idx val="52"/>
              <c:tx>
                <c:rich>
                  <a:bodyPr/>
                  <a:lstStyle/>
                  <a:p>
                    <a:fld id="{AAF202C3-D686-4084-9564-23D454196D73}"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F8-EC8C-483C-8E9E-BA97074DD020}"/>
                </c:ext>
              </c:extLst>
            </c:dLbl>
            <c:dLbl>
              <c:idx val="53"/>
              <c:tx>
                <c:rich>
                  <a:bodyPr/>
                  <a:lstStyle/>
                  <a:p>
                    <a:fld id="{2FDAFA70-CECB-452A-94F3-B768785EBE6D}"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F9-EC8C-483C-8E9E-BA97074DD020}"/>
                </c:ext>
              </c:extLst>
            </c:dLbl>
            <c:dLbl>
              <c:idx val="5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A-EC8C-483C-8E9E-BA97074DD020}"/>
                </c:ext>
              </c:extLst>
            </c:dLbl>
            <c:dLbl>
              <c:idx val="5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B-EC8C-483C-8E9E-BA97074DD020}"/>
                </c:ext>
              </c:extLst>
            </c:dLbl>
            <c:dLbl>
              <c:idx val="5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C-EC8C-483C-8E9E-BA97074DD020}"/>
                </c:ext>
              </c:extLst>
            </c:dLbl>
            <c:dLbl>
              <c:idx val="5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D-EC8C-483C-8E9E-BA97074DD020}"/>
                </c:ext>
              </c:extLst>
            </c:dLbl>
            <c:dLbl>
              <c:idx val="5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E-EC8C-483C-8E9E-BA97074DD020}"/>
                </c:ext>
              </c:extLst>
            </c:dLbl>
            <c:dLbl>
              <c:idx val="5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F-EC8C-483C-8E9E-BA97074DD020}"/>
                </c:ext>
              </c:extLst>
            </c:dLbl>
            <c:dLbl>
              <c:idx val="6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0-EC8C-483C-8E9E-BA97074DD020}"/>
                </c:ext>
              </c:extLst>
            </c:dLbl>
            <c:dLbl>
              <c:idx val="61"/>
              <c:tx>
                <c:rich>
                  <a:bodyPr/>
                  <a:lstStyle/>
                  <a:p>
                    <a:fld id="{6B08313E-931C-4F87-926E-E167FD8A5C11}"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101-EC8C-483C-8E9E-BA97074DD020}"/>
                </c:ext>
              </c:extLst>
            </c:dLbl>
            <c:dLbl>
              <c:idx val="6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2-EC8C-483C-8E9E-BA97074DD020}"/>
                </c:ext>
              </c:extLst>
            </c:dLbl>
            <c:dLbl>
              <c:idx val="6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3-EC8C-483C-8E9E-BA97074DD020}"/>
                </c:ext>
              </c:extLst>
            </c:dLbl>
            <c:dLbl>
              <c:idx val="64"/>
              <c:tx>
                <c:rich>
                  <a:bodyPr/>
                  <a:lstStyle/>
                  <a:p>
                    <a:fld id="{114FB78B-7475-4BED-A4D3-27E7392D00E7}"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104-EC8C-483C-8E9E-BA97074DD020}"/>
                </c:ext>
              </c:extLst>
            </c:dLbl>
            <c:dLbl>
              <c:idx val="6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5-EC8C-483C-8E9E-BA97074DD020}"/>
                </c:ext>
              </c:extLst>
            </c:dLbl>
            <c:dLbl>
              <c:idx val="6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6-EC8C-483C-8E9E-BA97074DD020}"/>
                </c:ext>
              </c:extLst>
            </c:dLbl>
            <c:dLbl>
              <c:idx val="6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7-EC8C-483C-8E9E-BA97074DD020}"/>
                </c:ext>
              </c:extLst>
            </c:dLbl>
            <c:dLbl>
              <c:idx val="6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8-EC8C-483C-8E9E-BA97074DD020}"/>
                </c:ext>
              </c:extLst>
            </c:dLbl>
            <c:dLbl>
              <c:idx val="6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9-EC8C-483C-8E9E-BA97074DD020}"/>
                </c:ext>
              </c:extLst>
            </c:dLbl>
            <c:dLbl>
              <c:idx val="7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A-EC8C-483C-8E9E-BA97074DD020}"/>
                </c:ext>
              </c:extLst>
            </c:dLbl>
            <c:dLbl>
              <c:idx val="7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B-EC8C-483C-8E9E-BA97074DD020}"/>
                </c:ext>
              </c:extLst>
            </c:dLbl>
            <c:dLbl>
              <c:idx val="7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C-EC8C-483C-8E9E-BA97074DD020}"/>
                </c:ext>
              </c:extLst>
            </c:dLbl>
            <c:dLbl>
              <c:idx val="7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D-EC8C-483C-8E9E-BA97074DD020}"/>
                </c:ext>
              </c:extLst>
            </c:dLbl>
            <c:dLbl>
              <c:idx val="7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E-EC8C-483C-8E9E-BA97074DD020}"/>
                </c:ext>
              </c:extLst>
            </c:dLbl>
            <c:dLbl>
              <c:idx val="7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F-EC8C-483C-8E9E-BA97074DD020}"/>
                </c:ext>
              </c:extLst>
            </c:dLbl>
            <c:dLbl>
              <c:idx val="7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0-EC8C-483C-8E9E-BA97074DD020}"/>
                </c:ext>
              </c:extLst>
            </c:dLbl>
            <c:dLbl>
              <c:idx val="7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1-EC8C-483C-8E9E-BA97074DD020}"/>
                </c:ext>
              </c:extLst>
            </c:dLbl>
            <c:dLbl>
              <c:idx val="7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2-EC8C-483C-8E9E-BA97074DD020}"/>
                </c:ext>
              </c:extLst>
            </c:dLbl>
            <c:dLbl>
              <c:idx val="7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3-EC8C-483C-8E9E-BA97074DD020}"/>
                </c:ext>
              </c:extLst>
            </c:dLbl>
            <c:dLbl>
              <c:idx val="8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4-EC8C-483C-8E9E-BA97074DD020}"/>
                </c:ext>
              </c:extLst>
            </c:dLbl>
            <c:dLbl>
              <c:idx val="8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5-EC8C-483C-8E9E-BA97074DD020}"/>
                </c:ext>
              </c:extLst>
            </c:dLbl>
            <c:dLbl>
              <c:idx val="8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6-EC8C-483C-8E9E-BA97074DD020}"/>
                </c:ext>
              </c:extLst>
            </c:dLbl>
            <c:dLbl>
              <c:idx val="8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7-EC8C-483C-8E9E-BA97074DD020}"/>
                </c:ext>
              </c:extLst>
            </c:dLbl>
            <c:dLbl>
              <c:idx val="8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8-EC8C-483C-8E9E-BA97074DD020}"/>
                </c:ext>
              </c:extLst>
            </c:dLbl>
            <c:dLbl>
              <c:idx val="8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9-EC8C-483C-8E9E-BA97074DD020}"/>
                </c:ext>
              </c:extLst>
            </c:dLbl>
            <c:dLbl>
              <c:idx val="8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A-EC8C-483C-8E9E-BA97074DD020}"/>
                </c:ext>
              </c:extLst>
            </c:dLbl>
            <c:dLbl>
              <c:idx val="8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B-EC8C-483C-8E9E-BA97074DD020}"/>
                </c:ext>
              </c:extLst>
            </c:dLbl>
            <c:dLbl>
              <c:idx val="8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C-EC8C-483C-8E9E-BA97074DD020}"/>
                </c:ext>
              </c:extLst>
            </c:dLbl>
            <c:dLbl>
              <c:idx val="8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D-EC8C-483C-8E9E-BA97074DD020}"/>
                </c:ext>
              </c:extLst>
            </c:dLbl>
            <c:dLbl>
              <c:idx val="9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E-EC8C-483C-8E9E-BA97074DD020}"/>
                </c:ext>
              </c:extLst>
            </c:dLbl>
            <c:dLbl>
              <c:idx val="9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F-EC8C-483C-8E9E-BA97074DD020}"/>
                </c:ext>
              </c:extLst>
            </c:dLbl>
            <c:dLbl>
              <c:idx val="9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0-EC8C-483C-8E9E-BA97074DD020}"/>
                </c:ext>
              </c:extLst>
            </c:dLbl>
            <c:dLbl>
              <c:idx val="9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1-EC8C-483C-8E9E-BA97074DD020}"/>
                </c:ext>
              </c:extLst>
            </c:dLbl>
            <c:dLbl>
              <c:idx val="9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2-EC8C-483C-8E9E-BA97074DD020}"/>
                </c:ext>
              </c:extLst>
            </c:dLbl>
            <c:dLbl>
              <c:idx val="9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3-EC8C-483C-8E9E-BA97074DD020}"/>
                </c:ext>
              </c:extLst>
            </c:dLbl>
            <c:dLbl>
              <c:idx val="9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4-EC8C-483C-8E9E-BA97074DD020}"/>
                </c:ext>
              </c:extLst>
            </c:dLbl>
            <c:dLbl>
              <c:idx val="9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5-EC8C-483C-8E9E-BA97074DD020}"/>
                </c:ext>
              </c:extLst>
            </c:dLbl>
            <c:dLbl>
              <c:idx val="9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6-EC8C-483C-8E9E-BA97074DD020}"/>
                </c:ext>
              </c:extLst>
            </c:dLbl>
            <c:dLbl>
              <c:idx val="9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7-EC8C-483C-8E9E-BA97074DD020}"/>
                </c:ext>
              </c:extLst>
            </c:dLbl>
            <c:dLbl>
              <c:idx val="10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8-EC8C-483C-8E9E-BA97074DD020}"/>
                </c:ext>
              </c:extLst>
            </c:dLbl>
            <c:dLbl>
              <c:idx val="10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9-EC8C-483C-8E9E-BA97074DD020}"/>
                </c:ext>
              </c:extLst>
            </c:dLbl>
            <c:dLbl>
              <c:idx val="10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A-EC8C-483C-8E9E-BA97074DD020}"/>
                </c:ext>
              </c:extLst>
            </c:dLbl>
            <c:dLbl>
              <c:idx val="10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B-EC8C-483C-8E9E-BA97074DD020}"/>
                </c:ext>
              </c:extLst>
            </c:dLbl>
            <c:dLbl>
              <c:idx val="10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C-EC8C-483C-8E9E-BA97074DD020}"/>
                </c:ext>
              </c:extLst>
            </c:dLbl>
            <c:dLbl>
              <c:idx val="10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D-EC8C-483C-8E9E-BA97074DD020}"/>
                </c:ext>
              </c:extLst>
            </c:dLbl>
            <c:dLbl>
              <c:idx val="10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E-EC8C-483C-8E9E-BA97074DD020}"/>
                </c:ext>
              </c:extLst>
            </c:dLbl>
            <c:dLbl>
              <c:idx val="10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F-EC8C-483C-8E9E-BA97074DD020}"/>
                </c:ext>
              </c:extLst>
            </c:dLbl>
            <c:dLbl>
              <c:idx val="10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0-EC8C-483C-8E9E-BA97074DD020}"/>
                </c:ext>
              </c:extLst>
            </c:dLbl>
            <c:dLbl>
              <c:idx val="10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1-EC8C-483C-8E9E-BA97074DD020}"/>
                </c:ext>
              </c:extLst>
            </c:dLbl>
            <c:dLbl>
              <c:idx val="11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2-EC8C-483C-8E9E-BA97074DD020}"/>
                </c:ext>
              </c:extLst>
            </c:dLbl>
            <c:dLbl>
              <c:idx val="11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3-EC8C-483C-8E9E-BA97074DD020}"/>
                </c:ext>
              </c:extLst>
            </c:dLbl>
            <c:dLbl>
              <c:idx val="11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4-EC8C-483C-8E9E-BA97074DD020}"/>
                </c:ext>
              </c:extLst>
            </c:dLbl>
            <c:dLbl>
              <c:idx val="11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5-EC8C-483C-8E9E-BA97074DD020}"/>
                </c:ext>
              </c:extLst>
            </c:dLbl>
            <c:dLbl>
              <c:idx val="11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6-EC8C-483C-8E9E-BA97074DD020}"/>
                </c:ext>
              </c:extLst>
            </c:dLbl>
            <c:dLbl>
              <c:idx val="11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7-EC8C-483C-8E9E-BA97074DD020}"/>
                </c:ext>
              </c:extLst>
            </c:dLbl>
            <c:dLbl>
              <c:idx val="11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8-EC8C-483C-8E9E-BA97074DD020}"/>
                </c:ext>
              </c:extLst>
            </c:dLbl>
            <c:dLbl>
              <c:idx val="11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9-EC8C-483C-8E9E-BA97074DD020}"/>
                </c:ext>
              </c:extLst>
            </c:dLbl>
            <c:dLbl>
              <c:idx val="11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A-EC8C-483C-8E9E-BA97074DD020}"/>
                </c:ext>
              </c:extLst>
            </c:dLbl>
            <c:dLbl>
              <c:idx val="11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B-EC8C-483C-8E9E-BA97074DD020}"/>
                </c:ext>
              </c:extLst>
            </c:dLbl>
            <c:dLbl>
              <c:idx val="12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C-EC8C-483C-8E9E-BA97074DD020}"/>
                </c:ext>
              </c:extLst>
            </c:dLbl>
            <c:dLbl>
              <c:idx val="12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D-EC8C-483C-8E9E-BA97074DD020}"/>
                </c:ext>
              </c:extLst>
            </c:dLbl>
            <c:dLbl>
              <c:idx val="12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E-EC8C-483C-8E9E-BA97074DD020}"/>
                </c:ext>
              </c:extLst>
            </c:dLbl>
            <c:dLbl>
              <c:idx val="12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F-EC8C-483C-8E9E-BA97074DD020}"/>
                </c:ext>
              </c:extLst>
            </c:dLbl>
            <c:dLbl>
              <c:idx val="12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0-EC8C-483C-8E9E-BA97074DD020}"/>
                </c:ext>
              </c:extLst>
            </c:dLbl>
            <c:dLbl>
              <c:idx val="12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1-EC8C-483C-8E9E-BA97074DD020}"/>
                </c:ext>
              </c:extLst>
            </c:dLbl>
            <c:dLbl>
              <c:idx val="12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2-EC8C-483C-8E9E-BA97074DD020}"/>
                </c:ext>
              </c:extLst>
            </c:dLbl>
            <c:dLbl>
              <c:idx val="12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3-EC8C-483C-8E9E-BA97074DD020}"/>
                </c:ext>
              </c:extLst>
            </c:dLbl>
            <c:dLbl>
              <c:idx val="12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4-EC8C-483C-8E9E-BA97074DD020}"/>
                </c:ext>
              </c:extLst>
            </c:dLbl>
            <c:dLbl>
              <c:idx val="12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5-EC8C-483C-8E9E-BA97074DD020}"/>
                </c:ext>
              </c:extLst>
            </c:dLbl>
            <c:dLbl>
              <c:idx val="13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6-EC8C-483C-8E9E-BA97074DD020}"/>
                </c:ext>
              </c:extLst>
            </c:dLbl>
            <c:dLbl>
              <c:idx val="13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7-EC8C-483C-8E9E-BA97074DD020}"/>
                </c:ext>
              </c:extLst>
            </c:dLbl>
            <c:dLbl>
              <c:idx val="13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8-EC8C-483C-8E9E-BA97074DD020}"/>
                </c:ext>
              </c:extLst>
            </c:dLbl>
            <c:dLbl>
              <c:idx val="13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9-EC8C-483C-8E9E-BA97074DD020}"/>
                </c:ext>
              </c:extLst>
            </c:dLbl>
            <c:dLbl>
              <c:idx val="13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A-EC8C-483C-8E9E-BA97074DD020}"/>
                </c:ext>
              </c:extLst>
            </c:dLbl>
            <c:dLbl>
              <c:idx val="13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B-EC8C-483C-8E9E-BA97074DD020}"/>
                </c:ext>
              </c:extLst>
            </c:dLbl>
            <c:dLbl>
              <c:idx val="13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C-EC8C-483C-8E9E-BA97074DD020}"/>
                </c:ext>
              </c:extLst>
            </c:dLbl>
            <c:dLbl>
              <c:idx val="13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D-EC8C-483C-8E9E-BA97074DD020}"/>
                </c:ext>
              </c:extLst>
            </c:dLbl>
            <c:dLbl>
              <c:idx val="13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E-EC8C-483C-8E9E-BA97074DD020}"/>
                </c:ext>
              </c:extLst>
            </c:dLbl>
            <c:dLbl>
              <c:idx val="13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F-EC8C-483C-8E9E-BA97074DD020}"/>
                </c:ext>
              </c:extLst>
            </c:dLbl>
            <c:dLbl>
              <c:idx val="14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0-EC8C-483C-8E9E-BA97074DD020}"/>
                </c:ext>
              </c:extLst>
            </c:dLbl>
            <c:dLbl>
              <c:idx val="14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1-EC8C-483C-8E9E-BA97074DD020}"/>
                </c:ext>
              </c:extLst>
            </c:dLbl>
            <c:dLbl>
              <c:idx val="14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2-EC8C-483C-8E9E-BA97074DD020}"/>
                </c:ext>
              </c:extLst>
            </c:dLbl>
            <c:dLbl>
              <c:idx val="14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3-EC8C-483C-8E9E-BA97074DD020}"/>
                </c:ext>
              </c:extLst>
            </c:dLbl>
            <c:dLbl>
              <c:idx val="14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4-EC8C-483C-8E9E-BA97074DD020}"/>
                </c:ext>
              </c:extLst>
            </c:dLbl>
            <c:dLbl>
              <c:idx val="14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5-EC8C-483C-8E9E-BA97074DD020}"/>
                </c:ext>
              </c:extLst>
            </c:dLbl>
            <c:dLbl>
              <c:idx val="14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6-EC8C-483C-8E9E-BA97074DD020}"/>
                </c:ext>
              </c:extLst>
            </c:dLbl>
            <c:dLbl>
              <c:idx val="14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7-EC8C-483C-8E9E-BA97074DD020}"/>
                </c:ext>
              </c:extLst>
            </c:dLbl>
            <c:dLbl>
              <c:idx val="14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8-EC8C-483C-8E9E-BA97074DD020}"/>
                </c:ext>
              </c:extLst>
            </c:dLbl>
            <c:dLbl>
              <c:idx val="14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9-EC8C-483C-8E9E-BA97074DD020}"/>
                </c:ext>
              </c:extLst>
            </c:dLbl>
            <c:dLbl>
              <c:idx val="15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A-EC8C-483C-8E9E-BA97074DD020}"/>
                </c:ext>
              </c:extLst>
            </c:dLbl>
            <c:dLbl>
              <c:idx val="15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B-EC8C-483C-8E9E-BA97074DD020}"/>
                </c:ext>
              </c:extLst>
            </c:dLbl>
            <c:dLbl>
              <c:idx val="15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C-EC8C-483C-8E9E-BA97074DD020}"/>
                </c:ext>
              </c:extLst>
            </c:dLbl>
            <c:dLbl>
              <c:idx val="15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D-EC8C-483C-8E9E-BA97074DD020}"/>
                </c:ext>
              </c:extLst>
            </c:dLbl>
            <c:dLbl>
              <c:idx val="15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E-EC8C-483C-8E9E-BA97074DD020}"/>
                </c:ext>
              </c:extLst>
            </c:dLbl>
            <c:dLbl>
              <c:idx val="15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F-EC8C-483C-8E9E-BA97074DD020}"/>
                </c:ext>
              </c:extLst>
            </c:dLbl>
            <c:dLbl>
              <c:idx val="15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0-EC8C-483C-8E9E-BA97074DD020}"/>
                </c:ext>
              </c:extLst>
            </c:dLbl>
            <c:dLbl>
              <c:idx val="15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1-EC8C-483C-8E9E-BA97074DD020}"/>
                </c:ext>
              </c:extLst>
            </c:dLbl>
            <c:dLbl>
              <c:idx val="15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2-EC8C-483C-8E9E-BA97074DD020}"/>
                </c:ext>
              </c:extLst>
            </c:dLbl>
            <c:dLbl>
              <c:idx val="15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3-EC8C-483C-8E9E-BA97074DD020}"/>
                </c:ext>
              </c:extLst>
            </c:dLbl>
            <c:dLbl>
              <c:idx val="16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4-EC8C-483C-8E9E-BA97074DD020}"/>
                </c:ext>
              </c:extLst>
            </c:dLbl>
            <c:dLbl>
              <c:idx val="16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5-EC8C-483C-8E9E-BA97074DD020}"/>
                </c:ext>
              </c:extLst>
            </c:dLbl>
            <c:dLbl>
              <c:idx val="16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6-EC8C-483C-8E9E-BA97074DD020}"/>
                </c:ext>
              </c:extLst>
            </c:dLbl>
            <c:dLbl>
              <c:idx val="16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7-EC8C-483C-8E9E-BA97074DD020}"/>
                </c:ext>
              </c:extLst>
            </c:dLbl>
            <c:dLbl>
              <c:idx val="16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8-EC8C-483C-8E9E-BA97074DD020}"/>
                </c:ext>
              </c:extLst>
            </c:dLbl>
            <c:dLbl>
              <c:idx val="16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9-EC8C-483C-8E9E-BA97074DD020}"/>
                </c:ext>
              </c:extLst>
            </c:dLbl>
            <c:dLbl>
              <c:idx val="16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A-EC8C-483C-8E9E-BA97074DD020}"/>
                </c:ext>
              </c:extLst>
            </c:dLbl>
            <c:dLbl>
              <c:idx val="16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B-EC8C-483C-8E9E-BA97074DD020}"/>
                </c:ext>
              </c:extLst>
            </c:dLbl>
            <c:dLbl>
              <c:idx val="16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C-EC8C-483C-8E9E-BA97074DD020}"/>
                </c:ext>
              </c:extLst>
            </c:dLbl>
            <c:dLbl>
              <c:idx val="16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D-EC8C-483C-8E9E-BA97074DD020}"/>
                </c:ext>
              </c:extLst>
            </c:dLbl>
            <c:dLbl>
              <c:idx val="17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E-EC8C-483C-8E9E-BA97074DD020}"/>
                </c:ext>
              </c:extLst>
            </c:dLbl>
            <c:dLbl>
              <c:idx val="17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F-EC8C-483C-8E9E-BA97074DD020}"/>
                </c:ext>
              </c:extLst>
            </c:dLbl>
            <c:dLbl>
              <c:idx val="17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0-EC8C-483C-8E9E-BA97074DD020}"/>
                </c:ext>
              </c:extLst>
            </c:dLbl>
            <c:dLbl>
              <c:idx val="17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1-EC8C-483C-8E9E-BA97074DD020}"/>
                </c:ext>
              </c:extLst>
            </c:dLbl>
            <c:dLbl>
              <c:idx val="17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2-EC8C-483C-8E9E-BA97074DD020}"/>
                </c:ext>
              </c:extLst>
            </c:dLbl>
            <c:dLbl>
              <c:idx val="17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3-EC8C-483C-8E9E-BA97074DD020}"/>
                </c:ext>
              </c:extLst>
            </c:dLbl>
            <c:dLbl>
              <c:idx val="17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4-EC8C-483C-8E9E-BA97074DD020}"/>
                </c:ext>
              </c:extLst>
            </c:dLbl>
            <c:dLbl>
              <c:idx val="17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5-EC8C-483C-8E9E-BA97074DD020}"/>
                </c:ext>
              </c:extLst>
            </c:dLbl>
            <c:dLbl>
              <c:idx val="17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6-EC8C-483C-8E9E-BA97074DD020}"/>
                </c:ext>
              </c:extLst>
            </c:dLbl>
            <c:dLbl>
              <c:idx val="17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7-EC8C-483C-8E9E-BA97074DD020}"/>
                </c:ext>
              </c:extLst>
            </c:dLbl>
            <c:dLbl>
              <c:idx val="18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8-EC8C-483C-8E9E-BA97074DD020}"/>
                </c:ext>
              </c:extLst>
            </c:dLbl>
            <c:dLbl>
              <c:idx val="18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9-EC8C-483C-8E9E-BA97074DD020}"/>
                </c:ext>
              </c:extLst>
            </c:dLbl>
            <c:dLbl>
              <c:idx val="18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A-EC8C-483C-8E9E-BA97074DD020}"/>
                </c:ext>
              </c:extLst>
            </c:dLbl>
            <c:dLbl>
              <c:idx val="18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B-EC8C-483C-8E9E-BA97074DD020}"/>
                </c:ext>
              </c:extLst>
            </c:dLbl>
            <c:dLbl>
              <c:idx val="18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C-EC8C-483C-8E9E-BA97074DD020}"/>
                </c:ext>
              </c:extLst>
            </c:dLbl>
            <c:dLbl>
              <c:idx val="18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D-EC8C-483C-8E9E-BA97074DD020}"/>
                </c:ext>
              </c:extLst>
            </c:dLbl>
            <c:dLbl>
              <c:idx val="18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E-EC8C-483C-8E9E-BA97074DD020}"/>
                </c:ext>
              </c:extLst>
            </c:dLbl>
            <c:dLbl>
              <c:idx val="18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F-EC8C-483C-8E9E-BA97074DD020}"/>
                </c:ext>
              </c:extLst>
            </c:dLbl>
            <c:dLbl>
              <c:idx val="18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0-EC8C-483C-8E9E-BA97074DD020}"/>
                </c:ext>
              </c:extLst>
            </c:dLbl>
            <c:dLbl>
              <c:idx val="18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1-EC8C-483C-8E9E-BA97074DD020}"/>
                </c:ext>
              </c:extLst>
            </c:dLbl>
            <c:dLbl>
              <c:idx val="19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2-EC8C-483C-8E9E-BA97074DD020}"/>
                </c:ext>
              </c:extLst>
            </c:dLbl>
            <c:dLbl>
              <c:idx val="19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3-EC8C-483C-8E9E-BA97074DD020}"/>
                </c:ext>
              </c:extLst>
            </c:dLbl>
            <c:dLbl>
              <c:idx val="19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4-EC8C-483C-8E9E-BA97074DD020}"/>
                </c:ext>
              </c:extLst>
            </c:dLbl>
            <c:dLbl>
              <c:idx val="19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5-EC8C-483C-8E9E-BA97074DD020}"/>
                </c:ext>
              </c:extLst>
            </c:dLbl>
            <c:dLbl>
              <c:idx val="19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6-EC8C-483C-8E9E-BA97074DD020}"/>
                </c:ext>
              </c:extLst>
            </c:dLbl>
            <c:spPr>
              <a:noFill/>
              <a:ln>
                <a:noFill/>
              </a:ln>
              <a:effectLst/>
            </c:spPr>
            <c:dLblPos val="b"/>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'Chart Data'!$C$6:$C$200</c:f>
              <c:numCache>
                <c:formatCode>General</c:formatCode>
                <c:ptCount val="195"/>
                <c:pt idx="0">
                  <c:v>1988</c:v>
                </c:pt>
                <c:pt idx="1">
                  <c:v>1994</c:v>
                </c:pt>
                <c:pt idx="2">
                  <c:v>2000</c:v>
                </c:pt>
                <c:pt idx="3">
                  <c:v>2002</c:v>
                </c:pt>
                <c:pt idx="4">
                  <c:v>2002</c:v>
                </c:pt>
                <c:pt idx="5">
                  <c:v>2003</c:v>
                </c:pt>
                <c:pt idx="6">
                  <c:v>2003</c:v>
                </c:pt>
                <c:pt idx="7">
                  <c:v>2004</c:v>
                </c:pt>
                <c:pt idx="8">
                  <c:v>2004</c:v>
                </c:pt>
                <c:pt idx="9">
                  <c:v>2004</c:v>
                </c:pt>
                <c:pt idx="10">
                  <c:v>2004</c:v>
                </c:pt>
                <c:pt idx="11">
                  <c:v>2005</c:v>
                </c:pt>
                <c:pt idx="12">
                  <c:v>2005</c:v>
                </c:pt>
                <c:pt idx="13">
                  <c:v>2005</c:v>
                </c:pt>
                <c:pt idx="14">
                  <c:v>2005</c:v>
                </c:pt>
                <c:pt idx="15">
                  <c:v>2006</c:v>
                </c:pt>
                <c:pt idx="16">
                  <c:v>2006</c:v>
                </c:pt>
                <c:pt idx="17">
                  <c:v>2006</c:v>
                </c:pt>
                <c:pt idx="18">
                  <c:v>2007</c:v>
                </c:pt>
                <c:pt idx="19">
                  <c:v>2007</c:v>
                </c:pt>
                <c:pt idx="20">
                  <c:v>2007</c:v>
                </c:pt>
                <c:pt idx="21">
                  <c:v>2008</c:v>
                </c:pt>
                <c:pt idx="22">
                  <c:v>2008</c:v>
                </c:pt>
                <c:pt idx="23">
                  <c:v>2008</c:v>
                </c:pt>
                <c:pt idx="24">
                  <c:v>2009</c:v>
                </c:pt>
                <c:pt idx="25">
                  <c:v>2009</c:v>
                </c:pt>
                <c:pt idx="26">
                  <c:v>2009</c:v>
                </c:pt>
                <c:pt idx="27">
                  <c:v>2010</c:v>
                </c:pt>
                <c:pt idx="28">
                  <c:v>2010</c:v>
                </c:pt>
                <c:pt idx="29">
                  <c:v>2010</c:v>
                </c:pt>
                <c:pt idx="30">
                  <c:v>2010</c:v>
                </c:pt>
                <c:pt idx="31">
                  <c:v>2010</c:v>
                </c:pt>
                <c:pt idx="32">
                  <c:v>2011</c:v>
                </c:pt>
                <c:pt idx="33">
                  <c:v>2011</c:v>
                </c:pt>
                <c:pt idx="34">
                  <c:v>2012</c:v>
                </c:pt>
                <c:pt idx="35">
                  <c:v>2012</c:v>
                </c:pt>
                <c:pt idx="36">
                  <c:v>2012</c:v>
                </c:pt>
                <c:pt idx="37">
                  <c:v>2012</c:v>
                </c:pt>
                <c:pt idx="38">
                  <c:v>2012</c:v>
                </c:pt>
                <c:pt idx="39">
                  <c:v>2013</c:v>
                </c:pt>
                <c:pt idx="40">
                  <c:v>2013</c:v>
                </c:pt>
                <c:pt idx="41">
                  <c:v>2013</c:v>
                </c:pt>
                <c:pt idx="42">
                  <c:v>2014</c:v>
                </c:pt>
                <c:pt idx="43">
                  <c:v>2014</c:v>
                </c:pt>
                <c:pt idx="44">
                  <c:v>2014</c:v>
                </c:pt>
                <c:pt idx="45">
                  <c:v>2014</c:v>
                </c:pt>
                <c:pt idx="46">
                  <c:v>2015</c:v>
                </c:pt>
                <c:pt idx="47">
                  <c:v>2015</c:v>
                </c:pt>
                <c:pt idx="48">
                  <c:v>2015</c:v>
                </c:pt>
                <c:pt idx="49">
                  <c:v>2015</c:v>
                </c:pt>
                <c:pt idx="50">
                  <c:v>2016</c:v>
                </c:pt>
                <c:pt idx="51">
                  <c:v>2017</c:v>
                </c:pt>
                <c:pt idx="52">
                  <c:v>2018</c:v>
                </c:pt>
                <c:pt idx="53">
                  <c:v>2018</c:v>
                </c:pt>
                <c:pt idx="54">
                  <c:v>2019</c:v>
                </c:pt>
                <c:pt idx="55">
                  <c:v>2020</c:v>
                </c:pt>
                <c:pt idx="56">
                  <c:v>2020</c:v>
                </c:pt>
                <c:pt idx="57">
                  <c:v>2020</c:v>
                </c:pt>
                <c:pt idx="58">
                  <c:v>2021</c:v>
                </c:pt>
                <c:pt idx="59">
                  <c:v>2021</c:v>
                </c:pt>
                <c:pt idx="60">
                  <c:v>2022</c:v>
                </c:pt>
                <c:pt idx="61">
                  <c:v>2022</c:v>
                </c:pt>
                <c:pt idx="62">
                  <c:v>2022</c:v>
                </c:pt>
                <c:pt idx="63">
                  <c:v>2023</c:v>
                </c:pt>
                <c:pt idx="64">
                  <c:v>2023</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numCache>
            </c:numRef>
          </c:xVal>
          <c:yVal>
            <c:numRef>
              <c:f>'Chart Data'!$W$6:$W$200</c:f>
              <c:numCache>
                <c:formatCode>0</c:formatCode>
                <c:ptCount val="19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62.94753</c:v>
                </c:pt>
                <c:pt idx="40">
                  <c:v>#N/A</c:v>
                </c:pt>
                <c:pt idx="41">
                  <c:v>#N/A</c:v>
                </c:pt>
                <c:pt idx="42">
                  <c:v>#N/A</c:v>
                </c:pt>
                <c:pt idx="43">
                  <c:v>#N/A</c:v>
                </c:pt>
                <c:pt idx="44">
                  <c:v>#N/A</c:v>
                </c:pt>
                <c:pt idx="45">
                  <c:v>#N/A</c:v>
                </c:pt>
                <c:pt idx="46">
                  <c:v>69.761769999999999</c:v>
                </c:pt>
                <c:pt idx="47">
                  <c:v>#N/A</c:v>
                </c:pt>
                <c:pt idx="48">
                  <c:v>#N/A</c:v>
                </c:pt>
                <c:pt idx="49">
                  <c:v>#N/A</c:v>
                </c:pt>
                <c:pt idx="50">
                  <c:v>#N/A</c:v>
                </c:pt>
                <c:pt idx="51">
                  <c:v>#N/A</c:v>
                </c:pt>
                <c:pt idx="52">
                  <c:v>60.062260000000002</c:v>
                </c:pt>
                <c:pt idx="53">
                  <c:v>74.750659999999996</c:v>
                </c:pt>
                <c:pt idx="54">
                  <c:v>#N/A</c:v>
                </c:pt>
                <c:pt idx="55">
                  <c:v>#N/A</c:v>
                </c:pt>
                <c:pt idx="56">
                  <c:v>#N/A</c:v>
                </c:pt>
                <c:pt idx="57">
                  <c:v>#N/A</c:v>
                </c:pt>
                <c:pt idx="58">
                  <c:v>#N/A</c:v>
                </c:pt>
                <c:pt idx="59">
                  <c:v>#N/A</c:v>
                </c:pt>
                <c:pt idx="60">
                  <c:v>#N/A</c:v>
                </c:pt>
                <c:pt idx="61">
                  <c:v>57.215669999999996</c:v>
                </c:pt>
                <c:pt idx="62">
                  <c:v>#N/A</c:v>
                </c:pt>
                <c:pt idx="63">
                  <c:v>#N/A</c:v>
                </c:pt>
                <c:pt idx="64">
                  <c:v>60.31118</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numCache>
            </c:numRef>
          </c:yVal>
          <c:smooth val="0"/>
          <c:extLst>
            <c:ext xmlns:c15="http://schemas.microsoft.com/office/drawing/2012/chart" uri="{02D57815-91ED-43cb-92C2-25804820EDAC}">
              <c15:datalabelsRange>
                <c15:f>'Chart Data'!$A$6:$A$200</c15:f>
                <c15:dlblRangeCache>
                  <c:ptCount val="195"/>
                  <c:pt idx="0">
                    <c:v>DHS</c:v>
                  </c:pt>
                  <c:pt idx="1">
                    <c:v>CEN</c:v>
                  </c:pt>
                  <c:pt idx="2">
                    <c:v>MICS</c:v>
                  </c:pt>
                  <c:pt idx="3">
                    <c:v>WQ</c:v>
                  </c:pt>
                  <c:pt idx="4">
                    <c:v>PAPFAM</c:v>
                  </c:pt>
                  <c:pt idx="5">
                    <c:v>WQ</c:v>
                  </c:pt>
                  <c:pt idx="6">
                    <c:v>WHS</c:v>
                  </c:pt>
                  <c:pt idx="7">
                    <c:v>CEN</c:v>
                  </c:pt>
                  <c:pt idx="8">
                    <c:v>WQ</c:v>
                  </c:pt>
                  <c:pt idx="9">
                    <c:v>IBNET</c:v>
                  </c:pt>
                  <c:pt idx="10">
                    <c:v>ES</c:v>
                  </c:pt>
                  <c:pt idx="11">
                    <c:v>WQ</c:v>
                  </c:pt>
                  <c:pt idx="12">
                    <c:v>IBNET</c:v>
                  </c:pt>
                  <c:pt idx="13">
                    <c:v>ES</c:v>
                  </c:pt>
                  <c:pt idx="14">
                    <c:v>EBCNV</c:v>
                  </c:pt>
                  <c:pt idx="15">
                    <c:v>WQ</c:v>
                  </c:pt>
                  <c:pt idx="16">
                    <c:v>IBNET</c:v>
                  </c:pt>
                  <c:pt idx="17">
                    <c:v>ES</c:v>
                  </c:pt>
                  <c:pt idx="18">
                    <c:v>WQ</c:v>
                  </c:pt>
                  <c:pt idx="19">
                    <c:v>IBNET</c:v>
                  </c:pt>
                  <c:pt idx="20">
                    <c:v>ES</c:v>
                  </c:pt>
                  <c:pt idx="21">
                    <c:v>WQ</c:v>
                  </c:pt>
                  <c:pt idx="22">
                    <c:v>IBNET</c:v>
                  </c:pt>
                  <c:pt idx="23">
                    <c:v>ES</c:v>
                  </c:pt>
                  <c:pt idx="24">
                    <c:v>WQ</c:v>
                  </c:pt>
                  <c:pt idx="25">
                    <c:v>IBNET</c:v>
                  </c:pt>
                  <c:pt idx="26">
                    <c:v>ES</c:v>
                  </c:pt>
                  <c:pt idx="27">
                    <c:v>WQ</c:v>
                  </c:pt>
                  <c:pt idx="28">
                    <c:v>IBNET</c:v>
                  </c:pt>
                  <c:pt idx="29">
                    <c:v>ES</c:v>
                  </c:pt>
                  <c:pt idx="30">
                    <c:v>EBCNV</c:v>
                  </c:pt>
                  <c:pt idx="31">
                    <c:v>UNSD</c:v>
                  </c:pt>
                  <c:pt idx="32">
                    <c:v>AS</c:v>
                  </c:pt>
                  <c:pt idx="33">
                    <c:v>WQ</c:v>
                  </c:pt>
                  <c:pt idx="34">
                    <c:v>AS</c:v>
                  </c:pt>
                  <c:pt idx="35">
                    <c:v>WQ</c:v>
                  </c:pt>
                  <c:pt idx="36">
                    <c:v>MICS</c:v>
                  </c:pt>
                  <c:pt idx="37">
                    <c:v>MDG</c:v>
                  </c:pt>
                  <c:pt idx="38">
                    <c:v>ENPE</c:v>
                  </c:pt>
                  <c:pt idx="39">
                    <c:v>AFB</c:v>
                  </c:pt>
                  <c:pt idx="40">
                    <c:v>AS</c:v>
                  </c:pt>
                  <c:pt idx="41">
                    <c:v>WQ</c:v>
                  </c:pt>
                  <c:pt idx="42">
                    <c:v>AS</c:v>
                  </c:pt>
                  <c:pt idx="43">
                    <c:v>WQ</c:v>
                  </c:pt>
                  <c:pt idx="44">
                    <c:v>CEN</c:v>
                  </c:pt>
                  <c:pt idx="45">
                    <c:v>LMPS</c:v>
                  </c:pt>
                  <c:pt idx="46">
                    <c:v>AFB</c:v>
                  </c:pt>
                  <c:pt idx="47">
                    <c:v>AS</c:v>
                  </c:pt>
                  <c:pt idx="48">
                    <c:v>WQ</c:v>
                  </c:pt>
                  <c:pt idx="49">
                    <c:v>EBCNV</c:v>
                  </c:pt>
                  <c:pt idx="50">
                    <c:v>WQ</c:v>
                  </c:pt>
                  <c:pt idx="51">
                    <c:v>WQ</c:v>
                  </c:pt>
                  <c:pt idx="52">
                    <c:v>AFB</c:v>
                  </c:pt>
                  <c:pt idx="53">
                    <c:v>MICS</c:v>
                  </c:pt>
                  <c:pt idx="54">
                    <c:v>RA</c:v>
                  </c:pt>
                  <c:pt idx="55">
                    <c:v>AFB</c:v>
                  </c:pt>
                  <c:pt idx="56">
                    <c:v>RA</c:v>
                  </c:pt>
                  <c:pt idx="57">
                    <c:v>AS</c:v>
                  </c:pt>
                  <c:pt idx="58">
                    <c:v>EBCNV</c:v>
                  </c:pt>
                  <c:pt idx="59">
                    <c:v>RA</c:v>
                  </c:pt>
                  <c:pt idx="60">
                    <c:v>RA</c:v>
                  </c:pt>
                  <c:pt idx="61">
                    <c:v>AFB</c:v>
                  </c:pt>
                  <c:pt idx="62">
                    <c:v>ONAS</c:v>
                  </c:pt>
                  <c:pt idx="63">
                    <c:v>ONAS</c:v>
                  </c:pt>
                  <c:pt idx="64">
                    <c:v>MICS</c:v>
                  </c:pt>
                  <c:pt idx="65">
                    <c:v>#VALUE!</c:v>
                  </c:pt>
                  <c:pt idx="66">
                    <c:v>#VALUE!</c:v>
                  </c:pt>
                  <c:pt idx="67">
                    <c:v>#VALUE!</c:v>
                  </c:pt>
                  <c:pt idx="68">
                    <c:v>#VALUE!</c:v>
                  </c:pt>
                  <c:pt idx="69">
                    <c:v>#VALUE!</c:v>
                  </c:pt>
                  <c:pt idx="70">
                    <c:v>#VALUE!</c:v>
                  </c:pt>
                  <c:pt idx="71">
                    <c:v>#VALUE!</c:v>
                  </c:pt>
                  <c:pt idx="72">
                    <c:v>#VALUE!</c:v>
                  </c:pt>
                  <c:pt idx="73">
                    <c:v>#VALUE!</c:v>
                  </c:pt>
                  <c:pt idx="74">
                    <c:v>#VALUE!</c:v>
                  </c:pt>
                  <c:pt idx="75">
                    <c:v>#VALUE!</c:v>
                  </c:pt>
                  <c:pt idx="76">
                    <c:v>#VALUE!</c:v>
                  </c:pt>
                  <c:pt idx="77">
                    <c:v>#VALUE!</c:v>
                  </c:pt>
                  <c:pt idx="78">
                    <c:v>#VALUE!</c:v>
                  </c:pt>
                  <c:pt idx="79">
                    <c:v>#VALUE!</c:v>
                  </c:pt>
                  <c:pt idx="80">
                    <c:v>#VALUE!</c:v>
                  </c:pt>
                  <c:pt idx="81">
                    <c:v>#VALUE!</c:v>
                  </c:pt>
                  <c:pt idx="82">
                    <c:v>#VALUE!</c:v>
                  </c:pt>
                  <c:pt idx="83">
                    <c:v>#VALUE!</c:v>
                  </c:pt>
                  <c:pt idx="84">
                    <c:v>#VALUE!</c:v>
                  </c:pt>
                  <c:pt idx="85">
                    <c:v>#VALUE!</c:v>
                  </c:pt>
                  <c:pt idx="86">
                    <c:v>#VALUE!</c:v>
                  </c:pt>
                  <c:pt idx="87">
                    <c:v>#VALUE!</c:v>
                  </c:pt>
                  <c:pt idx="88">
                    <c:v>#VALUE!</c:v>
                  </c:pt>
                  <c:pt idx="89">
                    <c:v>#VALUE!</c:v>
                  </c:pt>
                  <c:pt idx="90">
                    <c:v>#VALUE!</c:v>
                  </c:pt>
                  <c:pt idx="91">
                    <c:v>#VALUE!</c:v>
                  </c:pt>
                  <c:pt idx="92">
                    <c:v>#VALUE!</c:v>
                  </c:pt>
                  <c:pt idx="93">
                    <c:v>#VALUE!</c:v>
                  </c:pt>
                  <c:pt idx="94">
                    <c:v>#VALUE!</c:v>
                  </c:pt>
                  <c:pt idx="95">
                    <c:v>#VALUE!</c:v>
                  </c:pt>
                  <c:pt idx="96">
                    <c:v>#VALUE!</c:v>
                  </c:pt>
                  <c:pt idx="97">
                    <c:v>#VALUE!</c:v>
                  </c:pt>
                  <c:pt idx="98">
                    <c:v>#VALUE!</c:v>
                  </c:pt>
                  <c:pt idx="99">
                    <c:v>#VALUE!</c:v>
                  </c:pt>
                  <c:pt idx="100">
                    <c:v>#VALUE!</c:v>
                  </c:pt>
                  <c:pt idx="101">
                    <c:v>#VALUE!</c:v>
                  </c:pt>
                  <c:pt idx="102">
                    <c:v>#VALUE!</c:v>
                  </c:pt>
                  <c:pt idx="103">
                    <c:v>#VALUE!</c:v>
                  </c:pt>
                  <c:pt idx="104">
                    <c:v>#VALUE!</c:v>
                  </c:pt>
                  <c:pt idx="105">
                    <c:v>#VALUE!</c:v>
                  </c:pt>
                  <c:pt idx="106">
                    <c:v>#VALUE!</c:v>
                  </c:pt>
                  <c:pt idx="107">
                    <c:v>#VALUE!</c:v>
                  </c:pt>
                  <c:pt idx="108">
                    <c:v>#VALUE!</c:v>
                  </c:pt>
                  <c:pt idx="109">
                    <c:v>#VALUE!</c:v>
                  </c:pt>
                  <c:pt idx="110">
                    <c:v>#VALUE!</c:v>
                  </c:pt>
                  <c:pt idx="111">
                    <c:v>#VALUE!</c:v>
                  </c:pt>
                  <c:pt idx="112">
                    <c:v>#VALUE!</c:v>
                  </c:pt>
                  <c:pt idx="113">
                    <c:v>#VALUE!</c:v>
                  </c:pt>
                  <c:pt idx="114">
                    <c:v>#VALUE!</c:v>
                  </c:pt>
                  <c:pt idx="115">
                    <c:v>#VALUE!</c:v>
                  </c:pt>
                  <c:pt idx="116">
                    <c:v>#VALUE!</c:v>
                  </c:pt>
                  <c:pt idx="117">
                    <c:v>#VALUE!</c:v>
                  </c:pt>
                  <c:pt idx="118">
                    <c:v>#VALUE!</c:v>
                  </c:pt>
                  <c:pt idx="119">
                    <c:v>#VALUE!</c:v>
                  </c:pt>
                  <c:pt idx="120">
                    <c:v>#VALUE!</c:v>
                  </c:pt>
                  <c:pt idx="121">
                    <c:v>#VALUE!</c:v>
                  </c:pt>
                  <c:pt idx="122">
                    <c:v>#VALUE!</c:v>
                  </c:pt>
                  <c:pt idx="123">
                    <c:v>#VALUE!</c:v>
                  </c:pt>
                  <c:pt idx="124">
                    <c:v>#VALUE!</c:v>
                  </c:pt>
                  <c:pt idx="125">
                    <c:v>#VALUE!</c:v>
                  </c:pt>
                  <c:pt idx="126">
                    <c:v>#VALUE!</c:v>
                  </c:pt>
                  <c:pt idx="127">
                    <c:v>#VALUE!</c:v>
                  </c:pt>
                  <c:pt idx="128">
                    <c:v>#VALUE!</c:v>
                  </c:pt>
                  <c:pt idx="129">
                    <c:v>#VALUE!</c:v>
                  </c:pt>
                  <c:pt idx="130">
                    <c:v>#VALUE!</c:v>
                  </c:pt>
                  <c:pt idx="131">
                    <c:v>#VALUE!</c:v>
                  </c:pt>
                  <c:pt idx="132">
                    <c:v>#VALUE!</c:v>
                  </c:pt>
                  <c:pt idx="133">
                    <c:v>#VALUE!</c:v>
                  </c:pt>
                  <c:pt idx="134">
                    <c:v>#VALUE!</c:v>
                  </c:pt>
                  <c:pt idx="135">
                    <c:v>#VALUE!</c:v>
                  </c:pt>
                  <c:pt idx="136">
                    <c:v>#VALUE!</c:v>
                  </c:pt>
                  <c:pt idx="137">
                    <c:v>#VALUE!</c:v>
                  </c:pt>
                  <c:pt idx="138">
                    <c:v>#VALUE!</c:v>
                  </c:pt>
                  <c:pt idx="139">
                    <c:v>#VALUE!</c:v>
                  </c:pt>
                  <c:pt idx="140">
                    <c:v>#VALUE!</c:v>
                  </c:pt>
                  <c:pt idx="141">
                    <c:v>#VALUE!</c:v>
                  </c:pt>
                  <c:pt idx="142">
                    <c:v>#VALUE!</c:v>
                  </c:pt>
                  <c:pt idx="143">
                    <c:v>#VALUE!</c:v>
                  </c:pt>
                  <c:pt idx="144">
                    <c:v>#VALUE!</c:v>
                  </c:pt>
                  <c:pt idx="145">
                    <c:v>#VALUE!</c:v>
                  </c:pt>
                  <c:pt idx="146">
                    <c:v>#VALUE!</c:v>
                  </c:pt>
                  <c:pt idx="147">
                    <c:v>#VALUE!</c:v>
                  </c:pt>
                  <c:pt idx="148">
                    <c:v>#VALUE!</c:v>
                  </c:pt>
                  <c:pt idx="149">
                    <c:v>#VALUE!</c:v>
                  </c:pt>
                  <c:pt idx="150">
                    <c:v>#VALUE!</c:v>
                  </c:pt>
                  <c:pt idx="151">
                    <c:v>#VALUE!</c:v>
                  </c:pt>
                  <c:pt idx="152">
                    <c:v>#VALUE!</c:v>
                  </c:pt>
                  <c:pt idx="153">
                    <c:v>#VALUE!</c:v>
                  </c:pt>
                  <c:pt idx="154">
                    <c:v>#VALUE!</c:v>
                  </c:pt>
                  <c:pt idx="155">
                    <c:v>#VALUE!</c:v>
                  </c:pt>
                  <c:pt idx="156">
                    <c:v>#VALUE!</c:v>
                  </c:pt>
                  <c:pt idx="157">
                    <c:v>#VALUE!</c:v>
                  </c:pt>
                  <c:pt idx="158">
                    <c:v>#VALUE!</c:v>
                  </c:pt>
                  <c:pt idx="159">
                    <c:v>#VALUE!</c:v>
                  </c:pt>
                  <c:pt idx="160">
                    <c:v>#VALUE!</c:v>
                  </c:pt>
                  <c:pt idx="161">
                    <c:v>#VALUE!</c:v>
                  </c:pt>
                  <c:pt idx="162">
                    <c:v>#VALUE!</c:v>
                  </c:pt>
                  <c:pt idx="163">
                    <c:v>#VALUE!</c:v>
                  </c:pt>
                  <c:pt idx="164">
                    <c:v>#VALUE!</c:v>
                  </c:pt>
                  <c:pt idx="165">
                    <c:v>#VALUE!</c:v>
                  </c:pt>
                  <c:pt idx="166">
                    <c:v>#VALUE!</c:v>
                  </c:pt>
                  <c:pt idx="167">
                    <c:v>#VALUE!</c:v>
                  </c:pt>
                  <c:pt idx="168">
                    <c:v>#VALUE!</c:v>
                  </c:pt>
                  <c:pt idx="169">
                    <c:v>#VALUE!</c:v>
                  </c:pt>
                  <c:pt idx="170">
                    <c:v>#VALUE!</c:v>
                  </c:pt>
                  <c:pt idx="171">
                    <c:v>#VALUE!</c:v>
                  </c:pt>
                  <c:pt idx="172">
                    <c:v>#VALUE!</c:v>
                  </c:pt>
                  <c:pt idx="173">
                    <c:v>#VALUE!</c:v>
                  </c:pt>
                  <c:pt idx="174">
                    <c:v>#VALUE!</c:v>
                  </c:pt>
                  <c:pt idx="175">
                    <c:v>#VALUE!</c:v>
                  </c:pt>
                  <c:pt idx="176">
                    <c:v>#VALUE!</c:v>
                  </c:pt>
                  <c:pt idx="177">
                    <c:v>#VALUE!</c:v>
                  </c:pt>
                  <c:pt idx="178">
                    <c:v>#VALUE!</c:v>
                  </c:pt>
                  <c:pt idx="179">
                    <c:v>#VALUE!</c:v>
                  </c:pt>
                  <c:pt idx="180">
                    <c:v>#VALUE!</c:v>
                  </c:pt>
                  <c:pt idx="181">
                    <c:v>#VALUE!</c:v>
                  </c:pt>
                  <c:pt idx="182">
                    <c:v>#VALUE!</c:v>
                  </c:pt>
                  <c:pt idx="183">
                    <c:v>#VALUE!</c:v>
                  </c:pt>
                  <c:pt idx="184">
                    <c:v>#VALUE!</c:v>
                  </c:pt>
                  <c:pt idx="185">
                    <c:v>#VALUE!</c:v>
                  </c:pt>
                  <c:pt idx="186">
                    <c:v>#VALUE!</c:v>
                  </c:pt>
                  <c:pt idx="187">
                    <c:v>#VALUE!</c:v>
                  </c:pt>
                  <c:pt idx="188">
                    <c:v>#VALUE!</c:v>
                  </c:pt>
                  <c:pt idx="189">
                    <c:v>#VALUE!</c:v>
                  </c:pt>
                  <c:pt idx="190">
                    <c:v>#VALUE!</c:v>
                  </c:pt>
                  <c:pt idx="191">
                    <c:v>#VALUE!</c:v>
                  </c:pt>
                  <c:pt idx="192">
                    <c:v>#VALUE!</c:v>
                  </c:pt>
                  <c:pt idx="193">
                    <c:v>#VALUE!</c:v>
                  </c:pt>
                  <c:pt idx="194">
                    <c:v>#VALUE!</c:v>
                  </c:pt>
                </c15:dlblRangeCache>
              </c15:datalabelsRange>
            </c:ext>
            <c:ext xmlns:c16="http://schemas.microsoft.com/office/drawing/2014/chart" uri="{C3380CC4-5D6E-409C-BE32-E72D297353CC}">
              <c16:uniqueId val="{00000187-EC8C-483C-8E9E-BA97074DD020}"/>
            </c:ext>
          </c:extLst>
        </c:ser>
        <c:ser>
          <c:idx val="2"/>
          <c:order val="2"/>
          <c:tx>
            <c:strRef>
              <c:f>Key!$I$47</c:f>
              <c:strCache>
                <c:ptCount val="1"/>
                <c:pt idx="0">
                  <c:v>Free from contamination</c:v>
                </c:pt>
              </c:strCache>
            </c:strRef>
          </c:tx>
          <c:spPr>
            <a:ln w="25400" cap="rnd">
              <a:noFill/>
              <a:round/>
            </a:ln>
            <a:effectLst/>
          </c:spPr>
          <c:marker>
            <c:symbol val="circle"/>
            <c:size val="5"/>
            <c:spPr>
              <a:solidFill>
                <a:srgbClr val="C1E8FB"/>
              </a:solidFill>
              <a:ln w="9525">
                <a:solidFill>
                  <a:srgbClr val="00B0F0"/>
                </a:solidFill>
              </a:ln>
              <a:effectLst/>
            </c:spPr>
          </c:marker>
          <c:dPt>
            <c:idx val="19"/>
            <c:marker>
              <c:spPr>
                <a:solidFill>
                  <a:srgbClr val="C1E8FB"/>
                </a:solidFill>
                <a:ln w="9525">
                  <a:noFill/>
                </a:ln>
                <a:effectLst/>
              </c:spPr>
            </c:marker>
            <c:bubble3D val="0"/>
            <c:extLst>
              <c:ext xmlns:c16="http://schemas.microsoft.com/office/drawing/2014/chart" uri="{C3380CC4-5D6E-409C-BE32-E72D297353CC}">
                <c16:uniqueId val="{00000188-EC8C-483C-8E9E-BA97074DD020}"/>
              </c:ext>
            </c:extLst>
          </c:dPt>
          <c:dLbls>
            <c:dLbl>
              <c:idx val="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9-EC8C-483C-8E9E-BA97074DD020}"/>
                </c:ext>
              </c:extLst>
            </c:dLbl>
            <c:dLbl>
              <c:idx val="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A-EC8C-483C-8E9E-BA97074DD020}"/>
                </c:ext>
              </c:extLst>
            </c:dLbl>
            <c:dLbl>
              <c:idx val="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B-EC8C-483C-8E9E-BA97074DD020}"/>
                </c:ext>
              </c:extLst>
            </c:dLbl>
            <c:dLbl>
              <c:idx val="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C-EC8C-483C-8E9E-BA97074DD020}"/>
                </c:ext>
              </c:extLst>
            </c:dLbl>
            <c:dLbl>
              <c:idx val="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D-EC8C-483C-8E9E-BA97074DD020}"/>
                </c:ext>
              </c:extLst>
            </c:dLbl>
            <c:dLbl>
              <c:idx val="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E-EC8C-483C-8E9E-BA97074DD020}"/>
                </c:ext>
              </c:extLst>
            </c:dLbl>
            <c:dLbl>
              <c:idx val="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F-EC8C-483C-8E9E-BA97074DD020}"/>
                </c:ext>
              </c:extLst>
            </c:dLbl>
            <c:dLbl>
              <c:idx val="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0-EC8C-483C-8E9E-BA97074DD020}"/>
                </c:ext>
              </c:extLst>
            </c:dLbl>
            <c:dLbl>
              <c:idx val="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1-EC8C-483C-8E9E-BA97074DD020}"/>
                </c:ext>
              </c:extLst>
            </c:dLbl>
            <c:dLbl>
              <c:idx val="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2-EC8C-483C-8E9E-BA97074DD020}"/>
                </c:ext>
              </c:extLst>
            </c:dLbl>
            <c:dLbl>
              <c:idx val="1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3-EC8C-483C-8E9E-BA97074DD020}"/>
                </c:ext>
              </c:extLst>
            </c:dLbl>
            <c:dLbl>
              <c:idx val="1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4-EC8C-483C-8E9E-BA97074DD020}"/>
                </c:ext>
              </c:extLst>
            </c:dLbl>
            <c:dLbl>
              <c:idx val="1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5-EC8C-483C-8E9E-BA97074DD020}"/>
                </c:ext>
              </c:extLst>
            </c:dLbl>
            <c:dLbl>
              <c:idx val="1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6-EC8C-483C-8E9E-BA97074DD020}"/>
                </c:ext>
              </c:extLst>
            </c:dLbl>
            <c:dLbl>
              <c:idx val="1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7-EC8C-483C-8E9E-BA97074DD020}"/>
                </c:ext>
              </c:extLst>
            </c:dLbl>
            <c:dLbl>
              <c:idx val="1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8-EC8C-483C-8E9E-BA97074DD020}"/>
                </c:ext>
              </c:extLst>
            </c:dLbl>
            <c:dLbl>
              <c:idx val="1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9-EC8C-483C-8E9E-BA97074DD020}"/>
                </c:ext>
              </c:extLst>
            </c:dLbl>
            <c:dLbl>
              <c:idx val="1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A-EC8C-483C-8E9E-BA97074DD020}"/>
                </c:ext>
              </c:extLst>
            </c:dLbl>
            <c:dLbl>
              <c:idx val="1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B-EC8C-483C-8E9E-BA97074DD020}"/>
                </c:ext>
              </c:extLst>
            </c:dLbl>
            <c:dLbl>
              <c:idx val="1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8-EC8C-483C-8E9E-BA97074DD020}"/>
                </c:ext>
              </c:extLst>
            </c:dLbl>
            <c:dLbl>
              <c:idx val="2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C-EC8C-483C-8E9E-BA97074DD020}"/>
                </c:ext>
              </c:extLst>
            </c:dLbl>
            <c:dLbl>
              <c:idx val="2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D-EC8C-483C-8E9E-BA97074DD020}"/>
                </c:ext>
              </c:extLst>
            </c:dLbl>
            <c:dLbl>
              <c:idx val="2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E-EC8C-483C-8E9E-BA97074DD020}"/>
                </c:ext>
              </c:extLst>
            </c:dLbl>
            <c:dLbl>
              <c:idx val="2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F-EC8C-483C-8E9E-BA97074DD020}"/>
                </c:ext>
              </c:extLst>
            </c:dLbl>
            <c:dLbl>
              <c:idx val="2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0-EC8C-483C-8E9E-BA97074DD020}"/>
                </c:ext>
              </c:extLst>
            </c:dLbl>
            <c:dLbl>
              <c:idx val="2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1-EC8C-483C-8E9E-BA97074DD020}"/>
                </c:ext>
              </c:extLst>
            </c:dLbl>
            <c:dLbl>
              <c:idx val="2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2-EC8C-483C-8E9E-BA97074DD020}"/>
                </c:ext>
              </c:extLst>
            </c:dLbl>
            <c:dLbl>
              <c:idx val="2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3-EC8C-483C-8E9E-BA97074DD020}"/>
                </c:ext>
              </c:extLst>
            </c:dLbl>
            <c:dLbl>
              <c:idx val="2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4-EC8C-483C-8E9E-BA97074DD020}"/>
                </c:ext>
              </c:extLst>
            </c:dLbl>
            <c:dLbl>
              <c:idx val="2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5-EC8C-483C-8E9E-BA97074DD020}"/>
                </c:ext>
              </c:extLst>
            </c:dLbl>
            <c:dLbl>
              <c:idx val="3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6-EC8C-483C-8E9E-BA97074DD020}"/>
                </c:ext>
              </c:extLst>
            </c:dLbl>
            <c:dLbl>
              <c:idx val="3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7-EC8C-483C-8E9E-BA97074DD020}"/>
                </c:ext>
              </c:extLst>
            </c:dLbl>
            <c:dLbl>
              <c:idx val="3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8-EC8C-483C-8E9E-BA97074DD020}"/>
                </c:ext>
              </c:extLst>
            </c:dLbl>
            <c:dLbl>
              <c:idx val="3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9-EC8C-483C-8E9E-BA97074DD020}"/>
                </c:ext>
              </c:extLst>
            </c:dLbl>
            <c:dLbl>
              <c:idx val="3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A-EC8C-483C-8E9E-BA97074DD020}"/>
                </c:ext>
              </c:extLst>
            </c:dLbl>
            <c:dLbl>
              <c:idx val="3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B-EC8C-483C-8E9E-BA97074DD020}"/>
                </c:ext>
              </c:extLst>
            </c:dLbl>
            <c:dLbl>
              <c:idx val="3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C-EC8C-483C-8E9E-BA97074DD020}"/>
                </c:ext>
              </c:extLst>
            </c:dLbl>
            <c:dLbl>
              <c:idx val="3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D-EC8C-483C-8E9E-BA97074DD020}"/>
                </c:ext>
              </c:extLst>
            </c:dLbl>
            <c:dLbl>
              <c:idx val="3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E-EC8C-483C-8E9E-BA97074DD020}"/>
                </c:ext>
              </c:extLst>
            </c:dLbl>
            <c:dLbl>
              <c:idx val="3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F-EC8C-483C-8E9E-BA97074DD020}"/>
                </c:ext>
              </c:extLst>
            </c:dLbl>
            <c:dLbl>
              <c:idx val="4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0-EC8C-483C-8E9E-BA97074DD020}"/>
                </c:ext>
              </c:extLst>
            </c:dLbl>
            <c:dLbl>
              <c:idx val="4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1-EC8C-483C-8E9E-BA97074DD020}"/>
                </c:ext>
              </c:extLst>
            </c:dLbl>
            <c:dLbl>
              <c:idx val="4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2-EC8C-483C-8E9E-BA97074DD020}"/>
                </c:ext>
              </c:extLst>
            </c:dLbl>
            <c:dLbl>
              <c:idx val="4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3-EC8C-483C-8E9E-BA97074DD020}"/>
                </c:ext>
              </c:extLst>
            </c:dLbl>
            <c:dLbl>
              <c:idx val="4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4-EC8C-483C-8E9E-BA97074DD020}"/>
                </c:ext>
              </c:extLst>
            </c:dLbl>
            <c:dLbl>
              <c:idx val="4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5-EC8C-483C-8E9E-BA97074DD020}"/>
                </c:ext>
              </c:extLst>
            </c:dLbl>
            <c:dLbl>
              <c:idx val="4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6-EC8C-483C-8E9E-BA97074DD020}"/>
                </c:ext>
              </c:extLst>
            </c:dLbl>
            <c:dLbl>
              <c:idx val="4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7-EC8C-483C-8E9E-BA97074DD020}"/>
                </c:ext>
              </c:extLst>
            </c:dLbl>
            <c:dLbl>
              <c:idx val="4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8-EC8C-483C-8E9E-BA97074DD020}"/>
                </c:ext>
              </c:extLst>
            </c:dLbl>
            <c:dLbl>
              <c:idx val="4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9-EC8C-483C-8E9E-BA97074DD020}"/>
                </c:ext>
              </c:extLst>
            </c:dLbl>
            <c:dLbl>
              <c:idx val="5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A-EC8C-483C-8E9E-BA97074DD020}"/>
                </c:ext>
              </c:extLst>
            </c:dLbl>
            <c:dLbl>
              <c:idx val="5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B-EC8C-483C-8E9E-BA97074DD020}"/>
                </c:ext>
              </c:extLst>
            </c:dLbl>
            <c:dLbl>
              <c:idx val="5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C-EC8C-483C-8E9E-BA97074DD020}"/>
                </c:ext>
              </c:extLst>
            </c:dLbl>
            <c:dLbl>
              <c:idx val="53"/>
              <c:tx>
                <c:rich>
                  <a:bodyPr/>
                  <a:lstStyle/>
                  <a:p>
                    <a:fld id="{279FBA0C-6876-4478-93FF-C772CE706F33}"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1BD-EC8C-483C-8E9E-BA97074DD020}"/>
                </c:ext>
              </c:extLst>
            </c:dLbl>
            <c:dLbl>
              <c:idx val="5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E-EC8C-483C-8E9E-BA97074DD020}"/>
                </c:ext>
              </c:extLst>
            </c:dLbl>
            <c:dLbl>
              <c:idx val="5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F-EC8C-483C-8E9E-BA97074DD020}"/>
                </c:ext>
              </c:extLst>
            </c:dLbl>
            <c:dLbl>
              <c:idx val="5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0-EC8C-483C-8E9E-BA97074DD020}"/>
                </c:ext>
              </c:extLst>
            </c:dLbl>
            <c:dLbl>
              <c:idx val="5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1-EC8C-483C-8E9E-BA97074DD020}"/>
                </c:ext>
              </c:extLst>
            </c:dLbl>
            <c:dLbl>
              <c:idx val="5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2-EC8C-483C-8E9E-BA97074DD020}"/>
                </c:ext>
              </c:extLst>
            </c:dLbl>
            <c:dLbl>
              <c:idx val="5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3-EC8C-483C-8E9E-BA97074DD020}"/>
                </c:ext>
              </c:extLst>
            </c:dLbl>
            <c:dLbl>
              <c:idx val="6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4-EC8C-483C-8E9E-BA97074DD020}"/>
                </c:ext>
              </c:extLst>
            </c:dLbl>
            <c:dLbl>
              <c:idx val="6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5-EC8C-483C-8E9E-BA97074DD020}"/>
                </c:ext>
              </c:extLst>
            </c:dLbl>
            <c:dLbl>
              <c:idx val="6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6-EC8C-483C-8E9E-BA97074DD020}"/>
                </c:ext>
              </c:extLst>
            </c:dLbl>
            <c:dLbl>
              <c:idx val="6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7-EC8C-483C-8E9E-BA97074DD020}"/>
                </c:ext>
              </c:extLst>
            </c:dLbl>
            <c:dLbl>
              <c:idx val="64"/>
              <c:tx>
                <c:rich>
                  <a:bodyPr/>
                  <a:lstStyle/>
                  <a:p>
                    <a:fld id="{0D67E470-A5C6-46BA-AACE-1C649B498087}"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1C8-EC8C-483C-8E9E-BA97074DD020}"/>
                </c:ext>
              </c:extLst>
            </c:dLbl>
            <c:dLbl>
              <c:idx val="6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9-EC8C-483C-8E9E-BA97074DD020}"/>
                </c:ext>
              </c:extLst>
            </c:dLbl>
            <c:dLbl>
              <c:idx val="6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A-EC8C-483C-8E9E-BA97074DD020}"/>
                </c:ext>
              </c:extLst>
            </c:dLbl>
            <c:dLbl>
              <c:idx val="6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B-EC8C-483C-8E9E-BA97074DD020}"/>
                </c:ext>
              </c:extLst>
            </c:dLbl>
            <c:dLbl>
              <c:idx val="6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C-EC8C-483C-8E9E-BA97074DD020}"/>
                </c:ext>
              </c:extLst>
            </c:dLbl>
            <c:dLbl>
              <c:idx val="6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D-EC8C-483C-8E9E-BA97074DD020}"/>
                </c:ext>
              </c:extLst>
            </c:dLbl>
            <c:dLbl>
              <c:idx val="7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E-EC8C-483C-8E9E-BA97074DD020}"/>
                </c:ext>
              </c:extLst>
            </c:dLbl>
            <c:dLbl>
              <c:idx val="7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F-EC8C-483C-8E9E-BA97074DD020}"/>
                </c:ext>
              </c:extLst>
            </c:dLbl>
            <c:dLbl>
              <c:idx val="7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0-EC8C-483C-8E9E-BA97074DD020}"/>
                </c:ext>
              </c:extLst>
            </c:dLbl>
            <c:dLbl>
              <c:idx val="7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1-EC8C-483C-8E9E-BA97074DD020}"/>
                </c:ext>
              </c:extLst>
            </c:dLbl>
            <c:dLbl>
              <c:idx val="7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2-EC8C-483C-8E9E-BA97074DD020}"/>
                </c:ext>
              </c:extLst>
            </c:dLbl>
            <c:dLbl>
              <c:idx val="7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3-EC8C-483C-8E9E-BA97074DD020}"/>
                </c:ext>
              </c:extLst>
            </c:dLbl>
            <c:dLbl>
              <c:idx val="7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4-EC8C-483C-8E9E-BA97074DD020}"/>
                </c:ext>
              </c:extLst>
            </c:dLbl>
            <c:dLbl>
              <c:idx val="7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5-EC8C-483C-8E9E-BA97074DD020}"/>
                </c:ext>
              </c:extLst>
            </c:dLbl>
            <c:dLbl>
              <c:idx val="7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6-EC8C-483C-8E9E-BA97074DD020}"/>
                </c:ext>
              </c:extLst>
            </c:dLbl>
            <c:dLbl>
              <c:idx val="7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7-EC8C-483C-8E9E-BA97074DD020}"/>
                </c:ext>
              </c:extLst>
            </c:dLbl>
            <c:dLbl>
              <c:idx val="8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8-EC8C-483C-8E9E-BA97074DD020}"/>
                </c:ext>
              </c:extLst>
            </c:dLbl>
            <c:dLbl>
              <c:idx val="8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9-EC8C-483C-8E9E-BA97074DD020}"/>
                </c:ext>
              </c:extLst>
            </c:dLbl>
            <c:dLbl>
              <c:idx val="8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A-EC8C-483C-8E9E-BA97074DD020}"/>
                </c:ext>
              </c:extLst>
            </c:dLbl>
            <c:dLbl>
              <c:idx val="8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B-EC8C-483C-8E9E-BA97074DD020}"/>
                </c:ext>
              </c:extLst>
            </c:dLbl>
            <c:dLbl>
              <c:idx val="8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C-EC8C-483C-8E9E-BA97074DD020}"/>
                </c:ext>
              </c:extLst>
            </c:dLbl>
            <c:dLbl>
              <c:idx val="8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D-EC8C-483C-8E9E-BA97074DD020}"/>
                </c:ext>
              </c:extLst>
            </c:dLbl>
            <c:dLbl>
              <c:idx val="8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E-EC8C-483C-8E9E-BA97074DD020}"/>
                </c:ext>
              </c:extLst>
            </c:dLbl>
            <c:dLbl>
              <c:idx val="8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F-EC8C-483C-8E9E-BA97074DD020}"/>
                </c:ext>
              </c:extLst>
            </c:dLbl>
            <c:dLbl>
              <c:idx val="8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0-EC8C-483C-8E9E-BA97074DD020}"/>
                </c:ext>
              </c:extLst>
            </c:dLbl>
            <c:dLbl>
              <c:idx val="8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1-EC8C-483C-8E9E-BA97074DD020}"/>
                </c:ext>
              </c:extLst>
            </c:dLbl>
            <c:dLbl>
              <c:idx val="9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2-EC8C-483C-8E9E-BA97074DD020}"/>
                </c:ext>
              </c:extLst>
            </c:dLbl>
            <c:dLbl>
              <c:idx val="9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3-EC8C-483C-8E9E-BA97074DD020}"/>
                </c:ext>
              </c:extLst>
            </c:dLbl>
            <c:dLbl>
              <c:idx val="9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4-EC8C-483C-8E9E-BA97074DD020}"/>
                </c:ext>
              </c:extLst>
            </c:dLbl>
            <c:dLbl>
              <c:idx val="9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5-EC8C-483C-8E9E-BA97074DD020}"/>
                </c:ext>
              </c:extLst>
            </c:dLbl>
            <c:dLbl>
              <c:idx val="9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6-EC8C-483C-8E9E-BA97074DD020}"/>
                </c:ext>
              </c:extLst>
            </c:dLbl>
            <c:dLbl>
              <c:idx val="9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7-EC8C-483C-8E9E-BA97074DD020}"/>
                </c:ext>
              </c:extLst>
            </c:dLbl>
            <c:dLbl>
              <c:idx val="9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8-EC8C-483C-8E9E-BA97074DD020}"/>
                </c:ext>
              </c:extLst>
            </c:dLbl>
            <c:dLbl>
              <c:idx val="9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9-EC8C-483C-8E9E-BA97074DD020}"/>
                </c:ext>
              </c:extLst>
            </c:dLbl>
            <c:dLbl>
              <c:idx val="9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A-EC8C-483C-8E9E-BA97074DD020}"/>
                </c:ext>
              </c:extLst>
            </c:dLbl>
            <c:dLbl>
              <c:idx val="9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B-EC8C-483C-8E9E-BA97074DD020}"/>
                </c:ext>
              </c:extLst>
            </c:dLbl>
            <c:dLbl>
              <c:idx val="10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C-EC8C-483C-8E9E-BA97074DD020}"/>
                </c:ext>
              </c:extLst>
            </c:dLbl>
            <c:dLbl>
              <c:idx val="10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D-EC8C-483C-8E9E-BA97074DD020}"/>
                </c:ext>
              </c:extLst>
            </c:dLbl>
            <c:dLbl>
              <c:idx val="10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E-EC8C-483C-8E9E-BA97074DD020}"/>
                </c:ext>
              </c:extLst>
            </c:dLbl>
            <c:dLbl>
              <c:idx val="10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F-EC8C-483C-8E9E-BA97074DD020}"/>
                </c:ext>
              </c:extLst>
            </c:dLbl>
            <c:dLbl>
              <c:idx val="10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0-EC8C-483C-8E9E-BA97074DD020}"/>
                </c:ext>
              </c:extLst>
            </c:dLbl>
            <c:dLbl>
              <c:idx val="10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1-EC8C-483C-8E9E-BA97074DD020}"/>
                </c:ext>
              </c:extLst>
            </c:dLbl>
            <c:dLbl>
              <c:idx val="10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2-EC8C-483C-8E9E-BA97074DD020}"/>
                </c:ext>
              </c:extLst>
            </c:dLbl>
            <c:dLbl>
              <c:idx val="10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3-EC8C-483C-8E9E-BA97074DD020}"/>
                </c:ext>
              </c:extLst>
            </c:dLbl>
            <c:dLbl>
              <c:idx val="10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4-EC8C-483C-8E9E-BA97074DD020}"/>
                </c:ext>
              </c:extLst>
            </c:dLbl>
            <c:dLbl>
              <c:idx val="10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5-EC8C-483C-8E9E-BA97074DD020}"/>
                </c:ext>
              </c:extLst>
            </c:dLbl>
            <c:dLbl>
              <c:idx val="11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6-EC8C-483C-8E9E-BA97074DD020}"/>
                </c:ext>
              </c:extLst>
            </c:dLbl>
            <c:dLbl>
              <c:idx val="11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7-EC8C-483C-8E9E-BA97074DD020}"/>
                </c:ext>
              </c:extLst>
            </c:dLbl>
            <c:dLbl>
              <c:idx val="11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8-EC8C-483C-8E9E-BA97074DD020}"/>
                </c:ext>
              </c:extLst>
            </c:dLbl>
            <c:dLbl>
              <c:idx val="11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9-EC8C-483C-8E9E-BA97074DD020}"/>
                </c:ext>
              </c:extLst>
            </c:dLbl>
            <c:dLbl>
              <c:idx val="11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A-EC8C-483C-8E9E-BA97074DD020}"/>
                </c:ext>
              </c:extLst>
            </c:dLbl>
            <c:dLbl>
              <c:idx val="11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B-EC8C-483C-8E9E-BA97074DD020}"/>
                </c:ext>
              </c:extLst>
            </c:dLbl>
            <c:dLbl>
              <c:idx val="11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C-EC8C-483C-8E9E-BA97074DD020}"/>
                </c:ext>
              </c:extLst>
            </c:dLbl>
            <c:dLbl>
              <c:idx val="11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D-EC8C-483C-8E9E-BA97074DD020}"/>
                </c:ext>
              </c:extLst>
            </c:dLbl>
            <c:dLbl>
              <c:idx val="11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E-EC8C-483C-8E9E-BA97074DD020}"/>
                </c:ext>
              </c:extLst>
            </c:dLbl>
            <c:dLbl>
              <c:idx val="11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F-EC8C-483C-8E9E-BA97074DD020}"/>
                </c:ext>
              </c:extLst>
            </c:dLbl>
            <c:dLbl>
              <c:idx val="12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0-EC8C-483C-8E9E-BA97074DD020}"/>
                </c:ext>
              </c:extLst>
            </c:dLbl>
            <c:dLbl>
              <c:idx val="12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1-EC8C-483C-8E9E-BA97074DD020}"/>
                </c:ext>
              </c:extLst>
            </c:dLbl>
            <c:dLbl>
              <c:idx val="12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2-EC8C-483C-8E9E-BA97074DD020}"/>
                </c:ext>
              </c:extLst>
            </c:dLbl>
            <c:dLbl>
              <c:idx val="12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3-EC8C-483C-8E9E-BA97074DD020}"/>
                </c:ext>
              </c:extLst>
            </c:dLbl>
            <c:dLbl>
              <c:idx val="12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4-EC8C-483C-8E9E-BA97074DD020}"/>
                </c:ext>
              </c:extLst>
            </c:dLbl>
            <c:dLbl>
              <c:idx val="12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5-EC8C-483C-8E9E-BA97074DD020}"/>
                </c:ext>
              </c:extLst>
            </c:dLbl>
            <c:dLbl>
              <c:idx val="12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6-EC8C-483C-8E9E-BA97074DD020}"/>
                </c:ext>
              </c:extLst>
            </c:dLbl>
            <c:dLbl>
              <c:idx val="12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7-EC8C-483C-8E9E-BA97074DD020}"/>
                </c:ext>
              </c:extLst>
            </c:dLbl>
            <c:dLbl>
              <c:idx val="12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8-EC8C-483C-8E9E-BA97074DD020}"/>
                </c:ext>
              </c:extLst>
            </c:dLbl>
            <c:dLbl>
              <c:idx val="12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9-EC8C-483C-8E9E-BA97074DD020}"/>
                </c:ext>
              </c:extLst>
            </c:dLbl>
            <c:dLbl>
              <c:idx val="13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A-EC8C-483C-8E9E-BA97074DD020}"/>
                </c:ext>
              </c:extLst>
            </c:dLbl>
            <c:dLbl>
              <c:idx val="13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B-EC8C-483C-8E9E-BA97074DD020}"/>
                </c:ext>
              </c:extLst>
            </c:dLbl>
            <c:dLbl>
              <c:idx val="13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C-EC8C-483C-8E9E-BA97074DD020}"/>
                </c:ext>
              </c:extLst>
            </c:dLbl>
            <c:dLbl>
              <c:idx val="13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D-EC8C-483C-8E9E-BA97074DD020}"/>
                </c:ext>
              </c:extLst>
            </c:dLbl>
            <c:dLbl>
              <c:idx val="13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E-EC8C-483C-8E9E-BA97074DD020}"/>
                </c:ext>
              </c:extLst>
            </c:dLbl>
            <c:dLbl>
              <c:idx val="13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F-EC8C-483C-8E9E-BA97074DD020}"/>
                </c:ext>
              </c:extLst>
            </c:dLbl>
            <c:dLbl>
              <c:idx val="13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0-EC8C-483C-8E9E-BA97074DD020}"/>
                </c:ext>
              </c:extLst>
            </c:dLbl>
            <c:dLbl>
              <c:idx val="13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1-EC8C-483C-8E9E-BA97074DD020}"/>
                </c:ext>
              </c:extLst>
            </c:dLbl>
            <c:dLbl>
              <c:idx val="13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2-EC8C-483C-8E9E-BA97074DD020}"/>
                </c:ext>
              </c:extLst>
            </c:dLbl>
            <c:dLbl>
              <c:idx val="13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3-EC8C-483C-8E9E-BA97074DD020}"/>
                </c:ext>
              </c:extLst>
            </c:dLbl>
            <c:dLbl>
              <c:idx val="14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4-EC8C-483C-8E9E-BA97074DD020}"/>
                </c:ext>
              </c:extLst>
            </c:dLbl>
            <c:dLbl>
              <c:idx val="14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5-EC8C-483C-8E9E-BA97074DD020}"/>
                </c:ext>
              </c:extLst>
            </c:dLbl>
            <c:dLbl>
              <c:idx val="14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6-EC8C-483C-8E9E-BA97074DD020}"/>
                </c:ext>
              </c:extLst>
            </c:dLbl>
            <c:dLbl>
              <c:idx val="14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7-EC8C-483C-8E9E-BA97074DD020}"/>
                </c:ext>
              </c:extLst>
            </c:dLbl>
            <c:dLbl>
              <c:idx val="14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8-EC8C-483C-8E9E-BA97074DD020}"/>
                </c:ext>
              </c:extLst>
            </c:dLbl>
            <c:dLbl>
              <c:idx val="14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9-EC8C-483C-8E9E-BA97074DD020}"/>
                </c:ext>
              </c:extLst>
            </c:dLbl>
            <c:dLbl>
              <c:idx val="14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A-EC8C-483C-8E9E-BA97074DD020}"/>
                </c:ext>
              </c:extLst>
            </c:dLbl>
            <c:dLbl>
              <c:idx val="14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B-EC8C-483C-8E9E-BA97074DD020}"/>
                </c:ext>
              </c:extLst>
            </c:dLbl>
            <c:dLbl>
              <c:idx val="14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C-EC8C-483C-8E9E-BA97074DD020}"/>
                </c:ext>
              </c:extLst>
            </c:dLbl>
            <c:dLbl>
              <c:idx val="14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D-EC8C-483C-8E9E-BA97074DD020}"/>
                </c:ext>
              </c:extLst>
            </c:dLbl>
            <c:dLbl>
              <c:idx val="15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E-EC8C-483C-8E9E-BA97074DD020}"/>
                </c:ext>
              </c:extLst>
            </c:dLbl>
            <c:dLbl>
              <c:idx val="15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F-EC8C-483C-8E9E-BA97074DD020}"/>
                </c:ext>
              </c:extLst>
            </c:dLbl>
            <c:dLbl>
              <c:idx val="15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0-EC8C-483C-8E9E-BA97074DD020}"/>
                </c:ext>
              </c:extLst>
            </c:dLbl>
            <c:dLbl>
              <c:idx val="15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1-EC8C-483C-8E9E-BA97074DD020}"/>
                </c:ext>
              </c:extLst>
            </c:dLbl>
            <c:dLbl>
              <c:idx val="15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2-EC8C-483C-8E9E-BA97074DD020}"/>
                </c:ext>
              </c:extLst>
            </c:dLbl>
            <c:dLbl>
              <c:idx val="15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3-EC8C-483C-8E9E-BA97074DD020}"/>
                </c:ext>
              </c:extLst>
            </c:dLbl>
            <c:dLbl>
              <c:idx val="15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4-EC8C-483C-8E9E-BA97074DD020}"/>
                </c:ext>
              </c:extLst>
            </c:dLbl>
            <c:dLbl>
              <c:idx val="15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5-EC8C-483C-8E9E-BA97074DD020}"/>
                </c:ext>
              </c:extLst>
            </c:dLbl>
            <c:dLbl>
              <c:idx val="15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6-EC8C-483C-8E9E-BA97074DD020}"/>
                </c:ext>
              </c:extLst>
            </c:dLbl>
            <c:dLbl>
              <c:idx val="15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7-EC8C-483C-8E9E-BA97074DD020}"/>
                </c:ext>
              </c:extLst>
            </c:dLbl>
            <c:dLbl>
              <c:idx val="16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8-EC8C-483C-8E9E-BA97074DD020}"/>
                </c:ext>
              </c:extLst>
            </c:dLbl>
            <c:dLbl>
              <c:idx val="16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9-EC8C-483C-8E9E-BA97074DD020}"/>
                </c:ext>
              </c:extLst>
            </c:dLbl>
            <c:dLbl>
              <c:idx val="16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A-EC8C-483C-8E9E-BA97074DD020}"/>
                </c:ext>
              </c:extLst>
            </c:dLbl>
            <c:dLbl>
              <c:idx val="16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B-EC8C-483C-8E9E-BA97074DD020}"/>
                </c:ext>
              </c:extLst>
            </c:dLbl>
            <c:dLbl>
              <c:idx val="16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C-EC8C-483C-8E9E-BA97074DD020}"/>
                </c:ext>
              </c:extLst>
            </c:dLbl>
            <c:dLbl>
              <c:idx val="16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D-EC8C-483C-8E9E-BA97074DD020}"/>
                </c:ext>
              </c:extLst>
            </c:dLbl>
            <c:dLbl>
              <c:idx val="16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E-EC8C-483C-8E9E-BA97074DD020}"/>
                </c:ext>
              </c:extLst>
            </c:dLbl>
            <c:dLbl>
              <c:idx val="16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F-EC8C-483C-8E9E-BA97074DD020}"/>
                </c:ext>
              </c:extLst>
            </c:dLbl>
            <c:dLbl>
              <c:idx val="16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0-EC8C-483C-8E9E-BA97074DD020}"/>
                </c:ext>
              </c:extLst>
            </c:dLbl>
            <c:dLbl>
              <c:idx val="16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1-EC8C-483C-8E9E-BA97074DD020}"/>
                </c:ext>
              </c:extLst>
            </c:dLbl>
            <c:dLbl>
              <c:idx val="17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2-EC8C-483C-8E9E-BA97074DD020}"/>
                </c:ext>
              </c:extLst>
            </c:dLbl>
            <c:dLbl>
              <c:idx val="17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3-EC8C-483C-8E9E-BA97074DD020}"/>
                </c:ext>
              </c:extLst>
            </c:dLbl>
            <c:dLbl>
              <c:idx val="17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4-EC8C-483C-8E9E-BA97074DD020}"/>
                </c:ext>
              </c:extLst>
            </c:dLbl>
            <c:dLbl>
              <c:idx val="17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5-EC8C-483C-8E9E-BA97074DD020}"/>
                </c:ext>
              </c:extLst>
            </c:dLbl>
            <c:dLbl>
              <c:idx val="17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6-EC8C-483C-8E9E-BA97074DD020}"/>
                </c:ext>
              </c:extLst>
            </c:dLbl>
            <c:dLbl>
              <c:idx val="17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7-EC8C-483C-8E9E-BA97074DD020}"/>
                </c:ext>
              </c:extLst>
            </c:dLbl>
            <c:dLbl>
              <c:idx val="17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8-EC8C-483C-8E9E-BA97074DD020}"/>
                </c:ext>
              </c:extLst>
            </c:dLbl>
            <c:dLbl>
              <c:idx val="17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9-EC8C-483C-8E9E-BA97074DD020}"/>
                </c:ext>
              </c:extLst>
            </c:dLbl>
            <c:dLbl>
              <c:idx val="17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A-EC8C-483C-8E9E-BA97074DD020}"/>
                </c:ext>
              </c:extLst>
            </c:dLbl>
            <c:dLbl>
              <c:idx val="17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B-EC8C-483C-8E9E-BA97074DD020}"/>
                </c:ext>
              </c:extLst>
            </c:dLbl>
            <c:dLbl>
              <c:idx val="18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C-EC8C-483C-8E9E-BA97074DD020}"/>
                </c:ext>
              </c:extLst>
            </c:dLbl>
            <c:dLbl>
              <c:idx val="18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D-EC8C-483C-8E9E-BA97074DD020}"/>
                </c:ext>
              </c:extLst>
            </c:dLbl>
            <c:dLbl>
              <c:idx val="18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E-EC8C-483C-8E9E-BA97074DD020}"/>
                </c:ext>
              </c:extLst>
            </c:dLbl>
            <c:dLbl>
              <c:idx val="18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F-EC8C-483C-8E9E-BA97074DD020}"/>
                </c:ext>
              </c:extLst>
            </c:dLbl>
            <c:dLbl>
              <c:idx val="18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0-EC8C-483C-8E9E-BA97074DD020}"/>
                </c:ext>
              </c:extLst>
            </c:dLbl>
            <c:dLbl>
              <c:idx val="18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1-EC8C-483C-8E9E-BA97074DD020}"/>
                </c:ext>
              </c:extLst>
            </c:dLbl>
            <c:dLbl>
              <c:idx val="18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2-EC8C-483C-8E9E-BA97074DD020}"/>
                </c:ext>
              </c:extLst>
            </c:dLbl>
            <c:dLbl>
              <c:idx val="18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3-EC8C-483C-8E9E-BA97074DD020}"/>
                </c:ext>
              </c:extLst>
            </c:dLbl>
            <c:dLbl>
              <c:idx val="18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4-EC8C-483C-8E9E-BA97074DD020}"/>
                </c:ext>
              </c:extLst>
            </c:dLbl>
            <c:dLbl>
              <c:idx val="18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5-EC8C-483C-8E9E-BA97074DD020}"/>
                </c:ext>
              </c:extLst>
            </c:dLbl>
            <c:dLbl>
              <c:idx val="19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6-EC8C-483C-8E9E-BA97074DD020}"/>
                </c:ext>
              </c:extLst>
            </c:dLbl>
            <c:dLbl>
              <c:idx val="19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7-EC8C-483C-8E9E-BA97074DD020}"/>
                </c:ext>
              </c:extLst>
            </c:dLbl>
            <c:dLbl>
              <c:idx val="19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8-EC8C-483C-8E9E-BA97074DD020}"/>
                </c:ext>
              </c:extLst>
            </c:dLbl>
            <c:dLbl>
              <c:idx val="19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9-EC8C-483C-8E9E-BA97074DD020}"/>
                </c:ext>
              </c:extLst>
            </c:dLbl>
            <c:dLbl>
              <c:idx val="19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A-EC8C-483C-8E9E-BA97074DD020}"/>
                </c:ext>
              </c:extLst>
            </c:dLbl>
            <c:spPr>
              <a:noFill/>
              <a:ln>
                <a:noFill/>
              </a:ln>
              <a:effectLst/>
            </c:spPr>
            <c:dLblPos val="b"/>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'Chart Data'!$C$6:$C$200</c:f>
              <c:numCache>
                <c:formatCode>General</c:formatCode>
                <c:ptCount val="195"/>
                <c:pt idx="0">
                  <c:v>1988</c:v>
                </c:pt>
                <c:pt idx="1">
                  <c:v>1994</c:v>
                </c:pt>
                <c:pt idx="2">
                  <c:v>2000</c:v>
                </c:pt>
                <c:pt idx="3">
                  <c:v>2002</c:v>
                </c:pt>
                <c:pt idx="4">
                  <c:v>2002</c:v>
                </c:pt>
                <c:pt idx="5">
                  <c:v>2003</c:v>
                </c:pt>
                <c:pt idx="6">
                  <c:v>2003</c:v>
                </c:pt>
                <c:pt idx="7">
                  <c:v>2004</c:v>
                </c:pt>
                <c:pt idx="8">
                  <c:v>2004</c:v>
                </c:pt>
                <c:pt idx="9">
                  <c:v>2004</c:v>
                </c:pt>
                <c:pt idx="10">
                  <c:v>2004</c:v>
                </c:pt>
                <c:pt idx="11">
                  <c:v>2005</c:v>
                </c:pt>
                <c:pt idx="12">
                  <c:v>2005</c:v>
                </c:pt>
                <c:pt idx="13">
                  <c:v>2005</c:v>
                </c:pt>
                <c:pt idx="14">
                  <c:v>2005</c:v>
                </c:pt>
                <c:pt idx="15">
                  <c:v>2006</c:v>
                </c:pt>
                <c:pt idx="16">
                  <c:v>2006</c:v>
                </c:pt>
                <c:pt idx="17">
                  <c:v>2006</c:v>
                </c:pt>
                <c:pt idx="18">
                  <c:v>2007</c:v>
                </c:pt>
                <c:pt idx="19">
                  <c:v>2007</c:v>
                </c:pt>
                <c:pt idx="20">
                  <c:v>2007</c:v>
                </c:pt>
                <c:pt idx="21">
                  <c:v>2008</c:v>
                </c:pt>
                <c:pt idx="22">
                  <c:v>2008</c:v>
                </c:pt>
                <c:pt idx="23">
                  <c:v>2008</c:v>
                </c:pt>
                <c:pt idx="24">
                  <c:v>2009</c:v>
                </c:pt>
                <c:pt idx="25">
                  <c:v>2009</c:v>
                </c:pt>
                <c:pt idx="26">
                  <c:v>2009</c:v>
                </c:pt>
                <c:pt idx="27">
                  <c:v>2010</c:v>
                </c:pt>
                <c:pt idx="28">
                  <c:v>2010</c:v>
                </c:pt>
                <c:pt idx="29">
                  <c:v>2010</c:v>
                </c:pt>
                <c:pt idx="30">
                  <c:v>2010</c:v>
                </c:pt>
                <c:pt idx="31">
                  <c:v>2010</c:v>
                </c:pt>
                <c:pt idx="32">
                  <c:v>2011</c:v>
                </c:pt>
                <c:pt idx="33">
                  <c:v>2011</c:v>
                </c:pt>
                <c:pt idx="34">
                  <c:v>2012</c:v>
                </c:pt>
                <c:pt idx="35">
                  <c:v>2012</c:v>
                </c:pt>
                <c:pt idx="36">
                  <c:v>2012</c:v>
                </c:pt>
                <c:pt idx="37">
                  <c:v>2012</c:v>
                </c:pt>
                <c:pt idx="38">
                  <c:v>2012</c:v>
                </c:pt>
                <c:pt idx="39">
                  <c:v>2013</c:v>
                </c:pt>
                <c:pt idx="40">
                  <c:v>2013</c:v>
                </c:pt>
                <c:pt idx="41">
                  <c:v>2013</c:v>
                </c:pt>
                <c:pt idx="42">
                  <c:v>2014</c:v>
                </c:pt>
                <c:pt idx="43">
                  <c:v>2014</c:v>
                </c:pt>
                <c:pt idx="44">
                  <c:v>2014</c:v>
                </c:pt>
                <c:pt idx="45">
                  <c:v>2014</c:v>
                </c:pt>
                <c:pt idx="46">
                  <c:v>2015</c:v>
                </c:pt>
                <c:pt idx="47">
                  <c:v>2015</c:v>
                </c:pt>
                <c:pt idx="48">
                  <c:v>2015</c:v>
                </c:pt>
                <c:pt idx="49">
                  <c:v>2015</c:v>
                </c:pt>
                <c:pt idx="50">
                  <c:v>2016</c:v>
                </c:pt>
                <c:pt idx="51">
                  <c:v>2017</c:v>
                </c:pt>
                <c:pt idx="52">
                  <c:v>2018</c:v>
                </c:pt>
                <c:pt idx="53">
                  <c:v>2018</c:v>
                </c:pt>
                <c:pt idx="54">
                  <c:v>2019</c:v>
                </c:pt>
                <c:pt idx="55">
                  <c:v>2020</c:v>
                </c:pt>
                <c:pt idx="56">
                  <c:v>2020</c:v>
                </c:pt>
                <c:pt idx="57">
                  <c:v>2020</c:v>
                </c:pt>
                <c:pt idx="58">
                  <c:v>2021</c:v>
                </c:pt>
                <c:pt idx="59">
                  <c:v>2021</c:v>
                </c:pt>
                <c:pt idx="60">
                  <c:v>2022</c:v>
                </c:pt>
                <c:pt idx="61">
                  <c:v>2022</c:v>
                </c:pt>
                <c:pt idx="62">
                  <c:v>2022</c:v>
                </c:pt>
                <c:pt idx="63">
                  <c:v>2023</c:v>
                </c:pt>
                <c:pt idx="64">
                  <c:v>2023</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numCache>
            </c:numRef>
          </c:xVal>
          <c:yVal>
            <c:numRef>
              <c:f>'Chart Data'!$X$6:$X$200</c:f>
              <c:numCache>
                <c:formatCode>0</c:formatCode>
                <c:ptCount val="19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70.615769999999998</c:v>
                </c:pt>
                <c:pt idx="54">
                  <c:v>#N/A</c:v>
                </c:pt>
                <c:pt idx="55">
                  <c:v>#N/A</c:v>
                </c:pt>
                <c:pt idx="56">
                  <c:v>#N/A</c:v>
                </c:pt>
                <c:pt idx="57">
                  <c:v>#N/A</c:v>
                </c:pt>
                <c:pt idx="58">
                  <c:v>#N/A</c:v>
                </c:pt>
                <c:pt idx="59">
                  <c:v>#N/A</c:v>
                </c:pt>
                <c:pt idx="60">
                  <c:v>#N/A</c:v>
                </c:pt>
                <c:pt idx="61">
                  <c:v>#N/A</c:v>
                </c:pt>
                <c:pt idx="62">
                  <c:v>#N/A</c:v>
                </c:pt>
                <c:pt idx="63">
                  <c:v>#N/A</c:v>
                </c:pt>
                <c:pt idx="64">
                  <c:v>68.048559999999995</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numCache>
            </c:numRef>
          </c:yVal>
          <c:smooth val="0"/>
          <c:extLst>
            <c:ext xmlns:c15="http://schemas.microsoft.com/office/drawing/2012/chart" uri="{02D57815-91ED-43cb-92C2-25804820EDAC}">
              <c15:datalabelsRange>
                <c15:f>'Chart Data'!$A$6:$A$200</c15:f>
                <c15:dlblRangeCache>
                  <c:ptCount val="195"/>
                  <c:pt idx="0">
                    <c:v>DHS</c:v>
                  </c:pt>
                  <c:pt idx="1">
                    <c:v>CEN</c:v>
                  </c:pt>
                  <c:pt idx="2">
                    <c:v>MICS</c:v>
                  </c:pt>
                  <c:pt idx="3">
                    <c:v>WQ</c:v>
                  </c:pt>
                  <c:pt idx="4">
                    <c:v>PAPFAM</c:v>
                  </c:pt>
                  <c:pt idx="5">
                    <c:v>WQ</c:v>
                  </c:pt>
                  <c:pt idx="6">
                    <c:v>WHS</c:v>
                  </c:pt>
                  <c:pt idx="7">
                    <c:v>CEN</c:v>
                  </c:pt>
                  <c:pt idx="8">
                    <c:v>WQ</c:v>
                  </c:pt>
                  <c:pt idx="9">
                    <c:v>IBNET</c:v>
                  </c:pt>
                  <c:pt idx="10">
                    <c:v>ES</c:v>
                  </c:pt>
                  <c:pt idx="11">
                    <c:v>WQ</c:v>
                  </c:pt>
                  <c:pt idx="12">
                    <c:v>IBNET</c:v>
                  </c:pt>
                  <c:pt idx="13">
                    <c:v>ES</c:v>
                  </c:pt>
                  <c:pt idx="14">
                    <c:v>EBCNV</c:v>
                  </c:pt>
                  <c:pt idx="15">
                    <c:v>WQ</c:v>
                  </c:pt>
                  <c:pt idx="16">
                    <c:v>IBNET</c:v>
                  </c:pt>
                  <c:pt idx="17">
                    <c:v>ES</c:v>
                  </c:pt>
                  <c:pt idx="18">
                    <c:v>WQ</c:v>
                  </c:pt>
                  <c:pt idx="19">
                    <c:v>IBNET</c:v>
                  </c:pt>
                  <c:pt idx="20">
                    <c:v>ES</c:v>
                  </c:pt>
                  <c:pt idx="21">
                    <c:v>WQ</c:v>
                  </c:pt>
                  <c:pt idx="22">
                    <c:v>IBNET</c:v>
                  </c:pt>
                  <c:pt idx="23">
                    <c:v>ES</c:v>
                  </c:pt>
                  <c:pt idx="24">
                    <c:v>WQ</c:v>
                  </c:pt>
                  <c:pt idx="25">
                    <c:v>IBNET</c:v>
                  </c:pt>
                  <c:pt idx="26">
                    <c:v>ES</c:v>
                  </c:pt>
                  <c:pt idx="27">
                    <c:v>WQ</c:v>
                  </c:pt>
                  <c:pt idx="28">
                    <c:v>IBNET</c:v>
                  </c:pt>
                  <c:pt idx="29">
                    <c:v>ES</c:v>
                  </c:pt>
                  <c:pt idx="30">
                    <c:v>EBCNV</c:v>
                  </c:pt>
                  <c:pt idx="31">
                    <c:v>UNSD</c:v>
                  </c:pt>
                  <c:pt idx="32">
                    <c:v>AS</c:v>
                  </c:pt>
                  <c:pt idx="33">
                    <c:v>WQ</c:v>
                  </c:pt>
                  <c:pt idx="34">
                    <c:v>AS</c:v>
                  </c:pt>
                  <c:pt idx="35">
                    <c:v>WQ</c:v>
                  </c:pt>
                  <c:pt idx="36">
                    <c:v>MICS</c:v>
                  </c:pt>
                  <c:pt idx="37">
                    <c:v>MDG</c:v>
                  </c:pt>
                  <c:pt idx="38">
                    <c:v>ENPE</c:v>
                  </c:pt>
                  <c:pt idx="39">
                    <c:v>AFB</c:v>
                  </c:pt>
                  <c:pt idx="40">
                    <c:v>AS</c:v>
                  </c:pt>
                  <c:pt idx="41">
                    <c:v>WQ</c:v>
                  </c:pt>
                  <c:pt idx="42">
                    <c:v>AS</c:v>
                  </c:pt>
                  <c:pt idx="43">
                    <c:v>WQ</c:v>
                  </c:pt>
                  <c:pt idx="44">
                    <c:v>CEN</c:v>
                  </c:pt>
                  <c:pt idx="45">
                    <c:v>LMPS</c:v>
                  </c:pt>
                  <c:pt idx="46">
                    <c:v>AFB</c:v>
                  </c:pt>
                  <c:pt idx="47">
                    <c:v>AS</c:v>
                  </c:pt>
                  <c:pt idx="48">
                    <c:v>WQ</c:v>
                  </c:pt>
                  <c:pt idx="49">
                    <c:v>EBCNV</c:v>
                  </c:pt>
                  <c:pt idx="50">
                    <c:v>WQ</c:v>
                  </c:pt>
                  <c:pt idx="51">
                    <c:v>WQ</c:v>
                  </c:pt>
                  <c:pt idx="52">
                    <c:v>AFB</c:v>
                  </c:pt>
                  <c:pt idx="53">
                    <c:v>MICS</c:v>
                  </c:pt>
                  <c:pt idx="54">
                    <c:v>RA</c:v>
                  </c:pt>
                  <c:pt idx="55">
                    <c:v>AFB</c:v>
                  </c:pt>
                  <c:pt idx="56">
                    <c:v>RA</c:v>
                  </c:pt>
                  <c:pt idx="57">
                    <c:v>AS</c:v>
                  </c:pt>
                  <c:pt idx="58">
                    <c:v>EBCNV</c:v>
                  </c:pt>
                  <c:pt idx="59">
                    <c:v>RA</c:v>
                  </c:pt>
                  <c:pt idx="60">
                    <c:v>RA</c:v>
                  </c:pt>
                  <c:pt idx="61">
                    <c:v>AFB</c:v>
                  </c:pt>
                  <c:pt idx="62">
                    <c:v>ONAS</c:v>
                  </c:pt>
                  <c:pt idx="63">
                    <c:v>ONAS</c:v>
                  </c:pt>
                  <c:pt idx="64">
                    <c:v>MICS</c:v>
                  </c:pt>
                  <c:pt idx="65">
                    <c:v>#VALUE!</c:v>
                  </c:pt>
                  <c:pt idx="66">
                    <c:v>#VALUE!</c:v>
                  </c:pt>
                  <c:pt idx="67">
                    <c:v>#VALUE!</c:v>
                  </c:pt>
                  <c:pt idx="68">
                    <c:v>#VALUE!</c:v>
                  </c:pt>
                  <c:pt idx="69">
                    <c:v>#VALUE!</c:v>
                  </c:pt>
                  <c:pt idx="70">
                    <c:v>#VALUE!</c:v>
                  </c:pt>
                  <c:pt idx="71">
                    <c:v>#VALUE!</c:v>
                  </c:pt>
                  <c:pt idx="72">
                    <c:v>#VALUE!</c:v>
                  </c:pt>
                  <c:pt idx="73">
                    <c:v>#VALUE!</c:v>
                  </c:pt>
                  <c:pt idx="74">
                    <c:v>#VALUE!</c:v>
                  </c:pt>
                  <c:pt idx="75">
                    <c:v>#VALUE!</c:v>
                  </c:pt>
                  <c:pt idx="76">
                    <c:v>#VALUE!</c:v>
                  </c:pt>
                  <c:pt idx="77">
                    <c:v>#VALUE!</c:v>
                  </c:pt>
                  <c:pt idx="78">
                    <c:v>#VALUE!</c:v>
                  </c:pt>
                  <c:pt idx="79">
                    <c:v>#VALUE!</c:v>
                  </c:pt>
                  <c:pt idx="80">
                    <c:v>#VALUE!</c:v>
                  </c:pt>
                  <c:pt idx="81">
                    <c:v>#VALUE!</c:v>
                  </c:pt>
                  <c:pt idx="82">
                    <c:v>#VALUE!</c:v>
                  </c:pt>
                  <c:pt idx="83">
                    <c:v>#VALUE!</c:v>
                  </c:pt>
                  <c:pt idx="84">
                    <c:v>#VALUE!</c:v>
                  </c:pt>
                  <c:pt idx="85">
                    <c:v>#VALUE!</c:v>
                  </c:pt>
                  <c:pt idx="86">
                    <c:v>#VALUE!</c:v>
                  </c:pt>
                  <c:pt idx="87">
                    <c:v>#VALUE!</c:v>
                  </c:pt>
                  <c:pt idx="88">
                    <c:v>#VALUE!</c:v>
                  </c:pt>
                  <c:pt idx="89">
                    <c:v>#VALUE!</c:v>
                  </c:pt>
                  <c:pt idx="90">
                    <c:v>#VALUE!</c:v>
                  </c:pt>
                  <c:pt idx="91">
                    <c:v>#VALUE!</c:v>
                  </c:pt>
                  <c:pt idx="92">
                    <c:v>#VALUE!</c:v>
                  </c:pt>
                  <c:pt idx="93">
                    <c:v>#VALUE!</c:v>
                  </c:pt>
                  <c:pt idx="94">
                    <c:v>#VALUE!</c:v>
                  </c:pt>
                  <c:pt idx="95">
                    <c:v>#VALUE!</c:v>
                  </c:pt>
                  <c:pt idx="96">
                    <c:v>#VALUE!</c:v>
                  </c:pt>
                  <c:pt idx="97">
                    <c:v>#VALUE!</c:v>
                  </c:pt>
                  <c:pt idx="98">
                    <c:v>#VALUE!</c:v>
                  </c:pt>
                  <c:pt idx="99">
                    <c:v>#VALUE!</c:v>
                  </c:pt>
                  <c:pt idx="100">
                    <c:v>#VALUE!</c:v>
                  </c:pt>
                  <c:pt idx="101">
                    <c:v>#VALUE!</c:v>
                  </c:pt>
                  <c:pt idx="102">
                    <c:v>#VALUE!</c:v>
                  </c:pt>
                  <c:pt idx="103">
                    <c:v>#VALUE!</c:v>
                  </c:pt>
                  <c:pt idx="104">
                    <c:v>#VALUE!</c:v>
                  </c:pt>
                  <c:pt idx="105">
                    <c:v>#VALUE!</c:v>
                  </c:pt>
                  <c:pt idx="106">
                    <c:v>#VALUE!</c:v>
                  </c:pt>
                  <c:pt idx="107">
                    <c:v>#VALUE!</c:v>
                  </c:pt>
                  <c:pt idx="108">
                    <c:v>#VALUE!</c:v>
                  </c:pt>
                  <c:pt idx="109">
                    <c:v>#VALUE!</c:v>
                  </c:pt>
                  <c:pt idx="110">
                    <c:v>#VALUE!</c:v>
                  </c:pt>
                  <c:pt idx="111">
                    <c:v>#VALUE!</c:v>
                  </c:pt>
                  <c:pt idx="112">
                    <c:v>#VALUE!</c:v>
                  </c:pt>
                  <c:pt idx="113">
                    <c:v>#VALUE!</c:v>
                  </c:pt>
                  <c:pt idx="114">
                    <c:v>#VALUE!</c:v>
                  </c:pt>
                  <c:pt idx="115">
                    <c:v>#VALUE!</c:v>
                  </c:pt>
                  <c:pt idx="116">
                    <c:v>#VALUE!</c:v>
                  </c:pt>
                  <c:pt idx="117">
                    <c:v>#VALUE!</c:v>
                  </c:pt>
                  <c:pt idx="118">
                    <c:v>#VALUE!</c:v>
                  </c:pt>
                  <c:pt idx="119">
                    <c:v>#VALUE!</c:v>
                  </c:pt>
                  <c:pt idx="120">
                    <c:v>#VALUE!</c:v>
                  </c:pt>
                  <c:pt idx="121">
                    <c:v>#VALUE!</c:v>
                  </c:pt>
                  <c:pt idx="122">
                    <c:v>#VALUE!</c:v>
                  </c:pt>
                  <c:pt idx="123">
                    <c:v>#VALUE!</c:v>
                  </c:pt>
                  <c:pt idx="124">
                    <c:v>#VALUE!</c:v>
                  </c:pt>
                  <c:pt idx="125">
                    <c:v>#VALUE!</c:v>
                  </c:pt>
                  <c:pt idx="126">
                    <c:v>#VALUE!</c:v>
                  </c:pt>
                  <c:pt idx="127">
                    <c:v>#VALUE!</c:v>
                  </c:pt>
                  <c:pt idx="128">
                    <c:v>#VALUE!</c:v>
                  </c:pt>
                  <c:pt idx="129">
                    <c:v>#VALUE!</c:v>
                  </c:pt>
                  <c:pt idx="130">
                    <c:v>#VALUE!</c:v>
                  </c:pt>
                  <c:pt idx="131">
                    <c:v>#VALUE!</c:v>
                  </c:pt>
                  <c:pt idx="132">
                    <c:v>#VALUE!</c:v>
                  </c:pt>
                  <c:pt idx="133">
                    <c:v>#VALUE!</c:v>
                  </c:pt>
                  <c:pt idx="134">
                    <c:v>#VALUE!</c:v>
                  </c:pt>
                  <c:pt idx="135">
                    <c:v>#VALUE!</c:v>
                  </c:pt>
                  <c:pt idx="136">
                    <c:v>#VALUE!</c:v>
                  </c:pt>
                  <c:pt idx="137">
                    <c:v>#VALUE!</c:v>
                  </c:pt>
                  <c:pt idx="138">
                    <c:v>#VALUE!</c:v>
                  </c:pt>
                  <c:pt idx="139">
                    <c:v>#VALUE!</c:v>
                  </c:pt>
                  <c:pt idx="140">
                    <c:v>#VALUE!</c:v>
                  </c:pt>
                  <c:pt idx="141">
                    <c:v>#VALUE!</c:v>
                  </c:pt>
                  <c:pt idx="142">
                    <c:v>#VALUE!</c:v>
                  </c:pt>
                  <c:pt idx="143">
                    <c:v>#VALUE!</c:v>
                  </c:pt>
                  <c:pt idx="144">
                    <c:v>#VALUE!</c:v>
                  </c:pt>
                  <c:pt idx="145">
                    <c:v>#VALUE!</c:v>
                  </c:pt>
                  <c:pt idx="146">
                    <c:v>#VALUE!</c:v>
                  </c:pt>
                  <c:pt idx="147">
                    <c:v>#VALUE!</c:v>
                  </c:pt>
                  <c:pt idx="148">
                    <c:v>#VALUE!</c:v>
                  </c:pt>
                  <c:pt idx="149">
                    <c:v>#VALUE!</c:v>
                  </c:pt>
                  <c:pt idx="150">
                    <c:v>#VALUE!</c:v>
                  </c:pt>
                  <c:pt idx="151">
                    <c:v>#VALUE!</c:v>
                  </c:pt>
                  <c:pt idx="152">
                    <c:v>#VALUE!</c:v>
                  </c:pt>
                  <c:pt idx="153">
                    <c:v>#VALUE!</c:v>
                  </c:pt>
                  <c:pt idx="154">
                    <c:v>#VALUE!</c:v>
                  </c:pt>
                  <c:pt idx="155">
                    <c:v>#VALUE!</c:v>
                  </c:pt>
                  <c:pt idx="156">
                    <c:v>#VALUE!</c:v>
                  </c:pt>
                  <c:pt idx="157">
                    <c:v>#VALUE!</c:v>
                  </c:pt>
                  <c:pt idx="158">
                    <c:v>#VALUE!</c:v>
                  </c:pt>
                  <c:pt idx="159">
                    <c:v>#VALUE!</c:v>
                  </c:pt>
                  <c:pt idx="160">
                    <c:v>#VALUE!</c:v>
                  </c:pt>
                  <c:pt idx="161">
                    <c:v>#VALUE!</c:v>
                  </c:pt>
                  <c:pt idx="162">
                    <c:v>#VALUE!</c:v>
                  </c:pt>
                  <c:pt idx="163">
                    <c:v>#VALUE!</c:v>
                  </c:pt>
                  <c:pt idx="164">
                    <c:v>#VALUE!</c:v>
                  </c:pt>
                  <c:pt idx="165">
                    <c:v>#VALUE!</c:v>
                  </c:pt>
                  <c:pt idx="166">
                    <c:v>#VALUE!</c:v>
                  </c:pt>
                  <c:pt idx="167">
                    <c:v>#VALUE!</c:v>
                  </c:pt>
                  <c:pt idx="168">
                    <c:v>#VALUE!</c:v>
                  </c:pt>
                  <c:pt idx="169">
                    <c:v>#VALUE!</c:v>
                  </c:pt>
                  <c:pt idx="170">
                    <c:v>#VALUE!</c:v>
                  </c:pt>
                  <c:pt idx="171">
                    <c:v>#VALUE!</c:v>
                  </c:pt>
                  <c:pt idx="172">
                    <c:v>#VALUE!</c:v>
                  </c:pt>
                  <c:pt idx="173">
                    <c:v>#VALUE!</c:v>
                  </c:pt>
                  <c:pt idx="174">
                    <c:v>#VALUE!</c:v>
                  </c:pt>
                  <c:pt idx="175">
                    <c:v>#VALUE!</c:v>
                  </c:pt>
                  <c:pt idx="176">
                    <c:v>#VALUE!</c:v>
                  </c:pt>
                  <c:pt idx="177">
                    <c:v>#VALUE!</c:v>
                  </c:pt>
                  <c:pt idx="178">
                    <c:v>#VALUE!</c:v>
                  </c:pt>
                  <c:pt idx="179">
                    <c:v>#VALUE!</c:v>
                  </c:pt>
                  <c:pt idx="180">
                    <c:v>#VALUE!</c:v>
                  </c:pt>
                  <c:pt idx="181">
                    <c:v>#VALUE!</c:v>
                  </c:pt>
                  <c:pt idx="182">
                    <c:v>#VALUE!</c:v>
                  </c:pt>
                  <c:pt idx="183">
                    <c:v>#VALUE!</c:v>
                  </c:pt>
                  <c:pt idx="184">
                    <c:v>#VALUE!</c:v>
                  </c:pt>
                  <c:pt idx="185">
                    <c:v>#VALUE!</c:v>
                  </c:pt>
                  <c:pt idx="186">
                    <c:v>#VALUE!</c:v>
                  </c:pt>
                  <c:pt idx="187">
                    <c:v>#VALUE!</c:v>
                  </c:pt>
                  <c:pt idx="188">
                    <c:v>#VALUE!</c:v>
                  </c:pt>
                  <c:pt idx="189">
                    <c:v>#VALUE!</c:v>
                  </c:pt>
                  <c:pt idx="190">
                    <c:v>#VALUE!</c:v>
                  </c:pt>
                  <c:pt idx="191">
                    <c:v>#VALUE!</c:v>
                  </c:pt>
                  <c:pt idx="192">
                    <c:v>#VALUE!</c:v>
                  </c:pt>
                  <c:pt idx="193">
                    <c:v>#VALUE!</c:v>
                  </c:pt>
                  <c:pt idx="194">
                    <c:v>#VALUE!</c:v>
                  </c:pt>
                </c15:dlblRangeCache>
              </c15:datalabelsRange>
            </c:ext>
            <c:ext xmlns:c16="http://schemas.microsoft.com/office/drawing/2014/chart" uri="{C3380CC4-5D6E-409C-BE32-E72D297353CC}">
              <c16:uniqueId val="{0000024B-EC8C-483C-8E9E-BA97074DD020}"/>
            </c:ext>
          </c:extLst>
        </c:ser>
        <c:dLbls>
          <c:showLegendKey val="0"/>
          <c:showVal val="0"/>
          <c:showCatName val="0"/>
          <c:showSerName val="0"/>
          <c:showPercent val="0"/>
          <c:showBubbleSize val="0"/>
        </c:dLbls>
        <c:axId val="115989888"/>
        <c:axId val="131589248"/>
      </c:scatterChart>
      <c:valAx>
        <c:axId val="115989888"/>
        <c:scaling>
          <c:orientation val="minMax"/>
          <c:max val="2025"/>
          <c:min val="2000"/>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31589248"/>
        <c:crosses val="autoZero"/>
        <c:crossBetween val="midCat"/>
        <c:majorUnit val="5"/>
      </c:valAx>
      <c:valAx>
        <c:axId val="131589248"/>
        <c:scaling>
          <c:orientation val="minMax"/>
          <c:max val="100"/>
          <c:min val="0"/>
        </c:scaling>
        <c:delete val="0"/>
        <c:axPos val="l"/>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15989888"/>
        <c:crosses val="autoZero"/>
        <c:crossBetween val="midCat"/>
        <c:majorUnit val="20"/>
      </c:valAx>
      <c:spPr>
        <a:solidFill>
          <a:schemeClr val="bg1"/>
        </a:solidFill>
        <a:ln>
          <a:noFill/>
        </a:ln>
        <a:effectLst/>
      </c:spPr>
    </c:plotArea>
    <c:legend>
      <c:legendPos val="b"/>
      <c:layout>
        <c:manualLayout>
          <c:xMode val="edge"/>
          <c:yMode val="edge"/>
          <c:x val="4.7463225975257822E-3"/>
          <c:y val="0.86090239048634021"/>
          <c:w val="0.98926811718628627"/>
          <c:h val="0.13909760951365968"/>
        </c:manualLayout>
      </c:layout>
      <c:overlay val="0"/>
      <c:spPr>
        <a:noFill/>
        <a:ln>
          <a:noFill/>
        </a:ln>
        <a:effectLst/>
      </c:spPr>
      <c:txPr>
        <a:bodyPr rot="0" vert="horz"/>
        <a:lstStyle/>
        <a:p>
          <a:pPr>
            <a:defRPr/>
          </a:pPr>
          <a:endParaRPr lang="en-US"/>
        </a:p>
      </c:txPr>
    </c:legend>
    <c:plotVisOnly val="1"/>
    <c:dispBlanksAs val="gap"/>
    <c:showDLblsOverMax val="0"/>
  </c:chart>
  <c:spPr>
    <a:solidFill>
      <a:srgbClr val="C1E8FB"/>
    </a:solidFill>
    <a:ln w="9525" cap="flat" cmpd="sng" algn="ctr">
      <a:noFill/>
      <a:round/>
    </a:ln>
    <a:effectLst/>
  </c:spPr>
  <c:txPr>
    <a:bodyPr/>
    <a:lstStyle/>
    <a:p>
      <a:pPr>
        <a:defRPr sz="11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C13E35-C268-47A4-8B5A-04842B52CCF6}" type="doc">
      <dgm:prSet loTypeId="urn:microsoft.com/office/officeart/2005/8/layout/arrow2" loCatId="process" qsTypeId="urn:microsoft.com/office/officeart/2005/8/quickstyle/simple1" qsCatId="simple" csTypeId="urn:microsoft.com/office/officeart/2005/8/colors/accent1_4" csCatId="accent1" phldr="1"/>
      <dgm:spPr/>
    </dgm:pt>
    <dgm:pt modelId="{7536F131-1829-44E3-9A52-F68263A681CF}">
      <dgm:prSet phldrT="[Text]" custT="1"/>
      <dgm:spPr/>
      <dgm:t>
        <a:bodyPr/>
        <a:lstStyle/>
        <a:p>
          <a:r>
            <a:rPr lang="fr-CH" sz="1600" b="1" dirty="0"/>
            <a:t>2014-15</a:t>
          </a:r>
          <a:endParaRPr lang="en-US" sz="1600" b="1" dirty="0"/>
        </a:p>
      </dgm:t>
    </dgm:pt>
    <dgm:pt modelId="{B4382F60-5C29-4E09-9DC6-56395DAECE0D}" type="parTrans" cxnId="{69681497-09B0-44EE-B485-0B72FFD0868E}">
      <dgm:prSet/>
      <dgm:spPr/>
      <dgm:t>
        <a:bodyPr/>
        <a:lstStyle/>
        <a:p>
          <a:endParaRPr lang="en-US" sz="1200">
            <a:solidFill>
              <a:schemeClr val="tx1"/>
            </a:solidFill>
          </a:endParaRPr>
        </a:p>
      </dgm:t>
    </dgm:pt>
    <dgm:pt modelId="{D993968D-560A-4BD4-8115-BBC024BA2CE0}" type="sibTrans" cxnId="{69681497-09B0-44EE-B485-0B72FFD0868E}">
      <dgm:prSet/>
      <dgm:spPr/>
      <dgm:t>
        <a:bodyPr/>
        <a:lstStyle/>
        <a:p>
          <a:endParaRPr lang="en-US" sz="1200">
            <a:solidFill>
              <a:schemeClr val="tx1"/>
            </a:solidFill>
          </a:endParaRPr>
        </a:p>
      </dgm:t>
    </dgm:pt>
    <dgm:pt modelId="{0814EBE5-A614-445F-81D5-752FE4435486}">
      <dgm:prSet phldrT="[Text]" custT="1"/>
      <dgm:spPr/>
      <dgm:t>
        <a:bodyPr/>
        <a:lstStyle/>
        <a:p>
          <a:r>
            <a:rPr lang="fr-CH" sz="1600" b="1" dirty="0"/>
            <a:t>2016-17</a:t>
          </a:r>
          <a:endParaRPr lang="en-US" sz="1600" b="1" dirty="0"/>
        </a:p>
      </dgm:t>
    </dgm:pt>
    <dgm:pt modelId="{A3187397-D65E-497E-B248-D57D5B545F33}" type="parTrans" cxnId="{F5ED3113-6CEB-4257-A660-E7A8B5714EF0}">
      <dgm:prSet/>
      <dgm:spPr/>
      <dgm:t>
        <a:bodyPr/>
        <a:lstStyle/>
        <a:p>
          <a:endParaRPr lang="en-US" sz="1200">
            <a:solidFill>
              <a:schemeClr val="tx1"/>
            </a:solidFill>
          </a:endParaRPr>
        </a:p>
      </dgm:t>
    </dgm:pt>
    <dgm:pt modelId="{BD6EA941-1FAC-4D42-8A93-7E20A2E74B66}" type="sibTrans" cxnId="{F5ED3113-6CEB-4257-A660-E7A8B5714EF0}">
      <dgm:prSet/>
      <dgm:spPr/>
      <dgm:t>
        <a:bodyPr/>
        <a:lstStyle/>
        <a:p>
          <a:endParaRPr lang="en-US" sz="1200">
            <a:solidFill>
              <a:schemeClr val="tx1"/>
            </a:solidFill>
          </a:endParaRPr>
        </a:p>
      </dgm:t>
    </dgm:pt>
    <dgm:pt modelId="{E7805D96-6E56-4400-AF15-E7CD2DECF610}">
      <dgm:prSet phldrT="[Text]" custT="1"/>
      <dgm:spPr/>
      <dgm:t>
        <a:bodyPr/>
        <a:lstStyle/>
        <a:p>
          <a:r>
            <a:rPr lang="fr-CH" sz="1200" dirty="0"/>
            <a:t>Congo MICS</a:t>
          </a:r>
          <a:endParaRPr lang="en-US" sz="1200" dirty="0"/>
        </a:p>
      </dgm:t>
    </dgm:pt>
    <dgm:pt modelId="{497D2CEB-EE4D-4F88-97B9-ECA2964CA0C4}" type="parTrans" cxnId="{207D6AC4-C4BE-404F-9C9C-E75AEE5FDA9C}">
      <dgm:prSet/>
      <dgm:spPr/>
      <dgm:t>
        <a:bodyPr/>
        <a:lstStyle/>
        <a:p>
          <a:endParaRPr lang="en-US" sz="1200">
            <a:solidFill>
              <a:schemeClr val="tx1"/>
            </a:solidFill>
          </a:endParaRPr>
        </a:p>
      </dgm:t>
    </dgm:pt>
    <dgm:pt modelId="{1975CF55-AF44-4B42-9527-DD1BD3E36C01}" type="sibTrans" cxnId="{207D6AC4-C4BE-404F-9C9C-E75AEE5FDA9C}">
      <dgm:prSet/>
      <dgm:spPr/>
      <dgm:t>
        <a:bodyPr/>
        <a:lstStyle/>
        <a:p>
          <a:endParaRPr lang="en-US" sz="1200">
            <a:solidFill>
              <a:schemeClr val="tx1"/>
            </a:solidFill>
          </a:endParaRPr>
        </a:p>
      </dgm:t>
    </dgm:pt>
    <dgm:pt modelId="{B185CFAC-CB35-4D3A-9E17-60D15150844B}">
      <dgm:prSet phldrT="[Text]" custT="1"/>
      <dgm:spPr/>
      <dgm:t>
        <a:bodyPr/>
        <a:lstStyle/>
        <a:p>
          <a:r>
            <a:rPr lang="fr-CH" sz="1200"/>
            <a:t>Nepal MICS</a:t>
          </a:r>
          <a:endParaRPr lang="en-US" sz="1200"/>
        </a:p>
      </dgm:t>
    </dgm:pt>
    <dgm:pt modelId="{83335E1D-B8DC-4388-ABD7-6BA20652D26B}" type="parTrans" cxnId="{10CE0FE5-257D-4A8B-9A34-01864964F53F}">
      <dgm:prSet/>
      <dgm:spPr/>
      <dgm:t>
        <a:bodyPr/>
        <a:lstStyle/>
        <a:p>
          <a:endParaRPr lang="en-US" sz="1200">
            <a:solidFill>
              <a:schemeClr val="tx1"/>
            </a:solidFill>
          </a:endParaRPr>
        </a:p>
      </dgm:t>
    </dgm:pt>
    <dgm:pt modelId="{A89FC2BE-D3F0-409B-88F5-49BA3A98BE01}" type="sibTrans" cxnId="{10CE0FE5-257D-4A8B-9A34-01864964F53F}">
      <dgm:prSet/>
      <dgm:spPr/>
      <dgm:t>
        <a:bodyPr/>
        <a:lstStyle/>
        <a:p>
          <a:endParaRPr lang="en-US" sz="1200">
            <a:solidFill>
              <a:schemeClr val="tx1"/>
            </a:solidFill>
          </a:endParaRPr>
        </a:p>
      </dgm:t>
    </dgm:pt>
    <dgm:pt modelId="{6530B5A4-A9D5-4770-A02A-8DEAEE48262F}">
      <dgm:prSet phldrT="[Text]" custT="1"/>
      <dgm:spPr/>
      <dgm:t>
        <a:bodyPr/>
        <a:lstStyle/>
        <a:p>
          <a:r>
            <a:rPr lang="fr-CH" sz="1600" b="1" dirty="0"/>
            <a:t>2018-2019</a:t>
          </a:r>
          <a:endParaRPr lang="en-US" sz="1600" b="1" dirty="0"/>
        </a:p>
      </dgm:t>
    </dgm:pt>
    <dgm:pt modelId="{003C1960-B7B7-4154-BC6E-B4D5BF3CFE85}" type="parTrans" cxnId="{7AAAB367-2E35-4445-8DDF-94D0268992EE}">
      <dgm:prSet/>
      <dgm:spPr/>
      <dgm:t>
        <a:bodyPr/>
        <a:lstStyle/>
        <a:p>
          <a:endParaRPr lang="en-US" sz="1200">
            <a:solidFill>
              <a:schemeClr val="tx1"/>
            </a:solidFill>
          </a:endParaRPr>
        </a:p>
      </dgm:t>
    </dgm:pt>
    <dgm:pt modelId="{78814F2C-5051-4599-A400-E0F2EF23B00E}" type="sibTrans" cxnId="{7AAAB367-2E35-4445-8DDF-94D0268992EE}">
      <dgm:prSet/>
      <dgm:spPr/>
      <dgm:t>
        <a:bodyPr/>
        <a:lstStyle/>
        <a:p>
          <a:endParaRPr lang="en-US" sz="1200">
            <a:solidFill>
              <a:schemeClr val="tx1"/>
            </a:solidFill>
          </a:endParaRPr>
        </a:p>
      </dgm:t>
    </dgm:pt>
    <dgm:pt modelId="{849DB7F2-A1CC-4D76-A0DE-B6C535C391EF}">
      <dgm:prSet phldrT="[Text]" custT="1"/>
      <dgm:spPr/>
      <dgm:t>
        <a:bodyPr/>
        <a:lstStyle/>
        <a:p>
          <a:r>
            <a:rPr lang="fr-CH" sz="1200" dirty="0" err="1">
              <a:solidFill>
                <a:schemeClr val="tx1"/>
              </a:solidFill>
            </a:rPr>
            <a:t>Ethiopia</a:t>
          </a:r>
          <a:r>
            <a:rPr lang="fr-CH" sz="1200" dirty="0">
              <a:solidFill>
                <a:schemeClr val="tx1"/>
              </a:solidFill>
            </a:rPr>
            <a:t> ESS</a:t>
          </a:r>
          <a:endParaRPr lang="en-US" sz="1200" dirty="0">
            <a:solidFill>
              <a:schemeClr val="tx1"/>
            </a:solidFill>
          </a:endParaRPr>
        </a:p>
      </dgm:t>
    </dgm:pt>
    <dgm:pt modelId="{A04EB41A-B32F-4783-BB7A-8FB1B105B61F}" type="parTrans" cxnId="{AE016D97-DDCE-489E-8820-2D09F3269B40}">
      <dgm:prSet/>
      <dgm:spPr/>
      <dgm:t>
        <a:bodyPr/>
        <a:lstStyle/>
        <a:p>
          <a:endParaRPr lang="en-US" sz="1200">
            <a:solidFill>
              <a:schemeClr val="tx1"/>
            </a:solidFill>
          </a:endParaRPr>
        </a:p>
      </dgm:t>
    </dgm:pt>
    <dgm:pt modelId="{6B5391E7-0862-4179-A825-E9D7F1372B8F}" type="sibTrans" cxnId="{AE016D97-DDCE-489E-8820-2D09F3269B40}">
      <dgm:prSet/>
      <dgm:spPr/>
      <dgm:t>
        <a:bodyPr/>
        <a:lstStyle/>
        <a:p>
          <a:endParaRPr lang="en-US" sz="1200">
            <a:solidFill>
              <a:schemeClr val="tx1"/>
            </a:solidFill>
          </a:endParaRPr>
        </a:p>
      </dgm:t>
    </dgm:pt>
    <dgm:pt modelId="{D66BB14A-0AB2-44B0-A9E4-2FEDD48AAA16}">
      <dgm:prSet phldrT="[Text]" custT="1"/>
      <dgm:spPr/>
      <dgm:t>
        <a:bodyPr/>
        <a:lstStyle/>
        <a:p>
          <a:r>
            <a:rPr lang="en-US" sz="1600" b="1" dirty="0"/>
            <a:t>2020-2021</a:t>
          </a:r>
        </a:p>
      </dgm:t>
    </dgm:pt>
    <dgm:pt modelId="{CB21CFFC-09F0-46AF-8C35-E58607520228}" type="parTrans" cxnId="{13D72FC9-11D1-4E51-9D6F-E1ADD6CA3C60}">
      <dgm:prSet/>
      <dgm:spPr/>
      <dgm:t>
        <a:bodyPr/>
        <a:lstStyle/>
        <a:p>
          <a:endParaRPr lang="en-US" sz="1200">
            <a:solidFill>
              <a:schemeClr val="tx1"/>
            </a:solidFill>
          </a:endParaRPr>
        </a:p>
      </dgm:t>
    </dgm:pt>
    <dgm:pt modelId="{E1951EBE-F113-4872-9AD6-7ADD0469F999}" type="sibTrans" cxnId="{13D72FC9-11D1-4E51-9D6F-E1ADD6CA3C60}">
      <dgm:prSet/>
      <dgm:spPr/>
      <dgm:t>
        <a:bodyPr/>
        <a:lstStyle/>
        <a:p>
          <a:endParaRPr lang="en-US" sz="1200">
            <a:solidFill>
              <a:schemeClr val="tx1"/>
            </a:solidFill>
          </a:endParaRPr>
        </a:p>
      </dgm:t>
    </dgm:pt>
    <dgm:pt modelId="{2D20E3D9-118A-4122-A246-4C265E5B0818}">
      <dgm:prSet phldrT="[Text]" custT="1"/>
      <dgm:spPr/>
      <dgm:t>
        <a:bodyPr/>
        <a:lstStyle/>
        <a:p>
          <a:r>
            <a:rPr lang="fr-CH" sz="1200" b="1" dirty="0">
              <a:solidFill>
                <a:srgbClr val="FF0000"/>
              </a:solidFill>
            </a:rPr>
            <a:t>Pakistan MICS (Sindh)</a:t>
          </a:r>
          <a:endParaRPr lang="en-US" sz="1200" b="1" dirty="0">
            <a:solidFill>
              <a:srgbClr val="FF0000"/>
            </a:solidFill>
          </a:endParaRPr>
        </a:p>
      </dgm:t>
    </dgm:pt>
    <dgm:pt modelId="{837C5CD9-1231-46B4-B0E8-AEFC9027EBCE}" type="parTrans" cxnId="{133D71AF-BCCE-4259-9B16-72BC95CDE934}">
      <dgm:prSet/>
      <dgm:spPr/>
      <dgm:t>
        <a:bodyPr/>
        <a:lstStyle/>
        <a:p>
          <a:endParaRPr lang="en-US" sz="1200">
            <a:solidFill>
              <a:schemeClr val="tx1"/>
            </a:solidFill>
          </a:endParaRPr>
        </a:p>
      </dgm:t>
    </dgm:pt>
    <dgm:pt modelId="{687B2D86-B6AE-423A-A36E-B831A9A1E2DF}" type="sibTrans" cxnId="{133D71AF-BCCE-4259-9B16-72BC95CDE934}">
      <dgm:prSet/>
      <dgm:spPr/>
      <dgm:t>
        <a:bodyPr/>
        <a:lstStyle/>
        <a:p>
          <a:endParaRPr lang="en-US" sz="1200">
            <a:solidFill>
              <a:schemeClr val="tx1"/>
            </a:solidFill>
          </a:endParaRPr>
        </a:p>
      </dgm:t>
    </dgm:pt>
    <dgm:pt modelId="{62E629CA-FD16-45EA-B5BF-453DF5E41959}">
      <dgm:prSet phldrT="[Text]" custT="1"/>
      <dgm:spPr/>
      <dgm:t>
        <a:bodyPr/>
        <a:lstStyle/>
        <a:p>
          <a:r>
            <a:rPr lang="fr-CH" sz="1200" b="1" dirty="0">
              <a:solidFill>
                <a:srgbClr val="FF0000"/>
              </a:solidFill>
            </a:rPr>
            <a:t>Afghanistan ALCS</a:t>
          </a:r>
          <a:endParaRPr lang="en-US" sz="1200" b="1" dirty="0">
            <a:solidFill>
              <a:srgbClr val="FF0000"/>
            </a:solidFill>
          </a:endParaRPr>
        </a:p>
      </dgm:t>
    </dgm:pt>
    <dgm:pt modelId="{C5222B7D-8C19-43BD-AE08-4642AD4F60C7}" type="parTrans" cxnId="{CA17F84B-7F0F-4C81-AC31-615FFF0D7803}">
      <dgm:prSet/>
      <dgm:spPr/>
      <dgm:t>
        <a:bodyPr/>
        <a:lstStyle/>
        <a:p>
          <a:endParaRPr lang="en-US" sz="1200">
            <a:solidFill>
              <a:schemeClr val="tx1"/>
            </a:solidFill>
          </a:endParaRPr>
        </a:p>
      </dgm:t>
    </dgm:pt>
    <dgm:pt modelId="{F453AA9D-C962-4755-AD34-88B1F0591B19}" type="sibTrans" cxnId="{CA17F84B-7F0F-4C81-AC31-615FFF0D7803}">
      <dgm:prSet/>
      <dgm:spPr/>
      <dgm:t>
        <a:bodyPr/>
        <a:lstStyle/>
        <a:p>
          <a:endParaRPr lang="en-US" sz="1200">
            <a:solidFill>
              <a:schemeClr val="tx1"/>
            </a:solidFill>
          </a:endParaRPr>
        </a:p>
      </dgm:t>
    </dgm:pt>
    <dgm:pt modelId="{7F276E7A-D5EE-41F8-AF09-1C78DEE1C641}">
      <dgm:prSet phldrT="[Text]" custT="1"/>
      <dgm:spPr/>
      <dgm:t>
        <a:bodyPr/>
        <a:lstStyle/>
        <a:p>
          <a:r>
            <a:rPr lang="fr-CH" sz="1200" dirty="0"/>
            <a:t>Belize MICS6 Pilot</a:t>
          </a:r>
          <a:endParaRPr lang="en-US" sz="1200" dirty="0"/>
        </a:p>
      </dgm:t>
    </dgm:pt>
    <dgm:pt modelId="{6DE1FB50-AA20-458B-A62E-07C95FF04CF9}" type="parTrans" cxnId="{07F04681-1382-45B2-A5C6-7F52A108C8D4}">
      <dgm:prSet/>
      <dgm:spPr/>
      <dgm:t>
        <a:bodyPr/>
        <a:lstStyle/>
        <a:p>
          <a:endParaRPr lang="en-US" sz="1200">
            <a:solidFill>
              <a:schemeClr val="tx1"/>
            </a:solidFill>
          </a:endParaRPr>
        </a:p>
      </dgm:t>
    </dgm:pt>
    <dgm:pt modelId="{7B984FEC-1E7C-42D0-8AE7-A931632460D1}" type="sibTrans" cxnId="{07F04681-1382-45B2-A5C6-7F52A108C8D4}">
      <dgm:prSet/>
      <dgm:spPr/>
      <dgm:t>
        <a:bodyPr/>
        <a:lstStyle/>
        <a:p>
          <a:endParaRPr lang="en-US" sz="1200">
            <a:solidFill>
              <a:schemeClr val="tx1"/>
            </a:solidFill>
          </a:endParaRPr>
        </a:p>
      </dgm:t>
    </dgm:pt>
    <dgm:pt modelId="{02314378-FB01-49C1-9AC5-1D303D52561F}">
      <dgm:prSet phldrT="[Text]" custT="1"/>
      <dgm:spPr/>
      <dgm:t>
        <a:bodyPr/>
        <a:lstStyle/>
        <a:p>
          <a:r>
            <a:rPr lang="fr-CH" sz="1200">
              <a:solidFill>
                <a:schemeClr val="tx1"/>
              </a:solidFill>
            </a:rPr>
            <a:t>Ecuador ENEDMU</a:t>
          </a:r>
          <a:endParaRPr lang="en-US" sz="1200">
            <a:solidFill>
              <a:schemeClr val="tx1"/>
            </a:solidFill>
          </a:endParaRPr>
        </a:p>
      </dgm:t>
    </dgm:pt>
    <dgm:pt modelId="{EE90DCD7-36F8-4735-AC31-C6E4D82A693E}" type="parTrans" cxnId="{31903D32-D3D1-4D74-BE36-D79A518BA836}">
      <dgm:prSet/>
      <dgm:spPr/>
      <dgm:t>
        <a:bodyPr/>
        <a:lstStyle/>
        <a:p>
          <a:endParaRPr lang="en-US" sz="1200">
            <a:solidFill>
              <a:schemeClr val="tx1"/>
            </a:solidFill>
          </a:endParaRPr>
        </a:p>
      </dgm:t>
    </dgm:pt>
    <dgm:pt modelId="{FAC7FD11-918D-42E5-8C5E-3152459956DF}" type="sibTrans" cxnId="{31903D32-D3D1-4D74-BE36-D79A518BA836}">
      <dgm:prSet/>
      <dgm:spPr/>
      <dgm:t>
        <a:bodyPr/>
        <a:lstStyle/>
        <a:p>
          <a:endParaRPr lang="en-US" sz="1200">
            <a:solidFill>
              <a:schemeClr val="tx1"/>
            </a:solidFill>
          </a:endParaRPr>
        </a:p>
      </dgm:t>
    </dgm:pt>
    <dgm:pt modelId="{83E446F6-7F04-4108-BA19-B70F33620698}">
      <dgm:prSet phldrT="[Text]" custT="1"/>
      <dgm:spPr/>
      <dgm:t>
        <a:bodyPr/>
        <a:lstStyle/>
        <a:p>
          <a:r>
            <a:rPr lang="fr-CH" sz="1200" dirty="0">
              <a:solidFill>
                <a:schemeClr val="tx1"/>
              </a:solidFill>
            </a:rPr>
            <a:t>Nigeria MICS</a:t>
          </a:r>
          <a:endParaRPr lang="en-US" sz="1200" dirty="0">
            <a:solidFill>
              <a:schemeClr val="tx1"/>
            </a:solidFill>
          </a:endParaRPr>
        </a:p>
      </dgm:t>
    </dgm:pt>
    <dgm:pt modelId="{01B286F0-2369-4AB2-94B2-D903117738C0}" type="parTrans" cxnId="{DD34227E-554A-4BC0-AD39-4DF04CFE184A}">
      <dgm:prSet/>
      <dgm:spPr/>
      <dgm:t>
        <a:bodyPr/>
        <a:lstStyle/>
        <a:p>
          <a:endParaRPr lang="en-US" sz="1200">
            <a:solidFill>
              <a:schemeClr val="tx1"/>
            </a:solidFill>
          </a:endParaRPr>
        </a:p>
      </dgm:t>
    </dgm:pt>
    <dgm:pt modelId="{DB9B46F5-9016-4C16-AC77-C2C07084A9D0}" type="sibTrans" cxnId="{DD34227E-554A-4BC0-AD39-4DF04CFE184A}">
      <dgm:prSet/>
      <dgm:spPr/>
      <dgm:t>
        <a:bodyPr/>
        <a:lstStyle/>
        <a:p>
          <a:endParaRPr lang="en-US" sz="1200">
            <a:solidFill>
              <a:schemeClr val="tx1"/>
            </a:solidFill>
          </a:endParaRPr>
        </a:p>
      </dgm:t>
    </dgm:pt>
    <dgm:pt modelId="{3AA4EC27-3756-476A-B425-9C8EB6D8439F}">
      <dgm:prSet phldrT="[Text]" custT="1"/>
      <dgm:spPr/>
      <dgm:t>
        <a:bodyPr/>
        <a:lstStyle/>
        <a:p>
          <a:r>
            <a:rPr lang="fr-CH" sz="1200" dirty="0">
              <a:solidFill>
                <a:schemeClr val="tx1"/>
              </a:solidFill>
            </a:rPr>
            <a:t>Paraguay MICS</a:t>
          </a:r>
          <a:endParaRPr lang="en-US" sz="1200" dirty="0">
            <a:solidFill>
              <a:schemeClr val="tx1"/>
            </a:solidFill>
          </a:endParaRPr>
        </a:p>
      </dgm:t>
    </dgm:pt>
    <dgm:pt modelId="{5D95F6B6-E7E8-49BF-992F-46F0A49148E5}" type="parTrans" cxnId="{DB36CC75-E416-4F8E-AAB9-F5DDE9121CF7}">
      <dgm:prSet/>
      <dgm:spPr/>
      <dgm:t>
        <a:bodyPr/>
        <a:lstStyle/>
        <a:p>
          <a:endParaRPr lang="en-US" sz="1200">
            <a:solidFill>
              <a:schemeClr val="tx1"/>
            </a:solidFill>
          </a:endParaRPr>
        </a:p>
      </dgm:t>
    </dgm:pt>
    <dgm:pt modelId="{AD6A4201-2788-4CB0-AB12-DF280593BDC7}" type="sibTrans" cxnId="{DB36CC75-E416-4F8E-AAB9-F5DDE9121CF7}">
      <dgm:prSet/>
      <dgm:spPr/>
      <dgm:t>
        <a:bodyPr/>
        <a:lstStyle/>
        <a:p>
          <a:endParaRPr lang="en-US" sz="1200">
            <a:solidFill>
              <a:schemeClr val="tx1"/>
            </a:solidFill>
          </a:endParaRPr>
        </a:p>
      </dgm:t>
    </dgm:pt>
    <dgm:pt modelId="{4EB75AA7-8B2D-4BE8-B605-9737FE3020AD}">
      <dgm:prSet phldrT="[Text]" custT="1"/>
      <dgm:spPr/>
      <dgm:t>
        <a:bodyPr/>
        <a:lstStyle/>
        <a:p>
          <a:r>
            <a:rPr lang="fr-CH" sz="1200"/>
            <a:t>Chad MICS</a:t>
          </a:r>
          <a:endParaRPr lang="en-US" sz="1200"/>
        </a:p>
      </dgm:t>
    </dgm:pt>
    <dgm:pt modelId="{9F810403-A9F5-4081-8A0F-4D3780347BA2}" type="parTrans" cxnId="{C90FB972-5584-4230-90BA-45583A852285}">
      <dgm:prSet/>
      <dgm:spPr/>
      <dgm:t>
        <a:bodyPr/>
        <a:lstStyle/>
        <a:p>
          <a:endParaRPr lang="en-US" sz="1200">
            <a:solidFill>
              <a:schemeClr val="tx1"/>
            </a:solidFill>
          </a:endParaRPr>
        </a:p>
      </dgm:t>
    </dgm:pt>
    <dgm:pt modelId="{95094860-A946-49AF-A02A-BC3BC8438938}" type="sibTrans" cxnId="{C90FB972-5584-4230-90BA-45583A852285}">
      <dgm:prSet/>
      <dgm:spPr/>
      <dgm:t>
        <a:bodyPr/>
        <a:lstStyle/>
        <a:p>
          <a:endParaRPr lang="en-US" sz="1200">
            <a:solidFill>
              <a:schemeClr val="tx1"/>
            </a:solidFill>
          </a:endParaRPr>
        </a:p>
      </dgm:t>
    </dgm:pt>
    <dgm:pt modelId="{1FD59EB8-A317-467B-A897-E4EA91CD1173}">
      <dgm:prSet phldrT="[Text]" custT="1"/>
      <dgm:spPr/>
      <dgm:t>
        <a:bodyPr/>
        <a:lstStyle/>
        <a:p>
          <a:r>
            <a:rPr lang="fr-CH" sz="1200" dirty="0">
              <a:solidFill>
                <a:schemeClr val="tx1"/>
              </a:solidFill>
            </a:rPr>
            <a:t>DPRK MICS</a:t>
          </a:r>
          <a:endParaRPr lang="en-US" sz="1200" dirty="0">
            <a:solidFill>
              <a:schemeClr val="tx1"/>
            </a:solidFill>
          </a:endParaRPr>
        </a:p>
      </dgm:t>
    </dgm:pt>
    <dgm:pt modelId="{44827D82-853C-4D2E-A456-90D842663799}" type="parTrans" cxnId="{193390F3-8C2C-4AD5-8E9A-A78A969AE86A}">
      <dgm:prSet/>
      <dgm:spPr/>
      <dgm:t>
        <a:bodyPr/>
        <a:lstStyle/>
        <a:p>
          <a:endParaRPr lang="en-US" sz="1200">
            <a:solidFill>
              <a:schemeClr val="tx1"/>
            </a:solidFill>
          </a:endParaRPr>
        </a:p>
      </dgm:t>
    </dgm:pt>
    <dgm:pt modelId="{F7AEF1B3-4F16-4778-B3AB-67E33F71595A}" type="sibTrans" cxnId="{193390F3-8C2C-4AD5-8E9A-A78A969AE86A}">
      <dgm:prSet/>
      <dgm:spPr/>
      <dgm:t>
        <a:bodyPr/>
        <a:lstStyle/>
        <a:p>
          <a:endParaRPr lang="en-US" sz="1200">
            <a:solidFill>
              <a:schemeClr val="tx1"/>
            </a:solidFill>
          </a:endParaRPr>
        </a:p>
      </dgm:t>
    </dgm:pt>
    <dgm:pt modelId="{5629BF45-82D2-4642-AC36-007DFDE444FF}">
      <dgm:prSet phldrT="[Text]" custT="1"/>
      <dgm:spPr/>
      <dgm:t>
        <a:bodyPr/>
        <a:lstStyle/>
        <a:p>
          <a:r>
            <a:rPr lang="fr-CH" sz="1200" dirty="0">
              <a:solidFill>
                <a:schemeClr val="tx1"/>
              </a:solidFill>
            </a:rPr>
            <a:t>Philippines APIS</a:t>
          </a:r>
          <a:endParaRPr lang="en-US" sz="1200" dirty="0">
            <a:solidFill>
              <a:schemeClr val="tx1"/>
            </a:solidFill>
          </a:endParaRPr>
        </a:p>
      </dgm:t>
    </dgm:pt>
    <dgm:pt modelId="{01310379-ED5D-4A88-AD4F-921F6BB94C40}" type="parTrans" cxnId="{5D398954-66FE-4DDE-867E-6CD306304113}">
      <dgm:prSet/>
      <dgm:spPr/>
      <dgm:t>
        <a:bodyPr/>
        <a:lstStyle/>
        <a:p>
          <a:endParaRPr lang="en-US" sz="1200">
            <a:solidFill>
              <a:schemeClr val="tx1"/>
            </a:solidFill>
          </a:endParaRPr>
        </a:p>
      </dgm:t>
    </dgm:pt>
    <dgm:pt modelId="{D74952E6-281A-4084-BC8B-2868C35EA211}" type="sibTrans" cxnId="{5D398954-66FE-4DDE-867E-6CD306304113}">
      <dgm:prSet/>
      <dgm:spPr/>
      <dgm:t>
        <a:bodyPr/>
        <a:lstStyle/>
        <a:p>
          <a:endParaRPr lang="en-US" sz="1200">
            <a:solidFill>
              <a:schemeClr val="tx1"/>
            </a:solidFill>
          </a:endParaRPr>
        </a:p>
      </dgm:t>
    </dgm:pt>
    <dgm:pt modelId="{9CAAEAFD-F933-4199-BFB4-FFD09411B18C}">
      <dgm:prSet phldrT="[Text]" custT="1"/>
      <dgm:spPr/>
      <dgm:t>
        <a:bodyPr/>
        <a:lstStyle/>
        <a:p>
          <a:r>
            <a:rPr lang="fr-CH" sz="1200" dirty="0">
              <a:solidFill>
                <a:schemeClr val="tx1"/>
              </a:solidFill>
            </a:rPr>
            <a:t>Togo MICS</a:t>
          </a:r>
          <a:endParaRPr lang="en-US" sz="1200" dirty="0">
            <a:solidFill>
              <a:schemeClr val="tx1"/>
            </a:solidFill>
          </a:endParaRPr>
        </a:p>
      </dgm:t>
    </dgm:pt>
    <dgm:pt modelId="{89176AD8-95DD-4331-A7FA-D0DD42CBB1FC}" type="parTrans" cxnId="{04FFCF2B-4A9C-4A1C-B631-91A5C0EC78DD}">
      <dgm:prSet/>
      <dgm:spPr/>
      <dgm:t>
        <a:bodyPr/>
        <a:lstStyle/>
        <a:p>
          <a:endParaRPr lang="en-US" sz="1200">
            <a:solidFill>
              <a:schemeClr val="tx1"/>
            </a:solidFill>
          </a:endParaRPr>
        </a:p>
      </dgm:t>
    </dgm:pt>
    <dgm:pt modelId="{2E4C9988-B5F2-41B8-B1C5-2552ACDF5FE6}" type="sibTrans" cxnId="{04FFCF2B-4A9C-4A1C-B631-91A5C0EC78DD}">
      <dgm:prSet/>
      <dgm:spPr/>
      <dgm:t>
        <a:bodyPr/>
        <a:lstStyle/>
        <a:p>
          <a:endParaRPr lang="en-US" sz="1200">
            <a:solidFill>
              <a:schemeClr val="tx1"/>
            </a:solidFill>
          </a:endParaRPr>
        </a:p>
      </dgm:t>
    </dgm:pt>
    <dgm:pt modelId="{13396967-9653-426D-B823-4F9676B95E04}">
      <dgm:prSet phldrT="[Text]" custT="1"/>
      <dgm:spPr/>
      <dgm:t>
        <a:bodyPr/>
        <a:lstStyle/>
        <a:p>
          <a:r>
            <a:rPr lang="fr-CH" sz="1200" dirty="0">
              <a:solidFill>
                <a:schemeClr val="tx1"/>
              </a:solidFill>
            </a:rPr>
            <a:t>Lao PDR SIS</a:t>
          </a:r>
          <a:endParaRPr lang="en-US" sz="1200" dirty="0">
            <a:solidFill>
              <a:schemeClr val="tx1"/>
            </a:solidFill>
          </a:endParaRPr>
        </a:p>
      </dgm:t>
    </dgm:pt>
    <dgm:pt modelId="{EFC14F4A-3214-487A-B12C-84B5FE5DC87A}" type="parTrans" cxnId="{6A583051-CFCE-4C45-862A-DA96B50F7C14}">
      <dgm:prSet/>
      <dgm:spPr/>
      <dgm:t>
        <a:bodyPr/>
        <a:lstStyle/>
        <a:p>
          <a:endParaRPr lang="en-US" sz="1200">
            <a:solidFill>
              <a:schemeClr val="tx1"/>
            </a:solidFill>
          </a:endParaRPr>
        </a:p>
      </dgm:t>
    </dgm:pt>
    <dgm:pt modelId="{643631A3-56F7-4B5A-BC07-A798E1A30ADF}" type="sibTrans" cxnId="{6A583051-CFCE-4C45-862A-DA96B50F7C14}">
      <dgm:prSet/>
      <dgm:spPr/>
      <dgm:t>
        <a:bodyPr/>
        <a:lstStyle/>
        <a:p>
          <a:endParaRPr lang="en-US" sz="1200">
            <a:solidFill>
              <a:schemeClr val="tx1"/>
            </a:solidFill>
          </a:endParaRPr>
        </a:p>
      </dgm:t>
    </dgm:pt>
    <dgm:pt modelId="{61755857-FDF9-49C8-A0FC-08AD535EAD7A}">
      <dgm:prSet phldrT="[Text]" custT="1"/>
      <dgm:spPr/>
      <dgm:t>
        <a:bodyPr/>
        <a:lstStyle/>
        <a:p>
          <a:r>
            <a:rPr lang="fr-CH" sz="1200" dirty="0">
              <a:solidFill>
                <a:schemeClr val="tx1"/>
              </a:solidFill>
            </a:rPr>
            <a:t>Sierra Leone MICS</a:t>
          </a:r>
          <a:endParaRPr lang="en-US" sz="1200" dirty="0">
            <a:solidFill>
              <a:schemeClr val="tx1"/>
            </a:solidFill>
          </a:endParaRPr>
        </a:p>
      </dgm:t>
    </dgm:pt>
    <dgm:pt modelId="{2D6FB05C-9ECF-40FF-9634-2F50CCA0DA8D}" type="parTrans" cxnId="{F8BF0F7A-FE0C-4AAF-9692-21562779A471}">
      <dgm:prSet/>
      <dgm:spPr/>
      <dgm:t>
        <a:bodyPr/>
        <a:lstStyle/>
        <a:p>
          <a:endParaRPr lang="en-US" sz="1200">
            <a:solidFill>
              <a:schemeClr val="tx1"/>
            </a:solidFill>
          </a:endParaRPr>
        </a:p>
      </dgm:t>
    </dgm:pt>
    <dgm:pt modelId="{4724C7F5-4F66-41E8-9404-FEA3B61C5EAF}" type="sibTrans" cxnId="{F8BF0F7A-FE0C-4AAF-9692-21562779A471}">
      <dgm:prSet/>
      <dgm:spPr/>
      <dgm:t>
        <a:bodyPr/>
        <a:lstStyle/>
        <a:p>
          <a:endParaRPr lang="en-US" sz="1200">
            <a:solidFill>
              <a:schemeClr val="tx1"/>
            </a:solidFill>
          </a:endParaRPr>
        </a:p>
      </dgm:t>
    </dgm:pt>
    <dgm:pt modelId="{BCEBB82C-1272-4F91-A8F4-D0ADF8975CCB}">
      <dgm:prSet phldrT="[Text]" custT="1"/>
      <dgm:spPr/>
      <dgm:t>
        <a:bodyPr/>
        <a:lstStyle/>
        <a:p>
          <a:r>
            <a:rPr lang="fr-CH" sz="1200" dirty="0">
              <a:solidFill>
                <a:schemeClr val="tx1"/>
              </a:solidFill>
            </a:rPr>
            <a:t>Suriname MICS</a:t>
          </a:r>
          <a:endParaRPr lang="en-US" sz="1200" dirty="0">
            <a:solidFill>
              <a:schemeClr val="tx1"/>
            </a:solidFill>
          </a:endParaRPr>
        </a:p>
      </dgm:t>
    </dgm:pt>
    <dgm:pt modelId="{2F058B3D-D45B-44F6-A9AD-3EF2B818D917}" type="parTrans" cxnId="{9A0F4005-84F2-4064-921B-E762C770B72F}">
      <dgm:prSet/>
      <dgm:spPr/>
      <dgm:t>
        <a:bodyPr/>
        <a:lstStyle/>
        <a:p>
          <a:endParaRPr lang="en-US" sz="1200">
            <a:solidFill>
              <a:schemeClr val="tx1"/>
            </a:solidFill>
          </a:endParaRPr>
        </a:p>
      </dgm:t>
    </dgm:pt>
    <dgm:pt modelId="{72B9D893-2F91-44F5-9AFE-41CDB97CFCE9}" type="sibTrans" cxnId="{9A0F4005-84F2-4064-921B-E762C770B72F}">
      <dgm:prSet/>
      <dgm:spPr/>
      <dgm:t>
        <a:bodyPr/>
        <a:lstStyle/>
        <a:p>
          <a:endParaRPr lang="en-US" sz="1200">
            <a:solidFill>
              <a:schemeClr val="tx1"/>
            </a:solidFill>
          </a:endParaRPr>
        </a:p>
      </dgm:t>
    </dgm:pt>
    <dgm:pt modelId="{11744231-70E0-4DA0-A6F2-1B3BE5CBA115}">
      <dgm:prSet phldrT="[Text]" custT="1"/>
      <dgm:spPr/>
      <dgm:t>
        <a:bodyPr/>
        <a:lstStyle/>
        <a:p>
          <a:r>
            <a:rPr lang="fr-CH" sz="1200" b="1" dirty="0">
              <a:solidFill>
                <a:srgbClr val="FF0000"/>
              </a:solidFill>
            </a:rPr>
            <a:t>Lebanon National Survey</a:t>
          </a:r>
          <a:endParaRPr lang="en-US" sz="1200" b="1" dirty="0">
            <a:solidFill>
              <a:srgbClr val="FF0000"/>
            </a:solidFill>
          </a:endParaRPr>
        </a:p>
      </dgm:t>
    </dgm:pt>
    <dgm:pt modelId="{2A9AFB2C-5081-454D-8248-7ECCB4119A25}" type="parTrans" cxnId="{1FA56A6D-60B6-4CE0-A093-491563E49E2D}">
      <dgm:prSet/>
      <dgm:spPr/>
      <dgm:t>
        <a:bodyPr/>
        <a:lstStyle/>
        <a:p>
          <a:endParaRPr lang="en-US" sz="1200">
            <a:solidFill>
              <a:schemeClr val="tx1"/>
            </a:solidFill>
          </a:endParaRPr>
        </a:p>
      </dgm:t>
    </dgm:pt>
    <dgm:pt modelId="{8ACF097C-C972-4D3C-8DE5-BBB4026D3274}" type="sibTrans" cxnId="{1FA56A6D-60B6-4CE0-A093-491563E49E2D}">
      <dgm:prSet/>
      <dgm:spPr/>
      <dgm:t>
        <a:bodyPr/>
        <a:lstStyle/>
        <a:p>
          <a:endParaRPr lang="en-US" sz="1200">
            <a:solidFill>
              <a:schemeClr val="tx1"/>
            </a:solidFill>
          </a:endParaRPr>
        </a:p>
      </dgm:t>
    </dgm:pt>
    <dgm:pt modelId="{AD25FA2D-4BFB-42C9-8ADE-C9EF9AC04886}">
      <dgm:prSet phldrT="[Text]" custT="1"/>
      <dgm:spPr/>
      <dgm:t>
        <a:bodyPr/>
        <a:lstStyle/>
        <a:p>
          <a:r>
            <a:rPr lang="en-GB" sz="1200">
              <a:solidFill>
                <a:schemeClr val="tx1"/>
              </a:solidFill>
            </a:rPr>
            <a:t>Ghana MICS</a:t>
          </a:r>
          <a:endParaRPr lang="en-US" sz="1200">
            <a:solidFill>
              <a:schemeClr val="tx1"/>
            </a:solidFill>
          </a:endParaRPr>
        </a:p>
      </dgm:t>
    </dgm:pt>
    <dgm:pt modelId="{6DB59D94-3ACB-4209-B357-3A81676A1249}" type="parTrans" cxnId="{2616DB93-CBF1-45B8-922D-5FEBCF155230}">
      <dgm:prSet/>
      <dgm:spPr/>
      <dgm:t>
        <a:bodyPr/>
        <a:lstStyle/>
        <a:p>
          <a:endParaRPr lang="en-US" sz="1200">
            <a:solidFill>
              <a:schemeClr val="tx1"/>
            </a:solidFill>
          </a:endParaRPr>
        </a:p>
      </dgm:t>
    </dgm:pt>
    <dgm:pt modelId="{C167564E-6E8F-4577-A524-2242781B2F51}" type="sibTrans" cxnId="{2616DB93-CBF1-45B8-922D-5FEBCF155230}">
      <dgm:prSet/>
      <dgm:spPr/>
      <dgm:t>
        <a:bodyPr/>
        <a:lstStyle/>
        <a:p>
          <a:endParaRPr lang="en-US" sz="1200">
            <a:solidFill>
              <a:schemeClr val="tx1"/>
            </a:solidFill>
          </a:endParaRPr>
        </a:p>
      </dgm:t>
    </dgm:pt>
    <dgm:pt modelId="{22971399-05C7-40C0-B232-B99910AB3296}">
      <dgm:prSet phldrT="[Text]" custT="1"/>
      <dgm:spPr/>
      <dgm:t>
        <a:bodyPr/>
        <a:lstStyle/>
        <a:p>
          <a:r>
            <a:rPr lang="fr-CH" sz="1200" b="1" dirty="0">
              <a:solidFill>
                <a:srgbClr val="FF0000"/>
              </a:solidFill>
            </a:rPr>
            <a:t>Algeria MICS</a:t>
          </a:r>
          <a:endParaRPr lang="en-US" sz="1200" b="1" dirty="0">
            <a:solidFill>
              <a:srgbClr val="FF0000"/>
            </a:solidFill>
          </a:endParaRPr>
        </a:p>
      </dgm:t>
    </dgm:pt>
    <dgm:pt modelId="{B6D44DD4-4F8A-4278-B9C1-312BC93A83EF}" type="sibTrans" cxnId="{A95BFCDF-FF66-4421-A07D-00BD2AEDAEDC}">
      <dgm:prSet/>
      <dgm:spPr/>
      <dgm:t>
        <a:bodyPr/>
        <a:lstStyle/>
        <a:p>
          <a:endParaRPr lang="en-US" sz="1200">
            <a:solidFill>
              <a:schemeClr val="tx1"/>
            </a:solidFill>
          </a:endParaRPr>
        </a:p>
      </dgm:t>
    </dgm:pt>
    <dgm:pt modelId="{7D6D7E31-D66E-4DBA-B475-7A89DAF5205A}" type="parTrans" cxnId="{A95BFCDF-FF66-4421-A07D-00BD2AEDAEDC}">
      <dgm:prSet/>
      <dgm:spPr/>
      <dgm:t>
        <a:bodyPr/>
        <a:lstStyle/>
        <a:p>
          <a:endParaRPr lang="en-US" sz="1200">
            <a:solidFill>
              <a:schemeClr val="tx1"/>
            </a:solidFill>
          </a:endParaRPr>
        </a:p>
      </dgm:t>
    </dgm:pt>
    <dgm:pt modelId="{6BE0175B-7EB8-41F1-B025-FAD700BB6991}">
      <dgm:prSet phldrT="[Text]" custT="1"/>
      <dgm:spPr/>
      <dgm:t>
        <a:bodyPr/>
        <a:lstStyle/>
        <a:p>
          <a:r>
            <a:rPr lang="fr-CH" sz="1200" dirty="0">
              <a:solidFill>
                <a:schemeClr val="tx1"/>
              </a:solidFill>
            </a:rPr>
            <a:t>Georgia MICS</a:t>
          </a:r>
          <a:endParaRPr lang="en-US" sz="1200" dirty="0">
            <a:solidFill>
              <a:schemeClr val="tx1"/>
            </a:solidFill>
          </a:endParaRPr>
        </a:p>
      </dgm:t>
    </dgm:pt>
    <dgm:pt modelId="{57A5B0C2-7755-4482-9EBA-166BB0359749}" type="parTrans" cxnId="{09089F25-AFB0-4F6B-88DF-C0ADA4DAC469}">
      <dgm:prSet/>
      <dgm:spPr/>
      <dgm:t>
        <a:bodyPr/>
        <a:lstStyle/>
        <a:p>
          <a:endParaRPr lang="en-GB" sz="1200">
            <a:solidFill>
              <a:schemeClr val="tx1"/>
            </a:solidFill>
          </a:endParaRPr>
        </a:p>
      </dgm:t>
    </dgm:pt>
    <dgm:pt modelId="{1942E00B-0FAD-461F-8649-5481258562A2}" type="sibTrans" cxnId="{09089F25-AFB0-4F6B-88DF-C0ADA4DAC469}">
      <dgm:prSet/>
      <dgm:spPr/>
      <dgm:t>
        <a:bodyPr/>
        <a:lstStyle/>
        <a:p>
          <a:endParaRPr lang="en-GB" sz="1200">
            <a:solidFill>
              <a:schemeClr val="tx1"/>
            </a:solidFill>
          </a:endParaRPr>
        </a:p>
      </dgm:t>
    </dgm:pt>
    <dgm:pt modelId="{AFBE8FD7-8A47-4E5D-BF5E-AEBFB14D82B8}">
      <dgm:prSet phldrT="[Text]" custT="1"/>
      <dgm:spPr/>
      <dgm:t>
        <a:bodyPr/>
        <a:lstStyle/>
        <a:p>
          <a:r>
            <a:rPr lang="en-US" sz="1200" b="1" dirty="0">
              <a:solidFill>
                <a:srgbClr val="FF0000"/>
              </a:solidFill>
            </a:rPr>
            <a:t>Tunisia MICS</a:t>
          </a:r>
        </a:p>
      </dgm:t>
    </dgm:pt>
    <dgm:pt modelId="{66277E37-BFC9-42B7-A076-E18F2ECFBDC4}" type="parTrans" cxnId="{E1ED0984-0425-41ED-BE86-08912E7497EE}">
      <dgm:prSet/>
      <dgm:spPr/>
      <dgm:t>
        <a:bodyPr/>
        <a:lstStyle/>
        <a:p>
          <a:endParaRPr lang="en-GB" sz="1200">
            <a:solidFill>
              <a:schemeClr val="tx1"/>
            </a:solidFill>
          </a:endParaRPr>
        </a:p>
      </dgm:t>
    </dgm:pt>
    <dgm:pt modelId="{7D33F3A0-D450-406A-B70A-6D521EEE2897}" type="sibTrans" cxnId="{E1ED0984-0425-41ED-BE86-08912E7497EE}">
      <dgm:prSet/>
      <dgm:spPr/>
      <dgm:t>
        <a:bodyPr/>
        <a:lstStyle/>
        <a:p>
          <a:endParaRPr lang="en-GB" sz="1200">
            <a:solidFill>
              <a:schemeClr val="tx1"/>
            </a:solidFill>
          </a:endParaRPr>
        </a:p>
      </dgm:t>
    </dgm:pt>
    <dgm:pt modelId="{148BCAB5-9EAE-4EF1-9205-0013FF07E261}">
      <dgm:prSet phldrT="[Text]" custT="1"/>
      <dgm:spPr/>
      <dgm:t>
        <a:bodyPr/>
        <a:lstStyle/>
        <a:p>
          <a:r>
            <a:rPr lang="en-US" sz="1200" dirty="0">
              <a:solidFill>
                <a:schemeClr val="tx1"/>
              </a:solidFill>
            </a:rPr>
            <a:t>Jamaica MICS</a:t>
          </a:r>
        </a:p>
      </dgm:t>
    </dgm:pt>
    <dgm:pt modelId="{B9FC2C2E-7309-4FD0-AEBA-ED05ED5DFB4E}" type="parTrans" cxnId="{755E5390-42B8-40D7-A70B-0165E39CC6E5}">
      <dgm:prSet/>
      <dgm:spPr/>
      <dgm:t>
        <a:bodyPr/>
        <a:lstStyle/>
        <a:p>
          <a:endParaRPr lang="en-GB" sz="1200">
            <a:solidFill>
              <a:schemeClr val="tx1"/>
            </a:solidFill>
          </a:endParaRPr>
        </a:p>
      </dgm:t>
    </dgm:pt>
    <dgm:pt modelId="{04F45C2C-7412-4D50-8A11-A9E97C567056}" type="sibTrans" cxnId="{755E5390-42B8-40D7-A70B-0165E39CC6E5}">
      <dgm:prSet/>
      <dgm:spPr/>
      <dgm:t>
        <a:bodyPr/>
        <a:lstStyle/>
        <a:p>
          <a:endParaRPr lang="en-GB" sz="1200">
            <a:solidFill>
              <a:schemeClr val="tx1"/>
            </a:solidFill>
          </a:endParaRPr>
        </a:p>
      </dgm:t>
    </dgm:pt>
    <dgm:pt modelId="{43186287-DF1C-4C7A-BD4A-FC35C46D8E8B}">
      <dgm:prSet phldrT="[Text]" custT="1"/>
      <dgm:spPr/>
      <dgm:t>
        <a:bodyPr/>
        <a:lstStyle/>
        <a:p>
          <a:r>
            <a:rPr lang="fr-CH" sz="1200" dirty="0"/>
            <a:t>CAR MICS</a:t>
          </a:r>
          <a:endParaRPr lang="en-US" sz="1200" dirty="0"/>
        </a:p>
      </dgm:t>
    </dgm:pt>
    <dgm:pt modelId="{32F1CD2A-D5E7-4D5C-9BB0-5ECAF07D2BE6}" type="parTrans" cxnId="{4EC7E498-C59A-46BB-B329-18AC54D2CA37}">
      <dgm:prSet/>
      <dgm:spPr/>
      <dgm:t>
        <a:bodyPr/>
        <a:lstStyle/>
        <a:p>
          <a:endParaRPr lang="en-GB" sz="1200">
            <a:solidFill>
              <a:schemeClr val="tx1"/>
            </a:solidFill>
          </a:endParaRPr>
        </a:p>
      </dgm:t>
    </dgm:pt>
    <dgm:pt modelId="{1DC529B4-3F5B-4E03-8521-916FDF1C6ACC}" type="sibTrans" cxnId="{4EC7E498-C59A-46BB-B329-18AC54D2CA37}">
      <dgm:prSet/>
      <dgm:spPr/>
      <dgm:t>
        <a:bodyPr/>
        <a:lstStyle/>
        <a:p>
          <a:endParaRPr lang="en-GB" sz="1200">
            <a:solidFill>
              <a:schemeClr val="tx1"/>
            </a:solidFill>
          </a:endParaRPr>
        </a:p>
      </dgm:t>
    </dgm:pt>
    <dgm:pt modelId="{1FD36732-B89D-46C5-BAAC-B9DC7471317C}">
      <dgm:prSet phldrT="[Text]" custT="1"/>
      <dgm:spPr/>
      <dgm:t>
        <a:bodyPr/>
        <a:lstStyle/>
        <a:p>
          <a:r>
            <a:rPr lang="en-US" sz="1200" b="1" dirty="0">
              <a:solidFill>
                <a:srgbClr val="FF0000"/>
              </a:solidFill>
            </a:rPr>
            <a:t>Iraq MICS</a:t>
          </a:r>
        </a:p>
      </dgm:t>
    </dgm:pt>
    <dgm:pt modelId="{F308634B-A30E-4E16-8BC4-B65B4BAF1AD3}" type="parTrans" cxnId="{CB5ABD19-238D-4130-9C1D-8A9A326D0C46}">
      <dgm:prSet/>
      <dgm:spPr/>
      <dgm:t>
        <a:bodyPr/>
        <a:lstStyle/>
        <a:p>
          <a:endParaRPr lang="en-GB" sz="1200">
            <a:solidFill>
              <a:schemeClr val="tx1"/>
            </a:solidFill>
          </a:endParaRPr>
        </a:p>
      </dgm:t>
    </dgm:pt>
    <dgm:pt modelId="{5A3633F6-55B7-48B3-99CD-E34E95610469}" type="sibTrans" cxnId="{CB5ABD19-238D-4130-9C1D-8A9A326D0C46}">
      <dgm:prSet/>
      <dgm:spPr/>
      <dgm:t>
        <a:bodyPr/>
        <a:lstStyle/>
        <a:p>
          <a:endParaRPr lang="en-GB" sz="1200">
            <a:solidFill>
              <a:schemeClr val="tx1"/>
            </a:solidFill>
          </a:endParaRPr>
        </a:p>
      </dgm:t>
    </dgm:pt>
    <dgm:pt modelId="{66690996-75E3-445E-BA4D-0EBD4BBE6F8D}">
      <dgm:prSet phldrT="[Text]" custT="1"/>
      <dgm:spPr/>
      <dgm:t>
        <a:bodyPr/>
        <a:lstStyle/>
        <a:p>
          <a:r>
            <a:rPr lang="en-US" sz="1200" dirty="0">
              <a:solidFill>
                <a:schemeClr val="tx1"/>
              </a:solidFill>
            </a:rPr>
            <a:t>Kiribati MICS</a:t>
          </a:r>
        </a:p>
      </dgm:t>
    </dgm:pt>
    <dgm:pt modelId="{10F9CE98-48BC-4007-9835-D816F1FA0DAF}" type="parTrans" cxnId="{ADECEBB9-331E-4B9A-B00E-48FCC22B9448}">
      <dgm:prSet/>
      <dgm:spPr/>
      <dgm:t>
        <a:bodyPr/>
        <a:lstStyle/>
        <a:p>
          <a:endParaRPr lang="en-GB" sz="1200">
            <a:solidFill>
              <a:schemeClr val="tx1"/>
            </a:solidFill>
          </a:endParaRPr>
        </a:p>
      </dgm:t>
    </dgm:pt>
    <dgm:pt modelId="{FFB81056-3F31-459B-9D0C-EC59F2AC20BE}" type="sibTrans" cxnId="{ADECEBB9-331E-4B9A-B00E-48FCC22B9448}">
      <dgm:prSet/>
      <dgm:spPr/>
      <dgm:t>
        <a:bodyPr/>
        <a:lstStyle/>
        <a:p>
          <a:endParaRPr lang="en-GB" sz="1200">
            <a:solidFill>
              <a:schemeClr val="tx1"/>
            </a:solidFill>
          </a:endParaRPr>
        </a:p>
      </dgm:t>
    </dgm:pt>
    <dgm:pt modelId="{FFA5D3B8-A7ED-4BFE-B5F5-5372A2CCFC48}">
      <dgm:prSet phldrT="[Text]" custT="1"/>
      <dgm:spPr/>
      <dgm:t>
        <a:bodyPr/>
        <a:lstStyle/>
        <a:p>
          <a:r>
            <a:rPr lang="en-US" sz="1200" dirty="0">
              <a:solidFill>
                <a:schemeClr val="tx1"/>
              </a:solidFill>
            </a:rPr>
            <a:t>Mongolia MICS</a:t>
          </a:r>
        </a:p>
      </dgm:t>
    </dgm:pt>
    <dgm:pt modelId="{030A606D-3B5B-44BA-A957-484615F11302}" type="parTrans" cxnId="{6500C2CA-9F36-48FC-B0B8-906B8E4E6917}">
      <dgm:prSet/>
      <dgm:spPr/>
      <dgm:t>
        <a:bodyPr/>
        <a:lstStyle/>
        <a:p>
          <a:endParaRPr lang="en-GB" sz="1200">
            <a:solidFill>
              <a:schemeClr val="tx1"/>
            </a:solidFill>
          </a:endParaRPr>
        </a:p>
      </dgm:t>
    </dgm:pt>
    <dgm:pt modelId="{75B953CB-3FD2-400C-BAD3-6C738F01DB72}" type="sibTrans" cxnId="{6500C2CA-9F36-48FC-B0B8-906B8E4E6917}">
      <dgm:prSet/>
      <dgm:spPr/>
      <dgm:t>
        <a:bodyPr/>
        <a:lstStyle/>
        <a:p>
          <a:endParaRPr lang="en-GB" sz="1200">
            <a:solidFill>
              <a:schemeClr val="tx1"/>
            </a:solidFill>
          </a:endParaRPr>
        </a:p>
      </dgm:t>
    </dgm:pt>
    <dgm:pt modelId="{293E79FD-8AAE-43DF-840B-A23F27CC12C4}">
      <dgm:prSet phldrT="[Text]" custT="1"/>
      <dgm:spPr/>
      <dgm:t>
        <a:bodyPr/>
        <a:lstStyle/>
        <a:p>
          <a:r>
            <a:rPr lang="fr-CH" sz="1200" dirty="0" err="1">
              <a:solidFill>
                <a:schemeClr val="tx1"/>
              </a:solidFill>
            </a:rPr>
            <a:t>Gambia</a:t>
          </a:r>
          <a:r>
            <a:rPr lang="fr-CH" sz="1200" dirty="0">
              <a:solidFill>
                <a:schemeClr val="tx1"/>
              </a:solidFill>
            </a:rPr>
            <a:t> MICS</a:t>
          </a:r>
          <a:endParaRPr lang="en-US" sz="1200" dirty="0">
            <a:solidFill>
              <a:schemeClr val="tx1"/>
            </a:solidFill>
          </a:endParaRPr>
        </a:p>
      </dgm:t>
    </dgm:pt>
    <dgm:pt modelId="{08FF4D81-12D9-496D-BE8B-C6F8B45424B4}" type="parTrans" cxnId="{8781E300-62A1-4466-8608-2ADAAFDE506F}">
      <dgm:prSet/>
      <dgm:spPr/>
      <dgm:t>
        <a:bodyPr/>
        <a:lstStyle/>
        <a:p>
          <a:endParaRPr lang="en-GB" sz="1200">
            <a:solidFill>
              <a:schemeClr val="tx1"/>
            </a:solidFill>
          </a:endParaRPr>
        </a:p>
      </dgm:t>
    </dgm:pt>
    <dgm:pt modelId="{41A0C888-C43F-4611-B7BE-303E845429D2}" type="sibTrans" cxnId="{8781E300-62A1-4466-8608-2ADAAFDE506F}">
      <dgm:prSet/>
      <dgm:spPr/>
      <dgm:t>
        <a:bodyPr/>
        <a:lstStyle/>
        <a:p>
          <a:endParaRPr lang="en-GB" sz="1200">
            <a:solidFill>
              <a:schemeClr val="tx1"/>
            </a:solidFill>
          </a:endParaRPr>
        </a:p>
      </dgm:t>
    </dgm:pt>
    <dgm:pt modelId="{0FD204C9-1C93-4396-A7E8-739F13B07EDB}">
      <dgm:prSet phldrT="[Text]" custT="1"/>
      <dgm:spPr/>
      <dgm:t>
        <a:bodyPr/>
        <a:lstStyle/>
        <a:p>
          <a:r>
            <a:rPr lang="en-US" sz="1200" dirty="0">
              <a:solidFill>
                <a:schemeClr val="tx1"/>
              </a:solidFill>
            </a:rPr>
            <a:t>Lesotho MICS</a:t>
          </a:r>
        </a:p>
      </dgm:t>
    </dgm:pt>
    <dgm:pt modelId="{29937039-76B3-4D7A-BA69-14B17CE8E78E}" type="parTrans" cxnId="{F7ADC5A9-3764-45A0-AAAB-7ADE252D7C9C}">
      <dgm:prSet/>
      <dgm:spPr/>
      <dgm:t>
        <a:bodyPr/>
        <a:lstStyle/>
        <a:p>
          <a:endParaRPr lang="en-GB" sz="1200">
            <a:solidFill>
              <a:schemeClr val="tx1"/>
            </a:solidFill>
          </a:endParaRPr>
        </a:p>
      </dgm:t>
    </dgm:pt>
    <dgm:pt modelId="{3CBDB097-4FF8-45F5-9823-599A282212A6}" type="sibTrans" cxnId="{F7ADC5A9-3764-45A0-AAAB-7ADE252D7C9C}">
      <dgm:prSet/>
      <dgm:spPr/>
      <dgm:t>
        <a:bodyPr/>
        <a:lstStyle/>
        <a:p>
          <a:endParaRPr lang="en-GB" sz="1200">
            <a:solidFill>
              <a:schemeClr val="tx1"/>
            </a:solidFill>
          </a:endParaRPr>
        </a:p>
      </dgm:t>
    </dgm:pt>
    <dgm:pt modelId="{788C7CCD-8024-4F51-8DD4-664D083AE9D0}">
      <dgm:prSet phldrT="[Text]" custT="1"/>
      <dgm:spPr/>
      <dgm:t>
        <a:bodyPr/>
        <a:lstStyle/>
        <a:p>
          <a:r>
            <a:rPr lang="en-US" sz="1200">
              <a:solidFill>
                <a:schemeClr val="tx1"/>
              </a:solidFill>
            </a:rPr>
            <a:t>Madagascar MICS</a:t>
          </a:r>
        </a:p>
      </dgm:t>
    </dgm:pt>
    <dgm:pt modelId="{80C6D9A0-FEF4-4D02-82EB-D17A8B6F5910}" type="parTrans" cxnId="{9648AF4B-4F81-4C80-9B47-9AC3FFF405D8}">
      <dgm:prSet/>
      <dgm:spPr/>
      <dgm:t>
        <a:bodyPr/>
        <a:lstStyle/>
        <a:p>
          <a:endParaRPr lang="en-GB" sz="1200">
            <a:solidFill>
              <a:schemeClr val="tx1"/>
            </a:solidFill>
          </a:endParaRPr>
        </a:p>
      </dgm:t>
    </dgm:pt>
    <dgm:pt modelId="{575507C1-C435-43E4-BAA6-C41B7AD5D9E6}" type="sibTrans" cxnId="{9648AF4B-4F81-4C80-9B47-9AC3FFF405D8}">
      <dgm:prSet/>
      <dgm:spPr/>
      <dgm:t>
        <a:bodyPr/>
        <a:lstStyle/>
        <a:p>
          <a:endParaRPr lang="en-GB" sz="1200">
            <a:solidFill>
              <a:schemeClr val="tx1"/>
            </a:solidFill>
          </a:endParaRPr>
        </a:p>
      </dgm:t>
    </dgm:pt>
    <dgm:pt modelId="{17878236-3A5F-473C-A0BC-C190BBEB9D74}">
      <dgm:prSet phldrT="[Text]" custT="1"/>
      <dgm:spPr/>
      <dgm:t>
        <a:bodyPr/>
        <a:lstStyle/>
        <a:p>
          <a:r>
            <a:rPr lang="en-US" sz="1200" dirty="0">
              <a:solidFill>
                <a:schemeClr val="tx1"/>
              </a:solidFill>
            </a:rPr>
            <a:t>Guinea-Bissau MICS</a:t>
          </a:r>
        </a:p>
      </dgm:t>
    </dgm:pt>
    <dgm:pt modelId="{2E55B1DA-76EB-4A5C-96B4-6AE74CFBFEFD}" type="parTrans" cxnId="{F89E9549-160C-46D8-876D-6941539CC39F}">
      <dgm:prSet/>
      <dgm:spPr/>
      <dgm:t>
        <a:bodyPr/>
        <a:lstStyle/>
        <a:p>
          <a:endParaRPr lang="en-GB" sz="1200">
            <a:solidFill>
              <a:schemeClr val="tx1"/>
            </a:solidFill>
          </a:endParaRPr>
        </a:p>
      </dgm:t>
    </dgm:pt>
    <dgm:pt modelId="{41A54143-135D-4FBB-8310-EE5722C1B5B5}" type="sibTrans" cxnId="{F89E9549-160C-46D8-876D-6941539CC39F}">
      <dgm:prSet/>
      <dgm:spPr/>
      <dgm:t>
        <a:bodyPr/>
        <a:lstStyle/>
        <a:p>
          <a:endParaRPr lang="en-GB" sz="1200">
            <a:solidFill>
              <a:schemeClr val="tx1"/>
            </a:solidFill>
          </a:endParaRPr>
        </a:p>
      </dgm:t>
    </dgm:pt>
    <dgm:pt modelId="{4D86D6C0-E4D3-42AF-9DDA-BDE308A8ECF4}">
      <dgm:prSet phldrT="[Text]" custT="1"/>
      <dgm:spPr/>
      <dgm:t>
        <a:bodyPr/>
        <a:lstStyle/>
        <a:p>
          <a:r>
            <a:rPr lang="fr-CH" sz="1200"/>
            <a:t>Côte d’Ivoire MICS</a:t>
          </a:r>
          <a:endParaRPr lang="en-US" sz="1200"/>
        </a:p>
      </dgm:t>
    </dgm:pt>
    <dgm:pt modelId="{DA7CEDAE-31A0-4B38-B766-9B9432CD5705}" type="parTrans" cxnId="{C695DA9B-DE27-46B4-BD48-1A3A4210FC04}">
      <dgm:prSet/>
      <dgm:spPr/>
      <dgm:t>
        <a:bodyPr/>
        <a:lstStyle/>
        <a:p>
          <a:endParaRPr lang="en-GB" sz="1200">
            <a:solidFill>
              <a:schemeClr val="tx1"/>
            </a:solidFill>
          </a:endParaRPr>
        </a:p>
      </dgm:t>
    </dgm:pt>
    <dgm:pt modelId="{74AEFFA6-3A49-42B1-90C8-4F3527852D84}" type="sibTrans" cxnId="{C695DA9B-DE27-46B4-BD48-1A3A4210FC04}">
      <dgm:prSet/>
      <dgm:spPr/>
      <dgm:t>
        <a:bodyPr/>
        <a:lstStyle/>
        <a:p>
          <a:endParaRPr lang="en-GB" sz="1200">
            <a:solidFill>
              <a:schemeClr val="tx1"/>
            </a:solidFill>
          </a:endParaRPr>
        </a:p>
      </dgm:t>
    </dgm:pt>
    <dgm:pt modelId="{A4943DA2-B223-46B4-B867-D128B8AACA4E}">
      <dgm:prSet phldrT="[Text]" custT="1"/>
      <dgm:spPr/>
      <dgm:t>
        <a:bodyPr/>
        <a:lstStyle/>
        <a:p>
          <a:r>
            <a:rPr lang="fr-CH" sz="1200" dirty="0">
              <a:solidFill>
                <a:schemeClr val="tx1"/>
              </a:solidFill>
            </a:rPr>
            <a:t>DRC MICS</a:t>
          </a:r>
          <a:endParaRPr lang="en-US" sz="1200" dirty="0">
            <a:solidFill>
              <a:schemeClr val="tx1"/>
            </a:solidFill>
          </a:endParaRPr>
        </a:p>
      </dgm:t>
    </dgm:pt>
    <dgm:pt modelId="{192B96B1-00E8-4C90-B629-2186B2355BE5}" type="parTrans" cxnId="{13083CB5-EE56-4138-9BFD-DCB5E219998E}">
      <dgm:prSet/>
      <dgm:spPr/>
      <dgm:t>
        <a:bodyPr/>
        <a:lstStyle/>
        <a:p>
          <a:endParaRPr lang="en-GB" sz="1200">
            <a:solidFill>
              <a:schemeClr val="tx1"/>
            </a:solidFill>
          </a:endParaRPr>
        </a:p>
      </dgm:t>
    </dgm:pt>
    <dgm:pt modelId="{4BB260A9-AD05-4831-A017-AA81F6F0C9D4}" type="sibTrans" cxnId="{13083CB5-EE56-4138-9BFD-DCB5E219998E}">
      <dgm:prSet/>
      <dgm:spPr/>
      <dgm:t>
        <a:bodyPr/>
        <a:lstStyle/>
        <a:p>
          <a:endParaRPr lang="en-GB" sz="1200">
            <a:solidFill>
              <a:schemeClr val="tx1"/>
            </a:solidFill>
          </a:endParaRPr>
        </a:p>
      </dgm:t>
    </dgm:pt>
    <dgm:pt modelId="{8ECD1607-548D-4C21-8CCF-3CDD8BA8BAD6}">
      <dgm:prSet phldrT="[Text]" custT="1"/>
      <dgm:spPr/>
      <dgm:t>
        <a:bodyPr/>
        <a:lstStyle/>
        <a:p>
          <a:r>
            <a:rPr lang="fr-CH" sz="1200" dirty="0">
              <a:solidFill>
                <a:schemeClr val="tx1"/>
              </a:solidFill>
            </a:rPr>
            <a:t>Viet Nam MICS</a:t>
          </a:r>
          <a:endParaRPr lang="en-US" sz="1200" dirty="0">
            <a:solidFill>
              <a:schemeClr val="tx1"/>
            </a:solidFill>
          </a:endParaRPr>
        </a:p>
      </dgm:t>
    </dgm:pt>
    <dgm:pt modelId="{6BCB1F04-633D-4A55-9290-9AF70390D54A}" type="parTrans" cxnId="{14A8BB95-3703-4D08-9E94-DED6DFED477C}">
      <dgm:prSet/>
      <dgm:spPr/>
      <dgm:t>
        <a:bodyPr/>
        <a:lstStyle/>
        <a:p>
          <a:endParaRPr lang="en-GB" sz="1200">
            <a:solidFill>
              <a:schemeClr val="tx1"/>
            </a:solidFill>
          </a:endParaRPr>
        </a:p>
      </dgm:t>
    </dgm:pt>
    <dgm:pt modelId="{6301B830-179E-400A-9CF8-F81D859866B0}" type="sibTrans" cxnId="{14A8BB95-3703-4D08-9E94-DED6DFED477C}">
      <dgm:prSet/>
      <dgm:spPr/>
      <dgm:t>
        <a:bodyPr/>
        <a:lstStyle/>
        <a:p>
          <a:endParaRPr lang="en-GB" sz="1200">
            <a:solidFill>
              <a:schemeClr val="tx1"/>
            </a:solidFill>
          </a:endParaRPr>
        </a:p>
      </dgm:t>
    </dgm:pt>
    <dgm:pt modelId="{0F71CEB8-751D-4CBB-AEE8-8FD937639CBF}">
      <dgm:prSet phldrT="[Text]" custT="1"/>
      <dgm:spPr/>
      <dgm:t>
        <a:bodyPr/>
        <a:lstStyle/>
        <a:p>
          <a:r>
            <a:rPr lang="en-US" sz="1200" dirty="0"/>
            <a:t>Benin MICS</a:t>
          </a:r>
        </a:p>
      </dgm:t>
    </dgm:pt>
    <dgm:pt modelId="{1C2D2919-B761-4CFC-AADE-9A0AFEEEEBAE}" type="parTrans" cxnId="{89D400D8-6DBD-4647-BA11-9E0B8DD353B7}">
      <dgm:prSet/>
      <dgm:spPr/>
      <dgm:t>
        <a:bodyPr/>
        <a:lstStyle/>
        <a:p>
          <a:endParaRPr lang="en-GB" sz="1200">
            <a:solidFill>
              <a:schemeClr val="tx1"/>
            </a:solidFill>
          </a:endParaRPr>
        </a:p>
      </dgm:t>
    </dgm:pt>
    <dgm:pt modelId="{0A72A298-4247-4E42-AB1A-362C97D32061}" type="sibTrans" cxnId="{89D400D8-6DBD-4647-BA11-9E0B8DD353B7}">
      <dgm:prSet/>
      <dgm:spPr/>
      <dgm:t>
        <a:bodyPr/>
        <a:lstStyle/>
        <a:p>
          <a:endParaRPr lang="en-GB" sz="1200">
            <a:solidFill>
              <a:schemeClr val="tx1"/>
            </a:solidFill>
          </a:endParaRPr>
        </a:p>
      </dgm:t>
    </dgm:pt>
    <dgm:pt modelId="{321CB047-55C2-4063-8C79-49C3E9D7EA9B}">
      <dgm:prSet phldrT="[Text]" custT="1"/>
      <dgm:spPr/>
      <dgm:t>
        <a:bodyPr/>
        <a:lstStyle/>
        <a:p>
          <a:r>
            <a:rPr lang="en-US" sz="1200" dirty="0">
              <a:solidFill>
                <a:schemeClr val="tx1"/>
              </a:solidFill>
            </a:rPr>
            <a:t>Guyana MICS</a:t>
          </a:r>
        </a:p>
      </dgm:t>
    </dgm:pt>
    <dgm:pt modelId="{5DF36EBE-B9FE-421C-AE05-1F8432F44013}" type="parTrans" cxnId="{D24EF82E-9E13-40F8-B8E5-BDF7CE30194F}">
      <dgm:prSet/>
      <dgm:spPr/>
      <dgm:t>
        <a:bodyPr/>
        <a:lstStyle/>
        <a:p>
          <a:endParaRPr lang="en-GB" sz="1200">
            <a:solidFill>
              <a:schemeClr val="tx1"/>
            </a:solidFill>
          </a:endParaRPr>
        </a:p>
      </dgm:t>
    </dgm:pt>
    <dgm:pt modelId="{1FF79C88-973E-4CCD-A534-C2D3CC8DA3D3}" type="sibTrans" cxnId="{D24EF82E-9E13-40F8-B8E5-BDF7CE30194F}">
      <dgm:prSet/>
      <dgm:spPr/>
      <dgm:t>
        <a:bodyPr/>
        <a:lstStyle/>
        <a:p>
          <a:endParaRPr lang="en-GB" sz="1200">
            <a:solidFill>
              <a:schemeClr val="tx1"/>
            </a:solidFill>
          </a:endParaRPr>
        </a:p>
      </dgm:t>
    </dgm:pt>
    <dgm:pt modelId="{55CDA9AC-945F-498A-8068-2A580FECC2EB}">
      <dgm:prSet phldrT="[Text]" custT="1"/>
      <dgm:spPr/>
      <dgm:t>
        <a:bodyPr/>
        <a:lstStyle/>
        <a:p>
          <a:r>
            <a:rPr lang="en-US" sz="1200" dirty="0">
              <a:solidFill>
                <a:schemeClr val="tx1"/>
              </a:solidFill>
            </a:rPr>
            <a:t>Kosovo MICS</a:t>
          </a:r>
        </a:p>
      </dgm:t>
    </dgm:pt>
    <dgm:pt modelId="{8D0A501C-28B3-4C89-B102-F8873D123415}" type="parTrans" cxnId="{14865788-7FB2-468B-A5A5-756E46A99FB2}">
      <dgm:prSet/>
      <dgm:spPr/>
      <dgm:t>
        <a:bodyPr/>
        <a:lstStyle/>
        <a:p>
          <a:endParaRPr lang="en-GB" sz="1200">
            <a:solidFill>
              <a:schemeClr val="tx1"/>
            </a:solidFill>
          </a:endParaRPr>
        </a:p>
      </dgm:t>
    </dgm:pt>
    <dgm:pt modelId="{5D126590-9301-4208-BA88-0768D5B6FA3E}" type="sibTrans" cxnId="{14865788-7FB2-468B-A5A5-756E46A99FB2}">
      <dgm:prSet/>
      <dgm:spPr/>
      <dgm:t>
        <a:bodyPr/>
        <a:lstStyle/>
        <a:p>
          <a:endParaRPr lang="en-GB" sz="1200">
            <a:solidFill>
              <a:schemeClr val="tx1"/>
            </a:solidFill>
          </a:endParaRPr>
        </a:p>
      </dgm:t>
    </dgm:pt>
    <dgm:pt modelId="{3406A3CC-5B35-4D77-AADB-B3D7EBC2EAEC}">
      <dgm:prSet phldrT="[Text]" custT="1"/>
      <dgm:spPr/>
      <dgm:t>
        <a:bodyPr/>
        <a:lstStyle/>
        <a:p>
          <a:r>
            <a:rPr lang="en-US" sz="1200" dirty="0">
              <a:solidFill>
                <a:schemeClr val="tx1"/>
              </a:solidFill>
            </a:rPr>
            <a:t>Malawi MICS</a:t>
          </a:r>
        </a:p>
      </dgm:t>
    </dgm:pt>
    <dgm:pt modelId="{7388A139-748F-498C-B972-BB26916887F1}" type="parTrans" cxnId="{951D2E2D-8D4A-4714-B390-4CA1BF169961}">
      <dgm:prSet/>
      <dgm:spPr/>
      <dgm:t>
        <a:bodyPr/>
        <a:lstStyle/>
        <a:p>
          <a:endParaRPr lang="en-GB" sz="1200">
            <a:solidFill>
              <a:schemeClr val="tx1"/>
            </a:solidFill>
          </a:endParaRPr>
        </a:p>
      </dgm:t>
    </dgm:pt>
    <dgm:pt modelId="{A481536D-35F3-4134-B8B0-CCCE8D4533F4}" type="sibTrans" cxnId="{951D2E2D-8D4A-4714-B390-4CA1BF169961}">
      <dgm:prSet/>
      <dgm:spPr/>
      <dgm:t>
        <a:bodyPr/>
        <a:lstStyle/>
        <a:p>
          <a:endParaRPr lang="en-GB" sz="1200">
            <a:solidFill>
              <a:schemeClr val="tx1"/>
            </a:solidFill>
          </a:endParaRPr>
        </a:p>
      </dgm:t>
    </dgm:pt>
    <dgm:pt modelId="{37777331-47FF-422C-8A7D-696FF09FE674}">
      <dgm:prSet phldrT="[Text]" custT="1"/>
      <dgm:spPr/>
      <dgm:t>
        <a:bodyPr/>
        <a:lstStyle/>
        <a:p>
          <a:r>
            <a:rPr lang="en-US" sz="1200" dirty="0">
              <a:solidFill>
                <a:schemeClr val="tx1"/>
              </a:solidFill>
            </a:rPr>
            <a:t>Tanzania LSMS</a:t>
          </a:r>
        </a:p>
      </dgm:t>
    </dgm:pt>
    <dgm:pt modelId="{4CC78B8E-81C5-4C63-8EFF-D5E2215FC9BA}" type="parTrans" cxnId="{F815B615-E9B6-481C-8A84-653D23D1913D}">
      <dgm:prSet/>
      <dgm:spPr/>
      <dgm:t>
        <a:bodyPr/>
        <a:lstStyle/>
        <a:p>
          <a:endParaRPr lang="en-GB" sz="1200">
            <a:solidFill>
              <a:schemeClr val="tx1"/>
            </a:solidFill>
          </a:endParaRPr>
        </a:p>
      </dgm:t>
    </dgm:pt>
    <dgm:pt modelId="{FF1A3DAC-D3FE-4925-857A-1A1518A9EA6A}" type="sibTrans" cxnId="{F815B615-E9B6-481C-8A84-653D23D1913D}">
      <dgm:prSet/>
      <dgm:spPr/>
      <dgm:t>
        <a:bodyPr/>
        <a:lstStyle/>
        <a:p>
          <a:endParaRPr lang="en-GB" sz="1200">
            <a:solidFill>
              <a:schemeClr val="tx1"/>
            </a:solidFill>
          </a:endParaRPr>
        </a:p>
      </dgm:t>
    </dgm:pt>
    <dgm:pt modelId="{EDC99C48-21FD-4260-B777-09B454A4998B}">
      <dgm:prSet phldrT="[Text]" custT="1"/>
      <dgm:spPr/>
      <dgm:t>
        <a:bodyPr/>
        <a:lstStyle/>
        <a:p>
          <a:r>
            <a:rPr lang="en-US" sz="1200" dirty="0">
              <a:solidFill>
                <a:schemeClr val="tx1"/>
              </a:solidFill>
            </a:rPr>
            <a:t>Turks and Caicos MICS</a:t>
          </a:r>
        </a:p>
      </dgm:t>
    </dgm:pt>
    <dgm:pt modelId="{395D88C3-357E-41AD-AC73-96BF93D59FDE}" type="parTrans" cxnId="{E3AFAE25-18C0-470E-A701-E275F4149F45}">
      <dgm:prSet/>
      <dgm:spPr/>
      <dgm:t>
        <a:bodyPr/>
        <a:lstStyle/>
        <a:p>
          <a:endParaRPr lang="en-GB" sz="1200">
            <a:solidFill>
              <a:schemeClr val="tx1"/>
            </a:solidFill>
          </a:endParaRPr>
        </a:p>
      </dgm:t>
    </dgm:pt>
    <dgm:pt modelId="{A4DEE359-BA2B-4617-BD20-934F6CA1A801}" type="sibTrans" cxnId="{E3AFAE25-18C0-470E-A701-E275F4149F45}">
      <dgm:prSet/>
      <dgm:spPr/>
      <dgm:t>
        <a:bodyPr/>
        <a:lstStyle/>
        <a:p>
          <a:endParaRPr lang="en-GB" sz="1200">
            <a:solidFill>
              <a:schemeClr val="tx1"/>
            </a:solidFill>
          </a:endParaRPr>
        </a:p>
      </dgm:t>
    </dgm:pt>
    <dgm:pt modelId="{7019E829-246B-417C-8FF6-DFB7CA3349C3}">
      <dgm:prSet phldrT="[Text]" custT="1"/>
      <dgm:spPr/>
      <dgm:t>
        <a:bodyPr/>
        <a:lstStyle/>
        <a:p>
          <a:r>
            <a:rPr lang="en-US" sz="1600" b="1" dirty="0"/>
            <a:t>2022-23</a:t>
          </a:r>
        </a:p>
      </dgm:t>
    </dgm:pt>
    <dgm:pt modelId="{715662F0-56F9-416A-A9C4-D20F0DF29D8B}" type="parTrans" cxnId="{5F9B9698-087E-433E-9AE3-A550878BDBE9}">
      <dgm:prSet/>
      <dgm:spPr/>
      <dgm:t>
        <a:bodyPr/>
        <a:lstStyle/>
        <a:p>
          <a:endParaRPr lang="en-US"/>
        </a:p>
      </dgm:t>
    </dgm:pt>
    <dgm:pt modelId="{C1DFA7B5-C486-4C74-96F1-797AB4B86EBA}" type="sibTrans" cxnId="{5F9B9698-087E-433E-9AE3-A550878BDBE9}">
      <dgm:prSet/>
      <dgm:spPr/>
      <dgm:t>
        <a:bodyPr/>
        <a:lstStyle/>
        <a:p>
          <a:endParaRPr lang="en-US"/>
        </a:p>
      </dgm:t>
    </dgm:pt>
    <dgm:pt modelId="{D2D90437-3CE2-488E-A54F-893CC6603A54}">
      <dgm:prSet phldrT="[Text]" custT="1"/>
      <dgm:spPr/>
      <dgm:t>
        <a:bodyPr/>
        <a:lstStyle/>
        <a:p>
          <a:r>
            <a:rPr lang="en-US" sz="1200" dirty="0">
              <a:solidFill>
                <a:schemeClr val="tx1"/>
              </a:solidFill>
            </a:rPr>
            <a:t>Mozambique DHS</a:t>
          </a:r>
        </a:p>
      </dgm:t>
    </dgm:pt>
    <dgm:pt modelId="{999ECAE2-8700-4C14-A322-F08EA2AFEB70}" type="parTrans" cxnId="{FA8B4A6B-C97D-43EB-90CE-A9479E79DEA3}">
      <dgm:prSet/>
      <dgm:spPr/>
      <dgm:t>
        <a:bodyPr/>
        <a:lstStyle/>
        <a:p>
          <a:endParaRPr lang="en-US"/>
        </a:p>
      </dgm:t>
    </dgm:pt>
    <dgm:pt modelId="{14AB55DE-88EC-4517-851D-7AA818004EC7}" type="sibTrans" cxnId="{FA8B4A6B-C97D-43EB-90CE-A9479E79DEA3}">
      <dgm:prSet/>
      <dgm:spPr/>
      <dgm:t>
        <a:bodyPr/>
        <a:lstStyle/>
        <a:p>
          <a:endParaRPr lang="en-US"/>
        </a:p>
      </dgm:t>
    </dgm:pt>
    <dgm:pt modelId="{8DCE2174-D4A5-4D90-A330-7FDFAF89EB69}">
      <dgm:prSet phldrT="[Text]" custT="1"/>
      <dgm:spPr/>
      <dgm:t>
        <a:bodyPr/>
        <a:lstStyle/>
        <a:p>
          <a:r>
            <a:rPr lang="en-US" sz="1200" dirty="0">
              <a:solidFill>
                <a:schemeClr val="tx1"/>
              </a:solidFill>
            </a:rPr>
            <a:t>Trinidad and Tobago MICS</a:t>
          </a:r>
        </a:p>
      </dgm:t>
    </dgm:pt>
    <dgm:pt modelId="{FF2380AF-0BA5-49ED-9213-AF8BBD9332C8}" type="parTrans" cxnId="{602A44C1-CCCD-4C64-9BBD-3B36FD1F5C2E}">
      <dgm:prSet/>
      <dgm:spPr/>
      <dgm:t>
        <a:bodyPr/>
        <a:lstStyle/>
        <a:p>
          <a:endParaRPr lang="en-US"/>
        </a:p>
      </dgm:t>
    </dgm:pt>
    <dgm:pt modelId="{2766E174-3642-473B-9529-1C26ABC9F88A}" type="sibTrans" cxnId="{602A44C1-CCCD-4C64-9BBD-3B36FD1F5C2E}">
      <dgm:prSet/>
      <dgm:spPr/>
      <dgm:t>
        <a:bodyPr/>
        <a:lstStyle/>
        <a:p>
          <a:endParaRPr lang="en-US"/>
        </a:p>
      </dgm:t>
    </dgm:pt>
    <dgm:pt modelId="{404813C0-7B1C-4F65-AC95-2563BB9E7E0E}">
      <dgm:prSet phldrT="[Text]" custT="1"/>
      <dgm:spPr/>
      <dgm:t>
        <a:bodyPr/>
        <a:lstStyle/>
        <a:p>
          <a:r>
            <a:rPr lang="en-US" sz="1200" dirty="0">
              <a:solidFill>
                <a:schemeClr val="tx1"/>
              </a:solidFill>
            </a:rPr>
            <a:t>Dominican Republic MICS</a:t>
          </a:r>
        </a:p>
      </dgm:t>
    </dgm:pt>
    <dgm:pt modelId="{C3459FD9-EB4D-4120-AEE6-1C60F00FC1F6}" type="parTrans" cxnId="{BDBDBB40-6391-49E1-93B7-2A4DD27470A2}">
      <dgm:prSet/>
      <dgm:spPr/>
      <dgm:t>
        <a:bodyPr/>
        <a:lstStyle/>
        <a:p>
          <a:endParaRPr lang="en-US"/>
        </a:p>
      </dgm:t>
    </dgm:pt>
    <dgm:pt modelId="{64E85AE7-1054-4311-B63E-411B147D8361}" type="sibTrans" cxnId="{BDBDBB40-6391-49E1-93B7-2A4DD27470A2}">
      <dgm:prSet/>
      <dgm:spPr/>
      <dgm:t>
        <a:bodyPr/>
        <a:lstStyle/>
        <a:p>
          <a:endParaRPr lang="en-US"/>
        </a:p>
      </dgm:t>
    </dgm:pt>
    <dgm:pt modelId="{12C75D77-85C6-4B26-8A9D-1C4889BFC549}">
      <dgm:prSet phldrT="[Text]" custT="1"/>
      <dgm:spPr/>
      <dgm:t>
        <a:bodyPr/>
        <a:lstStyle/>
        <a:p>
          <a:r>
            <a:rPr lang="en-US" sz="1200" dirty="0">
              <a:solidFill>
                <a:schemeClr val="tx1"/>
              </a:solidFill>
            </a:rPr>
            <a:t>Eswatini MICS</a:t>
          </a:r>
        </a:p>
      </dgm:t>
    </dgm:pt>
    <dgm:pt modelId="{9B9A1C0D-0BF7-4E48-A21B-05C71BB4365C}" type="parTrans" cxnId="{337083E1-5C0F-437C-9DDF-3F73A902677C}">
      <dgm:prSet/>
      <dgm:spPr/>
      <dgm:t>
        <a:bodyPr/>
        <a:lstStyle/>
        <a:p>
          <a:endParaRPr lang="en-US"/>
        </a:p>
      </dgm:t>
    </dgm:pt>
    <dgm:pt modelId="{AA7E261D-8F43-415C-B2DE-1FBA980B73B5}" type="sibTrans" cxnId="{337083E1-5C0F-437C-9DDF-3F73A902677C}">
      <dgm:prSet/>
      <dgm:spPr/>
      <dgm:t>
        <a:bodyPr/>
        <a:lstStyle/>
        <a:p>
          <a:endParaRPr lang="en-US"/>
        </a:p>
      </dgm:t>
    </dgm:pt>
    <dgm:pt modelId="{14EFAB10-0CDB-40B7-A814-D667463E3EAC}">
      <dgm:prSet phldrT="[Text]" custT="1"/>
      <dgm:spPr/>
      <dgm:t>
        <a:bodyPr/>
        <a:lstStyle/>
        <a:p>
          <a:r>
            <a:rPr lang="en-US" sz="1200" dirty="0">
              <a:solidFill>
                <a:schemeClr val="tx1"/>
              </a:solidFill>
            </a:rPr>
            <a:t>Uganda DHS</a:t>
          </a:r>
        </a:p>
      </dgm:t>
    </dgm:pt>
    <dgm:pt modelId="{CBF2873F-5976-4D25-B5FA-CE47A5849D23}" type="parTrans" cxnId="{6956F2D4-3571-4926-9C73-FA69B8AA6CF4}">
      <dgm:prSet/>
      <dgm:spPr/>
      <dgm:t>
        <a:bodyPr/>
        <a:lstStyle/>
        <a:p>
          <a:endParaRPr lang="en-US"/>
        </a:p>
      </dgm:t>
    </dgm:pt>
    <dgm:pt modelId="{3C603A56-6E9C-4494-A17D-5589B2BD5E2C}" type="sibTrans" cxnId="{6956F2D4-3571-4926-9C73-FA69B8AA6CF4}">
      <dgm:prSet/>
      <dgm:spPr/>
      <dgm:t>
        <a:bodyPr/>
        <a:lstStyle/>
        <a:p>
          <a:endParaRPr lang="en-US"/>
        </a:p>
      </dgm:t>
    </dgm:pt>
    <dgm:pt modelId="{AC9C73D0-32F0-4B06-8F30-360B8AFCC0DA}">
      <dgm:prSet phldrT="[Text]" custT="1"/>
      <dgm:spPr/>
      <dgm:t>
        <a:bodyPr/>
        <a:lstStyle/>
        <a:p>
          <a:r>
            <a:rPr lang="en-US" sz="1200" dirty="0">
              <a:solidFill>
                <a:schemeClr val="tx1"/>
              </a:solidFill>
            </a:rPr>
            <a:t>Laos PDR MICS</a:t>
          </a:r>
        </a:p>
      </dgm:t>
    </dgm:pt>
    <dgm:pt modelId="{73E283CD-6E2E-4720-ACAF-8EA66DE82250}" type="parTrans" cxnId="{58B4868B-42E3-4B2C-B38C-A8FEB4D0354E}">
      <dgm:prSet/>
      <dgm:spPr/>
      <dgm:t>
        <a:bodyPr/>
        <a:lstStyle/>
        <a:p>
          <a:endParaRPr lang="en-US"/>
        </a:p>
      </dgm:t>
    </dgm:pt>
    <dgm:pt modelId="{F0DEADDA-5B58-4D6E-A7B5-8670954BE7BB}" type="sibTrans" cxnId="{58B4868B-42E3-4B2C-B38C-A8FEB4D0354E}">
      <dgm:prSet/>
      <dgm:spPr/>
      <dgm:t>
        <a:bodyPr/>
        <a:lstStyle/>
        <a:p>
          <a:endParaRPr lang="en-US"/>
        </a:p>
      </dgm:t>
    </dgm:pt>
    <dgm:pt modelId="{C0B054F5-5E4E-492A-A23F-EE3343D236B3}">
      <dgm:prSet phldrT="[Text]" custT="1"/>
      <dgm:spPr/>
      <dgm:t>
        <a:bodyPr/>
        <a:lstStyle/>
        <a:p>
          <a:r>
            <a:rPr lang="en-US" sz="1200" b="1" dirty="0">
              <a:solidFill>
                <a:srgbClr val="FF0000"/>
              </a:solidFill>
            </a:rPr>
            <a:t>Somalia/Somaliland MICS</a:t>
          </a:r>
        </a:p>
      </dgm:t>
    </dgm:pt>
    <dgm:pt modelId="{F618C5E6-45D9-461D-92C4-ABFC7F1C054B}" type="parTrans" cxnId="{9990FC3F-3AF1-4E50-B798-948FCE030BD7}">
      <dgm:prSet/>
      <dgm:spPr/>
      <dgm:t>
        <a:bodyPr/>
        <a:lstStyle/>
        <a:p>
          <a:endParaRPr lang="en-US"/>
        </a:p>
      </dgm:t>
    </dgm:pt>
    <dgm:pt modelId="{E03BBABE-2FB2-4558-8927-F40BC3FFA286}" type="sibTrans" cxnId="{9990FC3F-3AF1-4E50-B798-948FCE030BD7}">
      <dgm:prSet/>
      <dgm:spPr/>
      <dgm:t>
        <a:bodyPr/>
        <a:lstStyle/>
        <a:p>
          <a:endParaRPr lang="en-US"/>
        </a:p>
      </dgm:t>
    </dgm:pt>
    <dgm:pt modelId="{C6BE63DA-9321-47AE-8BA3-B99F3F94B85F}">
      <dgm:prSet phldrT="[Text]" custT="1"/>
      <dgm:spPr/>
      <dgm:t>
        <a:bodyPr/>
        <a:lstStyle/>
        <a:p>
          <a:r>
            <a:rPr lang="en-US" sz="1200" dirty="0"/>
            <a:t>Azerbaijan MICS</a:t>
          </a:r>
        </a:p>
      </dgm:t>
    </dgm:pt>
    <dgm:pt modelId="{860DD91D-F07E-443F-817D-83CFCBF84FC1}" type="parTrans" cxnId="{AF8DDF78-B3B2-41C2-BE41-1EFDBEE8A892}">
      <dgm:prSet/>
      <dgm:spPr/>
      <dgm:t>
        <a:bodyPr/>
        <a:lstStyle/>
        <a:p>
          <a:endParaRPr lang="en-US"/>
        </a:p>
      </dgm:t>
    </dgm:pt>
    <dgm:pt modelId="{963CEF11-C274-4ABC-AF48-51BA760C8C94}" type="sibTrans" cxnId="{AF8DDF78-B3B2-41C2-BE41-1EFDBEE8A892}">
      <dgm:prSet/>
      <dgm:spPr/>
      <dgm:t>
        <a:bodyPr/>
        <a:lstStyle/>
        <a:p>
          <a:endParaRPr lang="en-US"/>
        </a:p>
      </dgm:t>
    </dgm:pt>
    <dgm:pt modelId="{BDB6BCC3-2EE6-400C-A1CA-42430456F390}">
      <dgm:prSet phldrT="[Text]" custT="1"/>
      <dgm:spPr/>
      <dgm:t>
        <a:bodyPr/>
        <a:lstStyle/>
        <a:p>
          <a:r>
            <a:rPr lang="en-US" sz="1200" dirty="0"/>
            <a:t>Belize MICS</a:t>
          </a:r>
        </a:p>
      </dgm:t>
    </dgm:pt>
    <dgm:pt modelId="{B8C2B71E-4A72-42BE-AD58-413D25D6659C}" type="parTrans" cxnId="{955B2493-3537-4659-8EE0-D5E70853744D}">
      <dgm:prSet/>
      <dgm:spPr/>
      <dgm:t>
        <a:bodyPr/>
        <a:lstStyle/>
        <a:p>
          <a:endParaRPr lang="en-US"/>
        </a:p>
      </dgm:t>
    </dgm:pt>
    <dgm:pt modelId="{43F84223-19F2-48AE-AD06-5D9D1994D02F}" type="sibTrans" cxnId="{955B2493-3537-4659-8EE0-D5E70853744D}">
      <dgm:prSet/>
      <dgm:spPr/>
      <dgm:t>
        <a:bodyPr/>
        <a:lstStyle/>
        <a:p>
          <a:endParaRPr lang="en-US"/>
        </a:p>
      </dgm:t>
    </dgm:pt>
    <dgm:pt modelId="{BC85FA7A-B4FE-4784-8C86-A10C46E415B1}">
      <dgm:prSet phldrT="[Text]" custT="1"/>
      <dgm:spPr/>
      <dgm:t>
        <a:bodyPr/>
        <a:lstStyle/>
        <a:p>
          <a:r>
            <a:rPr lang="en-US" sz="1200" dirty="0"/>
            <a:t>Burkina Faso </a:t>
          </a:r>
          <a:r>
            <a:rPr lang="en-US" sz="1200" dirty="0">
              <a:solidFill>
                <a:schemeClr val="tx1"/>
              </a:solidFill>
            </a:rPr>
            <a:t>National Survey</a:t>
          </a:r>
        </a:p>
      </dgm:t>
    </dgm:pt>
    <dgm:pt modelId="{BD01D55F-F9EA-4BDA-94C1-CA07A1ECB97D}" type="parTrans" cxnId="{04F0AE51-F228-4C70-BAA2-69AE685C7159}">
      <dgm:prSet/>
      <dgm:spPr/>
      <dgm:t>
        <a:bodyPr/>
        <a:lstStyle/>
        <a:p>
          <a:endParaRPr lang="en-US"/>
        </a:p>
      </dgm:t>
    </dgm:pt>
    <dgm:pt modelId="{898267DE-E7FC-47B7-8CB3-73D04D95BD53}" type="sibTrans" cxnId="{04F0AE51-F228-4C70-BAA2-69AE685C7159}">
      <dgm:prSet/>
      <dgm:spPr/>
      <dgm:t>
        <a:bodyPr/>
        <a:lstStyle/>
        <a:p>
          <a:endParaRPr lang="en-US"/>
        </a:p>
      </dgm:t>
    </dgm:pt>
    <dgm:pt modelId="{14BE694F-8845-4282-83D5-F51EF6CB3995}">
      <dgm:prSet phldrT="[Text]" custT="1"/>
      <dgm:spPr/>
      <dgm:t>
        <a:bodyPr/>
        <a:lstStyle/>
        <a:p>
          <a:r>
            <a:rPr lang="en-US" sz="1200" dirty="0">
              <a:solidFill>
                <a:schemeClr val="tx1"/>
              </a:solidFill>
            </a:rPr>
            <a:t>Sri Lanka National Survey</a:t>
          </a:r>
        </a:p>
      </dgm:t>
    </dgm:pt>
    <dgm:pt modelId="{C2BD2789-3FDD-4DE4-A57B-5766B6C6808E}" type="parTrans" cxnId="{08DB4790-08B6-41CF-A81C-00BF62B67421}">
      <dgm:prSet/>
      <dgm:spPr/>
      <dgm:t>
        <a:bodyPr/>
        <a:lstStyle/>
        <a:p>
          <a:endParaRPr lang="en-US"/>
        </a:p>
      </dgm:t>
    </dgm:pt>
    <dgm:pt modelId="{66AC7D13-6253-4D54-ADAF-AF807D442706}" type="sibTrans" cxnId="{08DB4790-08B6-41CF-A81C-00BF62B67421}">
      <dgm:prSet/>
      <dgm:spPr/>
      <dgm:t>
        <a:bodyPr/>
        <a:lstStyle/>
        <a:p>
          <a:endParaRPr lang="en-US"/>
        </a:p>
      </dgm:t>
    </dgm:pt>
    <dgm:pt modelId="{10B67874-FF48-459B-A6FC-0C0195411477}">
      <dgm:prSet phldrT="[Text]" custT="1"/>
      <dgm:spPr/>
      <dgm:t>
        <a:bodyPr/>
        <a:lstStyle/>
        <a:p>
          <a:r>
            <a:rPr lang="en-US" sz="1200" b="1" dirty="0">
              <a:solidFill>
                <a:srgbClr val="FF0000"/>
              </a:solidFill>
            </a:rPr>
            <a:t>Sudan MICS</a:t>
          </a:r>
        </a:p>
      </dgm:t>
    </dgm:pt>
    <dgm:pt modelId="{2E00CFD6-5B18-4D71-95C5-196717131FD6}" type="parTrans" cxnId="{3484845E-7A72-46D3-A36B-479BA9493096}">
      <dgm:prSet/>
      <dgm:spPr/>
      <dgm:t>
        <a:bodyPr/>
        <a:lstStyle/>
        <a:p>
          <a:endParaRPr lang="en-US"/>
        </a:p>
      </dgm:t>
    </dgm:pt>
    <dgm:pt modelId="{5A45CE7A-1AE3-4204-8EDD-658FA155E2BC}" type="sibTrans" cxnId="{3484845E-7A72-46D3-A36B-479BA9493096}">
      <dgm:prSet/>
      <dgm:spPr/>
      <dgm:t>
        <a:bodyPr/>
        <a:lstStyle/>
        <a:p>
          <a:endParaRPr lang="en-US"/>
        </a:p>
      </dgm:t>
    </dgm:pt>
    <dgm:pt modelId="{21E7C7DC-9A16-4443-8801-6AB867CDB22C}">
      <dgm:prSet phldrT="[Text]" custT="1"/>
      <dgm:spPr/>
      <dgm:t>
        <a:bodyPr/>
        <a:lstStyle/>
        <a:p>
          <a:r>
            <a:rPr lang="en-US" sz="1200" b="1" dirty="0">
              <a:solidFill>
                <a:srgbClr val="FF0000"/>
              </a:solidFill>
            </a:rPr>
            <a:t>Tunisia MICS</a:t>
          </a:r>
        </a:p>
      </dgm:t>
    </dgm:pt>
    <dgm:pt modelId="{FBFE0BC4-F56C-4719-B194-57A59756C8A1}" type="parTrans" cxnId="{8167A06F-8FB8-4D8A-8934-B2DC70B02231}">
      <dgm:prSet/>
      <dgm:spPr/>
      <dgm:t>
        <a:bodyPr/>
        <a:lstStyle/>
        <a:p>
          <a:endParaRPr lang="en-US"/>
        </a:p>
      </dgm:t>
    </dgm:pt>
    <dgm:pt modelId="{DC42B6E0-5544-43A9-91B4-2FA1CBD6FC0C}" type="sibTrans" cxnId="{8167A06F-8FB8-4D8A-8934-B2DC70B02231}">
      <dgm:prSet/>
      <dgm:spPr/>
      <dgm:t>
        <a:bodyPr/>
        <a:lstStyle/>
        <a:p>
          <a:endParaRPr lang="en-US"/>
        </a:p>
      </dgm:t>
    </dgm:pt>
    <dgm:pt modelId="{9CD58821-3BA5-4A09-901E-6ABE7EF3DBEC}">
      <dgm:prSet phldrT="[Text]" custT="1"/>
      <dgm:spPr/>
      <dgm:t>
        <a:bodyPr/>
        <a:lstStyle/>
        <a:p>
          <a:r>
            <a:rPr lang="en-US" sz="1200" b="1" dirty="0">
              <a:solidFill>
                <a:srgbClr val="FF0000"/>
              </a:solidFill>
            </a:rPr>
            <a:t>Lebanon MICS</a:t>
          </a:r>
        </a:p>
      </dgm:t>
    </dgm:pt>
    <dgm:pt modelId="{9AB33F0B-A81C-4977-9158-03736ABFE223}" type="parTrans" cxnId="{0ECE5B13-29DC-4138-BB69-FB28120C4648}">
      <dgm:prSet/>
      <dgm:spPr/>
      <dgm:t>
        <a:bodyPr/>
        <a:lstStyle/>
        <a:p>
          <a:endParaRPr lang="en-US"/>
        </a:p>
      </dgm:t>
    </dgm:pt>
    <dgm:pt modelId="{0D3AA0D3-72E0-4A56-B7FE-1C279E2FD846}" type="sibTrans" cxnId="{0ECE5B13-29DC-4138-BB69-FB28120C4648}">
      <dgm:prSet/>
      <dgm:spPr/>
      <dgm:t>
        <a:bodyPr/>
        <a:lstStyle/>
        <a:p>
          <a:endParaRPr lang="en-US"/>
        </a:p>
      </dgm:t>
    </dgm:pt>
    <dgm:pt modelId="{D54F171B-48D4-4253-87B8-21C626F17521}">
      <dgm:prSet phldrT="[Text]" custT="1"/>
      <dgm:spPr/>
      <dgm:t>
        <a:bodyPr/>
        <a:lstStyle/>
        <a:p>
          <a:r>
            <a:rPr lang="en-US" sz="1200" dirty="0">
              <a:solidFill>
                <a:schemeClr val="tx1"/>
              </a:solidFill>
            </a:rPr>
            <a:t>Nauru MICS</a:t>
          </a:r>
        </a:p>
      </dgm:t>
    </dgm:pt>
    <dgm:pt modelId="{E446C681-44C8-444B-87F4-0D714A13D034}" type="parTrans" cxnId="{430F7EFF-BF7E-45A8-A920-2976A88667E1}">
      <dgm:prSet/>
      <dgm:spPr/>
      <dgm:t>
        <a:bodyPr/>
        <a:lstStyle/>
        <a:p>
          <a:endParaRPr lang="en-US"/>
        </a:p>
      </dgm:t>
    </dgm:pt>
    <dgm:pt modelId="{411E8E31-02B9-4BDD-991B-9419F6603AD9}" type="sibTrans" cxnId="{430F7EFF-BF7E-45A8-A920-2976A88667E1}">
      <dgm:prSet/>
      <dgm:spPr/>
      <dgm:t>
        <a:bodyPr/>
        <a:lstStyle/>
        <a:p>
          <a:endParaRPr lang="en-US"/>
        </a:p>
      </dgm:t>
    </dgm:pt>
    <dgm:pt modelId="{8067B003-8511-4F34-A5D1-D9CA939A1D0C}">
      <dgm:prSet phldrT="[Text]" custT="1"/>
      <dgm:spPr/>
      <dgm:t>
        <a:bodyPr/>
        <a:lstStyle/>
        <a:p>
          <a:r>
            <a:rPr lang="en-US" sz="1200" dirty="0">
              <a:solidFill>
                <a:schemeClr val="tx1"/>
              </a:solidFill>
            </a:rPr>
            <a:t>Turkmenistan MICS</a:t>
          </a:r>
        </a:p>
      </dgm:t>
    </dgm:pt>
    <dgm:pt modelId="{3B66A066-6AC1-4886-9C6E-0AFEC2562FC9}" type="parTrans" cxnId="{705CEDF4-F4A8-4DEF-957E-3BF43A090C4E}">
      <dgm:prSet/>
      <dgm:spPr/>
      <dgm:t>
        <a:bodyPr/>
        <a:lstStyle/>
        <a:p>
          <a:endParaRPr lang="en-US"/>
        </a:p>
      </dgm:t>
    </dgm:pt>
    <dgm:pt modelId="{6B050F75-5973-4096-BE21-B6A7A1361072}" type="sibTrans" cxnId="{705CEDF4-F4A8-4DEF-957E-3BF43A090C4E}">
      <dgm:prSet/>
      <dgm:spPr/>
      <dgm:t>
        <a:bodyPr/>
        <a:lstStyle/>
        <a:p>
          <a:endParaRPr lang="en-US"/>
        </a:p>
      </dgm:t>
    </dgm:pt>
    <dgm:pt modelId="{14C020FA-221E-4124-9318-97D0D6FD6F27}">
      <dgm:prSet phldrT="[Text]" custT="1"/>
      <dgm:spPr/>
      <dgm:t>
        <a:bodyPr/>
        <a:lstStyle/>
        <a:p>
          <a:r>
            <a:rPr lang="en-US" sz="1200" dirty="0">
              <a:solidFill>
                <a:schemeClr val="tx1"/>
              </a:solidFill>
            </a:rPr>
            <a:t>Vanuatu MICS</a:t>
          </a:r>
        </a:p>
      </dgm:t>
    </dgm:pt>
    <dgm:pt modelId="{AAA4CFBD-1E65-4CC8-B268-B86B7DF52FAC}" type="parTrans" cxnId="{C035474E-8870-486D-8628-7EB0E8925659}">
      <dgm:prSet/>
      <dgm:spPr/>
      <dgm:t>
        <a:bodyPr/>
        <a:lstStyle/>
        <a:p>
          <a:endParaRPr lang="en-US"/>
        </a:p>
      </dgm:t>
    </dgm:pt>
    <dgm:pt modelId="{48283E70-44E0-4B87-8AE9-264FF9C85BF5}" type="sibTrans" cxnId="{C035474E-8870-486D-8628-7EB0E8925659}">
      <dgm:prSet/>
      <dgm:spPr/>
      <dgm:t>
        <a:bodyPr/>
        <a:lstStyle/>
        <a:p>
          <a:endParaRPr lang="en-US"/>
        </a:p>
      </dgm:t>
    </dgm:pt>
    <dgm:pt modelId="{2E26A811-1BCE-4E48-9AB4-B8CD032F60D3}">
      <dgm:prSet phldrT="[Text]" custT="1"/>
      <dgm:spPr/>
      <dgm:t>
        <a:bodyPr/>
        <a:lstStyle/>
        <a:p>
          <a:r>
            <a:rPr lang="en-US" sz="1200" dirty="0">
              <a:solidFill>
                <a:schemeClr val="tx1"/>
              </a:solidFill>
            </a:rPr>
            <a:t>Fiji MICS</a:t>
          </a:r>
        </a:p>
      </dgm:t>
    </dgm:pt>
    <dgm:pt modelId="{DC3149A8-C99D-4EBF-88E9-064224832815}" type="parTrans" cxnId="{E6C3E893-1181-40B0-8315-D8DF54AA52B0}">
      <dgm:prSet/>
      <dgm:spPr/>
      <dgm:t>
        <a:bodyPr/>
        <a:lstStyle/>
        <a:p>
          <a:endParaRPr lang="en-US"/>
        </a:p>
      </dgm:t>
    </dgm:pt>
    <dgm:pt modelId="{88CDC7A2-35BE-40B5-88E1-D192E6F083B9}" type="sibTrans" cxnId="{E6C3E893-1181-40B0-8315-D8DF54AA52B0}">
      <dgm:prSet/>
      <dgm:spPr/>
      <dgm:t>
        <a:bodyPr/>
        <a:lstStyle/>
        <a:p>
          <a:endParaRPr lang="en-US"/>
        </a:p>
      </dgm:t>
    </dgm:pt>
    <dgm:pt modelId="{6C1274E9-4FEF-48FD-B6B3-3E0047A8EE6B}">
      <dgm:prSet phldrT="[Text]" custT="1"/>
      <dgm:spPr/>
      <dgm:t>
        <a:bodyPr/>
        <a:lstStyle/>
        <a:p>
          <a:r>
            <a:rPr lang="en-US" sz="1200" dirty="0">
              <a:solidFill>
                <a:schemeClr val="tx1"/>
              </a:solidFill>
            </a:rPr>
            <a:t>Ecuador ENEMDU</a:t>
          </a:r>
        </a:p>
      </dgm:t>
    </dgm:pt>
    <dgm:pt modelId="{83BAB27B-DB2D-42BC-9AF2-BCD6FE729A9E}" type="parTrans" cxnId="{11FB6155-CA2A-4C01-BD01-D9F9AF79A673}">
      <dgm:prSet/>
      <dgm:spPr/>
      <dgm:t>
        <a:bodyPr/>
        <a:lstStyle/>
        <a:p>
          <a:endParaRPr lang="en-US"/>
        </a:p>
      </dgm:t>
    </dgm:pt>
    <dgm:pt modelId="{A0F18325-370B-4F01-9B74-2036C8F28D8D}" type="sibTrans" cxnId="{11FB6155-CA2A-4C01-BD01-D9F9AF79A673}">
      <dgm:prSet/>
      <dgm:spPr/>
      <dgm:t>
        <a:bodyPr/>
        <a:lstStyle/>
        <a:p>
          <a:endParaRPr lang="en-US"/>
        </a:p>
      </dgm:t>
    </dgm:pt>
    <dgm:pt modelId="{05EB3D94-BCB0-4BFE-9169-C1333A4DF00A}">
      <dgm:prSet phldrT="[Text]" custT="1"/>
      <dgm:spPr/>
      <dgm:t>
        <a:bodyPr/>
        <a:lstStyle/>
        <a:p>
          <a:r>
            <a:rPr lang="en-US" sz="1200" dirty="0">
              <a:solidFill>
                <a:schemeClr val="tx1"/>
              </a:solidFill>
            </a:rPr>
            <a:t>Cote d’Ivoire DHS</a:t>
          </a:r>
        </a:p>
      </dgm:t>
    </dgm:pt>
    <dgm:pt modelId="{08CD6577-73A1-47C9-A9C8-3BC310300436}" type="parTrans" cxnId="{81A011CA-B28D-4F65-97BF-6B55AE0CEEBB}">
      <dgm:prSet/>
      <dgm:spPr/>
      <dgm:t>
        <a:bodyPr/>
        <a:lstStyle/>
        <a:p>
          <a:endParaRPr lang="en-US"/>
        </a:p>
      </dgm:t>
    </dgm:pt>
    <dgm:pt modelId="{37C10A8E-5545-432B-BCCE-A62A50803FA6}" type="sibTrans" cxnId="{81A011CA-B28D-4F65-97BF-6B55AE0CEEBB}">
      <dgm:prSet/>
      <dgm:spPr/>
      <dgm:t>
        <a:bodyPr/>
        <a:lstStyle/>
        <a:p>
          <a:endParaRPr lang="en-US"/>
        </a:p>
      </dgm:t>
    </dgm:pt>
    <dgm:pt modelId="{E93B57DF-A131-41C8-A28D-F499F900FF06}">
      <dgm:prSet phldrT="[Text]" custT="1"/>
      <dgm:spPr/>
      <dgm:t>
        <a:bodyPr/>
        <a:lstStyle/>
        <a:p>
          <a:r>
            <a:rPr lang="en-US" sz="1200" dirty="0">
              <a:solidFill>
                <a:schemeClr val="tx1"/>
              </a:solidFill>
            </a:rPr>
            <a:t>Sao Tome and Principe MICS</a:t>
          </a:r>
        </a:p>
      </dgm:t>
    </dgm:pt>
    <dgm:pt modelId="{7701B8AA-F618-437A-A1D6-33B3F5B31D8C}" type="parTrans" cxnId="{3177B9FD-9209-402D-9D75-59983A21BF49}">
      <dgm:prSet/>
      <dgm:spPr/>
      <dgm:t>
        <a:bodyPr/>
        <a:lstStyle/>
        <a:p>
          <a:endParaRPr lang="en-US"/>
        </a:p>
      </dgm:t>
    </dgm:pt>
    <dgm:pt modelId="{B551292A-C0E5-462D-B115-091D97BD8DCC}" type="sibTrans" cxnId="{3177B9FD-9209-402D-9D75-59983A21BF49}">
      <dgm:prSet/>
      <dgm:spPr/>
      <dgm:t>
        <a:bodyPr/>
        <a:lstStyle/>
        <a:p>
          <a:endParaRPr lang="en-US"/>
        </a:p>
      </dgm:t>
    </dgm:pt>
    <dgm:pt modelId="{3DFF1FFB-23D6-4FD7-9FB9-2FABF5B0A65D}">
      <dgm:prSet phldrT="[Text]" custT="1"/>
      <dgm:spPr/>
      <dgm:t>
        <a:bodyPr/>
        <a:lstStyle/>
        <a:p>
          <a:r>
            <a:rPr lang="en-US" sz="1200" dirty="0">
              <a:solidFill>
                <a:schemeClr val="tx1"/>
              </a:solidFill>
            </a:rPr>
            <a:t>Tonga MICS</a:t>
          </a:r>
        </a:p>
      </dgm:t>
    </dgm:pt>
    <dgm:pt modelId="{E3660441-8B9D-46BF-BA80-851421E12027}" type="parTrans" cxnId="{662A6564-2514-42E7-8CE0-843C348809F9}">
      <dgm:prSet/>
      <dgm:spPr/>
      <dgm:t>
        <a:bodyPr/>
        <a:lstStyle/>
        <a:p>
          <a:endParaRPr lang="en-US"/>
        </a:p>
      </dgm:t>
    </dgm:pt>
    <dgm:pt modelId="{D7008F73-88F7-4964-AC32-B48B80AF18B7}" type="sibTrans" cxnId="{662A6564-2514-42E7-8CE0-843C348809F9}">
      <dgm:prSet/>
      <dgm:spPr/>
      <dgm:t>
        <a:bodyPr/>
        <a:lstStyle/>
        <a:p>
          <a:endParaRPr lang="en-US"/>
        </a:p>
      </dgm:t>
    </dgm:pt>
    <dgm:pt modelId="{53E338B6-C802-4BA5-9DA2-1A95D03C4E44}">
      <dgm:prSet phldrT="[Text]" custT="1"/>
      <dgm:spPr/>
      <dgm:t>
        <a:bodyPr/>
        <a:lstStyle/>
        <a:p>
          <a:r>
            <a:rPr lang="en-US" sz="1200" dirty="0">
              <a:solidFill>
                <a:schemeClr val="tx1"/>
              </a:solidFill>
            </a:rPr>
            <a:t>Tuvalu MICS</a:t>
          </a:r>
        </a:p>
      </dgm:t>
    </dgm:pt>
    <dgm:pt modelId="{86431776-AA44-4DED-A74E-C5E4FE5B141B}" type="parTrans" cxnId="{9F132218-E481-4635-9E1D-6A8CCB0732E2}">
      <dgm:prSet/>
      <dgm:spPr/>
      <dgm:t>
        <a:bodyPr/>
        <a:lstStyle/>
        <a:p>
          <a:endParaRPr lang="en-US"/>
        </a:p>
      </dgm:t>
    </dgm:pt>
    <dgm:pt modelId="{C900D924-C87D-4B38-BAF8-7B4379AB1D46}" type="sibTrans" cxnId="{9F132218-E481-4635-9E1D-6A8CCB0732E2}">
      <dgm:prSet/>
      <dgm:spPr/>
      <dgm:t>
        <a:bodyPr/>
        <a:lstStyle/>
        <a:p>
          <a:endParaRPr lang="en-US"/>
        </a:p>
      </dgm:t>
    </dgm:pt>
    <dgm:pt modelId="{6283D27D-B825-4638-815B-B18108960BB9}">
      <dgm:prSet phldrT="[Text]" custT="1"/>
      <dgm:spPr/>
      <dgm:t>
        <a:bodyPr/>
        <a:lstStyle/>
        <a:p>
          <a:r>
            <a:rPr lang="en-US" sz="1200" dirty="0">
              <a:solidFill>
                <a:schemeClr val="tx1"/>
              </a:solidFill>
            </a:rPr>
            <a:t>Ethiopia EDHS</a:t>
          </a:r>
        </a:p>
      </dgm:t>
    </dgm:pt>
    <dgm:pt modelId="{E96BE691-CB34-4FA0-B6BD-7C471A27519C}" type="parTrans" cxnId="{3286B0CA-9B32-4674-943E-3AC9D6597421}">
      <dgm:prSet/>
      <dgm:spPr/>
      <dgm:t>
        <a:bodyPr/>
        <a:lstStyle/>
        <a:p>
          <a:endParaRPr lang="en-US"/>
        </a:p>
      </dgm:t>
    </dgm:pt>
    <dgm:pt modelId="{57D12D0A-3636-47C1-BF96-A21ACF2D8964}" type="sibTrans" cxnId="{3286B0CA-9B32-4674-943E-3AC9D6597421}">
      <dgm:prSet/>
      <dgm:spPr/>
      <dgm:t>
        <a:bodyPr/>
        <a:lstStyle/>
        <a:p>
          <a:endParaRPr lang="en-US"/>
        </a:p>
      </dgm:t>
    </dgm:pt>
    <dgm:pt modelId="{27E4000A-D1AC-44A2-A669-BBF9734F9ECA}">
      <dgm:prSet phldrT="[Text]" custT="1"/>
      <dgm:spPr/>
      <dgm:t>
        <a:bodyPr/>
        <a:lstStyle/>
        <a:p>
          <a:r>
            <a:rPr lang="en-US" sz="1200" dirty="0">
              <a:solidFill>
                <a:schemeClr val="tx1"/>
              </a:solidFill>
            </a:rPr>
            <a:t>Nicaragua MICS</a:t>
          </a:r>
        </a:p>
      </dgm:t>
    </dgm:pt>
    <dgm:pt modelId="{FE394BF8-EF26-487E-823D-2DC69A1C8C75}" type="parTrans" cxnId="{03D33AB1-663D-4336-B615-0351FC94E94A}">
      <dgm:prSet/>
      <dgm:spPr/>
      <dgm:t>
        <a:bodyPr/>
        <a:lstStyle/>
        <a:p>
          <a:endParaRPr lang="en-US"/>
        </a:p>
      </dgm:t>
    </dgm:pt>
    <dgm:pt modelId="{DA4266EC-E94B-4579-873D-A1CFF0611FC5}" type="sibTrans" cxnId="{03D33AB1-663D-4336-B615-0351FC94E94A}">
      <dgm:prSet/>
      <dgm:spPr/>
      <dgm:t>
        <a:bodyPr/>
        <a:lstStyle/>
        <a:p>
          <a:endParaRPr lang="en-US"/>
        </a:p>
      </dgm:t>
    </dgm:pt>
    <dgm:pt modelId="{AD53D6D6-46D2-4554-AC3A-D8746EE50AAB}">
      <dgm:prSet phldrT="[Text]" custT="1"/>
      <dgm:spPr/>
      <dgm:t>
        <a:bodyPr/>
        <a:lstStyle/>
        <a:p>
          <a:r>
            <a:rPr lang="en-US" sz="1200" b="1" dirty="0">
              <a:solidFill>
                <a:srgbClr val="FF0000"/>
              </a:solidFill>
            </a:rPr>
            <a:t>State of Palestine MICS</a:t>
          </a:r>
          <a:endParaRPr lang="en-US" sz="1200" dirty="0">
            <a:solidFill>
              <a:srgbClr val="FF0000"/>
            </a:solidFill>
          </a:endParaRPr>
        </a:p>
      </dgm:t>
    </dgm:pt>
    <dgm:pt modelId="{9E23844D-4D38-446B-9571-3E8D05FA3B24}" type="parTrans" cxnId="{273C4A53-928A-4E61-8D7F-568EB5600215}">
      <dgm:prSet/>
      <dgm:spPr/>
      <dgm:t>
        <a:bodyPr/>
        <a:lstStyle/>
        <a:p>
          <a:endParaRPr lang="en-US"/>
        </a:p>
      </dgm:t>
    </dgm:pt>
    <dgm:pt modelId="{7898424E-F6F2-4545-9B35-4A0EE666F18A}" type="sibTrans" cxnId="{273C4A53-928A-4E61-8D7F-568EB5600215}">
      <dgm:prSet/>
      <dgm:spPr/>
      <dgm:t>
        <a:bodyPr/>
        <a:lstStyle/>
        <a:p>
          <a:endParaRPr lang="en-US"/>
        </a:p>
      </dgm:t>
    </dgm:pt>
    <dgm:pt modelId="{BA8F1245-23C9-44FE-A779-D94F694806DD}" type="pres">
      <dgm:prSet presAssocID="{F5C13E35-C268-47A4-8B5A-04842B52CCF6}" presName="arrowDiagram" presStyleCnt="0">
        <dgm:presLayoutVars>
          <dgm:chMax val="5"/>
          <dgm:dir/>
          <dgm:resizeHandles val="exact"/>
        </dgm:presLayoutVars>
      </dgm:prSet>
      <dgm:spPr/>
    </dgm:pt>
    <dgm:pt modelId="{485E6EA0-4C43-4EE4-BBB5-E5C91B2F20F4}" type="pres">
      <dgm:prSet presAssocID="{F5C13E35-C268-47A4-8B5A-04842B52CCF6}" presName="arrow" presStyleLbl="bgShp" presStyleIdx="0" presStyleCnt="1" custScaleX="105341"/>
      <dgm:spPr/>
    </dgm:pt>
    <dgm:pt modelId="{8AD27A2A-5438-4A32-B39E-4459F8A998D8}" type="pres">
      <dgm:prSet presAssocID="{F5C13E35-C268-47A4-8B5A-04842B52CCF6}" presName="arrowDiagram5" presStyleCnt="0"/>
      <dgm:spPr/>
    </dgm:pt>
    <dgm:pt modelId="{C9A8AA0F-9522-458F-A980-06FCEC63DCD4}" type="pres">
      <dgm:prSet presAssocID="{7536F131-1829-44E3-9A52-F68263A681CF}" presName="bullet5a" presStyleLbl="node1" presStyleIdx="0" presStyleCnt="5"/>
      <dgm:spPr/>
    </dgm:pt>
    <dgm:pt modelId="{86221269-F378-4EFD-AF17-77200F40618B}" type="pres">
      <dgm:prSet presAssocID="{7536F131-1829-44E3-9A52-F68263A681CF}" presName="textBox5a" presStyleLbl="revTx" presStyleIdx="0" presStyleCnt="5" custScaleX="108183">
        <dgm:presLayoutVars>
          <dgm:bulletEnabled val="1"/>
        </dgm:presLayoutVars>
      </dgm:prSet>
      <dgm:spPr/>
    </dgm:pt>
    <dgm:pt modelId="{107A051B-4041-4DA3-A136-5C33FD7ACC9C}" type="pres">
      <dgm:prSet presAssocID="{0814EBE5-A614-445F-81D5-752FE4435486}" presName="bullet5b" presStyleLbl="node1" presStyleIdx="1" presStyleCnt="5"/>
      <dgm:spPr/>
    </dgm:pt>
    <dgm:pt modelId="{BA1CA7DD-BDDA-4307-999D-DAE4D1534D8D}" type="pres">
      <dgm:prSet presAssocID="{0814EBE5-A614-445F-81D5-752FE4435486}" presName="textBox5b" presStyleLbl="revTx" presStyleIdx="1" presStyleCnt="5" custScaleX="111977">
        <dgm:presLayoutVars>
          <dgm:bulletEnabled val="1"/>
        </dgm:presLayoutVars>
      </dgm:prSet>
      <dgm:spPr/>
    </dgm:pt>
    <dgm:pt modelId="{FEE3476C-F382-4124-9888-B9CA69ECED59}" type="pres">
      <dgm:prSet presAssocID="{6530B5A4-A9D5-4770-A02A-8DEAEE48262F}" presName="bullet5c" presStyleLbl="node1" presStyleIdx="2" presStyleCnt="5"/>
      <dgm:spPr/>
    </dgm:pt>
    <dgm:pt modelId="{380ECBA5-050E-4033-852A-B8B31C381624}" type="pres">
      <dgm:prSet presAssocID="{6530B5A4-A9D5-4770-A02A-8DEAEE48262F}" presName="textBox5c" presStyleLbl="revTx" presStyleIdx="2" presStyleCnt="5">
        <dgm:presLayoutVars>
          <dgm:bulletEnabled val="1"/>
        </dgm:presLayoutVars>
      </dgm:prSet>
      <dgm:spPr/>
    </dgm:pt>
    <dgm:pt modelId="{8AC34D4F-7ED6-4AFE-8840-A3570F6FDDDD}" type="pres">
      <dgm:prSet presAssocID="{D66BB14A-0AB2-44B0-A9E4-2FEDD48AAA16}" presName="bullet5d" presStyleLbl="node1" presStyleIdx="3" presStyleCnt="5"/>
      <dgm:spPr/>
    </dgm:pt>
    <dgm:pt modelId="{D66131DA-1FE7-4B64-88A4-43CB7D3B4A6C}" type="pres">
      <dgm:prSet presAssocID="{D66BB14A-0AB2-44B0-A9E4-2FEDD48AAA16}" presName="textBox5d" presStyleLbl="revTx" presStyleIdx="3" presStyleCnt="5" custScaleX="127091">
        <dgm:presLayoutVars>
          <dgm:bulletEnabled val="1"/>
        </dgm:presLayoutVars>
      </dgm:prSet>
      <dgm:spPr/>
    </dgm:pt>
    <dgm:pt modelId="{F95AA7AD-8725-49F5-83E2-C49C716074F4}" type="pres">
      <dgm:prSet presAssocID="{7019E829-246B-417C-8FF6-DFB7CA3349C3}" presName="bullet5e" presStyleLbl="node1" presStyleIdx="4" presStyleCnt="5"/>
      <dgm:spPr/>
    </dgm:pt>
    <dgm:pt modelId="{99F57F60-104A-40A8-94DD-C9B88063C1D3}" type="pres">
      <dgm:prSet presAssocID="{7019E829-246B-417C-8FF6-DFB7CA3349C3}" presName="textBox5e" presStyleLbl="revTx" presStyleIdx="4" presStyleCnt="5" custScaleX="124128">
        <dgm:presLayoutVars>
          <dgm:bulletEnabled val="1"/>
        </dgm:presLayoutVars>
      </dgm:prSet>
      <dgm:spPr/>
    </dgm:pt>
  </dgm:ptLst>
  <dgm:cxnLst>
    <dgm:cxn modelId="{8781E300-62A1-4466-8608-2ADAAFDE506F}" srcId="{6530B5A4-A9D5-4770-A02A-8DEAEE48262F}" destId="{293E79FD-8AAE-43DF-840B-A23F27CC12C4}" srcOrd="3" destOrd="0" parTransId="{08FF4D81-12D9-496D-BE8B-C6F8B45424B4}" sibTransId="{41A0C888-C43F-4611-B7BE-303E845429D2}"/>
    <dgm:cxn modelId="{86FBE800-6766-4EAD-B5CE-37EA95D0A97F}" type="presOf" srcId="{D54F171B-48D4-4253-87B8-21C626F17521}" destId="{99F57F60-104A-40A8-94DD-C9B88063C1D3}" srcOrd="0" destOrd="8" presId="urn:microsoft.com/office/officeart/2005/8/layout/arrow2"/>
    <dgm:cxn modelId="{E1AE5104-CDFE-433F-8C59-8671E8F84CCE}" type="presOf" srcId="{8DCE2174-D4A5-4D90-A330-7FDFAF89EB69}" destId="{99F57F60-104A-40A8-94DD-C9B88063C1D3}" srcOrd="0" destOrd="12" presId="urn:microsoft.com/office/officeart/2005/8/layout/arrow2"/>
    <dgm:cxn modelId="{9A0F4005-84F2-4064-921B-E762C770B72F}" srcId="{6530B5A4-A9D5-4770-A02A-8DEAEE48262F}" destId="{BCEBB82C-1272-4F91-A8F4-D0ADF8975CCB}" srcOrd="12" destOrd="0" parTransId="{2F058B3D-D45B-44F6-A9AD-3EF2B818D917}" sibTransId="{72B9D893-2F91-44F5-9AFE-41CDB97CFCE9}"/>
    <dgm:cxn modelId="{A9F7C60A-A300-458C-8092-3EF9FFB32104}" type="presOf" srcId="{0FD204C9-1C93-4396-A7E8-739F13B07EDB}" destId="{380ECBA5-050E-4033-852A-B8B31C381624}" srcOrd="0" destOrd="10" presId="urn:microsoft.com/office/officeart/2005/8/layout/arrow2"/>
    <dgm:cxn modelId="{AEFA880E-FCB9-4512-B5A4-16B27549FCCE}" type="presOf" srcId="{5629BF45-82D2-4642-AC36-007DFDE444FF}" destId="{BA1CA7DD-BDDA-4307-999D-DAE4D1534D8D}" srcOrd="0" destOrd="10" presId="urn:microsoft.com/office/officeart/2005/8/layout/arrow2"/>
    <dgm:cxn modelId="{59C7460F-6CD6-495C-BF8C-5DFED9C5AD37}" type="presOf" srcId="{3DFF1FFB-23D6-4FD7-9FB9-2FABF5B0A65D}" destId="{380ECBA5-050E-4033-852A-B8B31C381624}" srcOrd="0" destOrd="15" presId="urn:microsoft.com/office/officeart/2005/8/layout/arrow2"/>
    <dgm:cxn modelId="{B102B30F-B709-43E0-B448-70ABD43BA8EC}" type="presOf" srcId="{293E79FD-8AAE-43DF-840B-A23F27CC12C4}" destId="{380ECBA5-050E-4033-852A-B8B31C381624}" srcOrd="0" destOrd="4" presId="urn:microsoft.com/office/officeart/2005/8/layout/arrow2"/>
    <dgm:cxn modelId="{E80F7610-0E62-43E1-9005-D48C1CD11B9D}" type="presOf" srcId="{AD25FA2D-4BFB-42C9-8ADE-C9EF9AC04886}" destId="{BA1CA7DD-BDDA-4307-999D-DAE4D1534D8D}" srcOrd="0" destOrd="6" presId="urn:microsoft.com/office/officeart/2005/8/layout/arrow2"/>
    <dgm:cxn modelId="{44970312-8415-4EC0-888C-9A4195E6EE14}" type="presOf" srcId="{BCEBB82C-1272-4F91-A8F4-D0ADF8975CCB}" destId="{380ECBA5-050E-4033-852A-B8B31C381624}" srcOrd="0" destOrd="13" presId="urn:microsoft.com/office/officeart/2005/8/layout/arrow2"/>
    <dgm:cxn modelId="{F5ED3113-6CEB-4257-A660-E7A8B5714EF0}" srcId="{F5C13E35-C268-47A4-8B5A-04842B52CCF6}" destId="{0814EBE5-A614-445F-81D5-752FE4435486}" srcOrd="1" destOrd="0" parTransId="{A3187397-D65E-497E-B248-D57D5B545F33}" sibTransId="{BD6EA941-1FAC-4D42-8A93-7E20A2E74B66}"/>
    <dgm:cxn modelId="{0ECE5B13-29DC-4138-BB69-FB28120C4648}" srcId="{7019E829-246B-417C-8FF6-DFB7CA3349C3}" destId="{9CD58821-3BA5-4A09-901E-6ABE7EF3DBEC}" srcOrd="6" destOrd="0" parTransId="{9AB33F0B-A81C-4977-9158-03736ABFE223}" sibTransId="{0D3AA0D3-72E0-4A56-B7FE-1C279E2FD846}"/>
    <dgm:cxn modelId="{8F856414-3C10-4A85-A80D-15EB6DEBBCAD}" type="presOf" srcId="{12C75D77-85C6-4B26-8A9D-1C4889BFC549}" destId="{D66131DA-1FE7-4B64-88A4-43CB7D3B4A6C}" srcOrd="0" destOrd="4" presId="urn:microsoft.com/office/officeart/2005/8/layout/arrow2"/>
    <dgm:cxn modelId="{F815B615-E9B6-481C-8A84-653D23D1913D}" srcId="{D66BB14A-0AB2-44B0-A9E4-2FEDD48AAA16}" destId="{37777331-47FF-422C-8A7D-696FF09FE674}" srcOrd="12" destOrd="0" parTransId="{4CC78B8E-81C5-4C63-8EFF-D5E2215FC9BA}" sibTransId="{FF1A3DAC-D3FE-4925-857A-1A1518A9EA6A}"/>
    <dgm:cxn modelId="{9F132218-E481-4635-9E1D-6A8CCB0732E2}" srcId="{D66BB14A-0AB2-44B0-A9E4-2FEDD48AAA16}" destId="{53E338B6-C802-4BA5-9DA2-1A95D03C4E44}" srcOrd="14" destOrd="0" parTransId="{86431776-AA44-4DED-A74E-C5E4FE5B141B}" sibTransId="{C900D924-C87D-4B38-BAF8-7B4379AB1D46}"/>
    <dgm:cxn modelId="{CB5ABD19-238D-4130-9C1D-8A9A326D0C46}" srcId="{6530B5A4-A9D5-4770-A02A-8DEAEE48262F}" destId="{1FD36732-B89D-46C5-BAAC-B9DC7471317C}" srcOrd="6" destOrd="0" parTransId="{F308634B-A30E-4E16-8BC4-B65B4BAF1AD3}" sibTransId="{5A3633F6-55B7-48B3-99CD-E34E95610469}"/>
    <dgm:cxn modelId="{80AE241A-B12E-4D4C-8BC7-A151AC5AD7BE}" type="presOf" srcId="{7536F131-1829-44E3-9A52-F68263A681CF}" destId="{86221269-F378-4EFD-AF17-77200F40618B}" srcOrd="0" destOrd="0" presId="urn:microsoft.com/office/officeart/2005/8/layout/arrow2"/>
    <dgm:cxn modelId="{E5887E1A-6E1A-4C24-9CA8-8247F259B15D}" type="presOf" srcId="{27E4000A-D1AC-44A2-A669-BBF9734F9ECA}" destId="{99F57F60-104A-40A8-94DD-C9B88063C1D3}" srcOrd="0" destOrd="9" presId="urn:microsoft.com/office/officeart/2005/8/layout/arrow2"/>
    <dgm:cxn modelId="{64C1EF1A-23AB-4A31-BF49-2A9259C94AD7}" type="presOf" srcId="{2E26A811-1BCE-4E48-9AB4-B8CD032F60D3}" destId="{D66131DA-1FE7-4B64-88A4-43CB7D3B4A6C}" srcOrd="0" destOrd="5" presId="urn:microsoft.com/office/officeart/2005/8/layout/arrow2"/>
    <dgm:cxn modelId="{40C9351B-1807-4D9E-B2A7-E693601D7FF6}" type="presOf" srcId="{6530B5A4-A9D5-4770-A02A-8DEAEE48262F}" destId="{380ECBA5-050E-4033-852A-B8B31C381624}" srcOrd="0" destOrd="0" presId="urn:microsoft.com/office/officeart/2005/8/layout/arrow2"/>
    <dgm:cxn modelId="{E869F41B-38AB-4F95-98E7-00EB6EF44450}" type="presOf" srcId="{E7805D96-6E56-4400-AF15-E7CD2DECF610}" destId="{86221269-F378-4EFD-AF17-77200F40618B}" srcOrd="0" destOrd="1" presId="urn:microsoft.com/office/officeart/2005/8/layout/arrow2"/>
    <dgm:cxn modelId="{5CA8101E-29A4-4F87-87E5-56C3DEBF6307}" type="presOf" srcId="{AFBE8FD7-8A47-4E5D-BF5E-AEBFB14D82B8}" destId="{380ECBA5-050E-4033-852A-B8B31C381624}" srcOrd="0" destOrd="16" presId="urn:microsoft.com/office/officeart/2005/8/layout/arrow2"/>
    <dgm:cxn modelId="{1AC44121-8A51-434B-92C8-D99FB552CCEF}" type="presOf" srcId="{2D20E3D9-118A-4122-A246-4C265E5B0818}" destId="{86221269-F378-4EFD-AF17-77200F40618B}" srcOrd="0" destOrd="4" presId="urn:microsoft.com/office/officeart/2005/8/layout/arrow2"/>
    <dgm:cxn modelId="{09089F25-AFB0-4F6B-88DF-C0ADA4DAC469}" srcId="{6530B5A4-A9D5-4770-A02A-8DEAEE48262F}" destId="{6BE0175B-7EB8-41F1-B025-FAD700BB6991}" srcOrd="4" destOrd="0" parTransId="{57A5B0C2-7755-4482-9EBA-166BB0359749}" sibTransId="{1942E00B-0FAD-461F-8649-5481258562A2}"/>
    <dgm:cxn modelId="{E3AFAE25-18C0-470E-A701-E275F4149F45}" srcId="{D66BB14A-0AB2-44B0-A9E4-2FEDD48AAA16}" destId="{EDC99C48-21FD-4260-B777-09B454A4998B}" srcOrd="13" destOrd="0" parTransId="{395D88C3-357E-41AD-AC73-96BF93D59FDE}" sibTransId="{A4DEE359-BA2B-4617-BD20-934F6CA1A801}"/>
    <dgm:cxn modelId="{BD579527-1A41-41BC-85DD-383C8F539C0B}" type="presOf" srcId="{62E629CA-FD16-45EA-B5BF-453DF5E41959}" destId="{BA1CA7DD-BDDA-4307-999D-DAE4D1534D8D}" srcOrd="0" destOrd="1" presId="urn:microsoft.com/office/officeart/2005/8/layout/arrow2"/>
    <dgm:cxn modelId="{2DDB3F29-640D-477F-B9E4-371BD683BE84}" type="presOf" srcId="{22971399-05C7-40C0-B232-B99910AB3296}" destId="{380ECBA5-050E-4033-852A-B8B31C381624}" srcOrd="0" destOrd="1" presId="urn:microsoft.com/office/officeart/2005/8/layout/arrow2"/>
    <dgm:cxn modelId="{04FFCF2B-4A9C-4A1C-B631-91A5C0EC78DD}" srcId="{6530B5A4-A9D5-4770-A02A-8DEAEE48262F}" destId="{9CAAEAFD-F933-4199-BFB4-FFD09411B18C}" srcOrd="13" destOrd="0" parTransId="{89176AD8-95DD-4331-A7FA-D0DD42CBB1FC}" sibTransId="{2E4C9988-B5F2-41B8-B1C5-2552ACDF5FE6}"/>
    <dgm:cxn modelId="{951D2E2D-8D4A-4714-B390-4CA1BF169961}" srcId="{D66BB14A-0AB2-44B0-A9E4-2FEDD48AAA16}" destId="{3406A3CC-5B35-4D77-AADB-B3D7EBC2EAEC}" srcOrd="8" destOrd="0" parTransId="{7388A139-748F-498C-B972-BB26916887F1}" sibTransId="{A481536D-35F3-4134-B8B0-CCCE8D4533F4}"/>
    <dgm:cxn modelId="{6B9C962E-29FF-4F7B-A914-856AECAA61B0}" type="presOf" srcId="{53E338B6-C802-4BA5-9DA2-1A95D03C4E44}" destId="{D66131DA-1FE7-4B64-88A4-43CB7D3B4A6C}" srcOrd="0" destOrd="15" presId="urn:microsoft.com/office/officeart/2005/8/layout/arrow2"/>
    <dgm:cxn modelId="{D24EF82E-9E13-40F8-B8E5-BDF7CE30194F}" srcId="{D66BB14A-0AB2-44B0-A9E4-2FEDD48AAA16}" destId="{321CB047-55C2-4063-8C79-49C3E9D7EA9B}" srcOrd="5" destOrd="0" parTransId="{5DF36EBE-B9FE-421C-AE05-1F8432F44013}" sibTransId="{1FF79C88-973E-4CCD-A534-C2D3CC8DA3D3}"/>
    <dgm:cxn modelId="{441B8330-C733-4A80-B2B0-6CE692071834}" type="presOf" srcId="{D66BB14A-0AB2-44B0-A9E4-2FEDD48AAA16}" destId="{D66131DA-1FE7-4B64-88A4-43CB7D3B4A6C}" srcOrd="0" destOrd="0" presId="urn:microsoft.com/office/officeart/2005/8/layout/arrow2"/>
    <dgm:cxn modelId="{31903D32-D3D1-4D74-BE36-D79A518BA836}" srcId="{0814EBE5-A614-445F-81D5-752FE4435486}" destId="{02314378-FB01-49C1-9AC5-1D303D52561F}" srcOrd="3" destOrd="0" parTransId="{EE90DCD7-36F8-4735-AC31-C6E4D82A693E}" sibTransId="{FAC7FD11-918D-42E5-8C5E-3152459956DF}"/>
    <dgm:cxn modelId="{A0B0A537-6228-4E68-B615-6CFCCCEB467D}" type="presOf" srcId="{66690996-75E3-445E-BA4D-0EBD4BBE6F8D}" destId="{380ECBA5-050E-4033-852A-B8B31C381624}" srcOrd="0" destOrd="8" presId="urn:microsoft.com/office/officeart/2005/8/layout/arrow2"/>
    <dgm:cxn modelId="{31F7CA38-BC24-4FDF-AF94-9B201A83D51F}" type="presOf" srcId="{3AA4EC27-3756-476A-B425-9C8EB6D8439F}" destId="{BA1CA7DD-BDDA-4307-999D-DAE4D1534D8D}" srcOrd="0" destOrd="9" presId="urn:microsoft.com/office/officeart/2005/8/layout/arrow2"/>
    <dgm:cxn modelId="{C1AB3A3B-BDCF-4701-8C60-F738F9E58110}" type="presOf" srcId="{6BE0175B-7EB8-41F1-B025-FAD700BB6991}" destId="{380ECBA5-050E-4033-852A-B8B31C381624}" srcOrd="0" destOrd="5" presId="urn:microsoft.com/office/officeart/2005/8/layout/arrow2"/>
    <dgm:cxn modelId="{69F44A3C-6F4E-4232-804B-91C154253851}" type="presOf" srcId="{3406A3CC-5B35-4D77-AADB-B3D7EBC2EAEC}" destId="{D66131DA-1FE7-4B64-88A4-43CB7D3B4A6C}" srcOrd="0" destOrd="9" presId="urn:microsoft.com/office/officeart/2005/8/layout/arrow2"/>
    <dgm:cxn modelId="{56FB1F3D-4D41-4913-81D1-310E93835D6F}" type="presOf" srcId="{9CD58821-3BA5-4A09-901E-6ABE7EF3DBEC}" destId="{99F57F60-104A-40A8-94DD-C9B88063C1D3}" srcOrd="0" destOrd="7" presId="urn:microsoft.com/office/officeart/2005/8/layout/arrow2"/>
    <dgm:cxn modelId="{07693B3E-5915-45AD-966B-477B21BF6E59}" type="presOf" srcId="{14BE694F-8845-4282-83D5-F51EF6CB3995}" destId="{D66131DA-1FE7-4B64-88A4-43CB7D3B4A6C}" srcOrd="0" destOrd="11" presId="urn:microsoft.com/office/officeart/2005/8/layout/arrow2"/>
    <dgm:cxn modelId="{9990FC3F-3AF1-4E50-B798-948FCE030BD7}" srcId="{7019E829-246B-417C-8FF6-DFB7CA3349C3}" destId="{C0B054F5-5E4E-492A-A23F-EE3343D236B3}" srcOrd="9" destOrd="0" parTransId="{F618C5E6-45D9-461D-92C4-ABFC7F1C054B}" sibTransId="{E03BBABE-2FB2-4558-8927-F40BC3FFA286}"/>
    <dgm:cxn modelId="{BDBDBB40-6391-49E1-93B7-2A4DD27470A2}" srcId="{D66BB14A-0AB2-44B0-A9E4-2FEDD48AAA16}" destId="{404813C0-7B1C-4F65-AC95-2563BB9E7E0E}" srcOrd="2" destOrd="0" parTransId="{C3459FD9-EB4D-4120-AEE6-1C60F00FC1F6}" sibTransId="{64E85AE7-1054-4311-B63E-411B147D8361}"/>
    <dgm:cxn modelId="{44631A5D-8C89-47E8-B3E3-40D680FC2D8A}" type="presOf" srcId="{AC9C73D0-32F0-4B06-8F30-360B8AFCC0DA}" destId="{99F57F60-104A-40A8-94DD-C9B88063C1D3}" srcOrd="0" destOrd="6" presId="urn:microsoft.com/office/officeart/2005/8/layout/arrow2"/>
    <dgm:cxn modelId="{B17A745D-4E86-4B00-8241-5E798E8F0F47}" type="presOf" srcId="{BC85FA7A-B4FE-4784-8C86-A10C46E415B1}" destId="{99F57F60-104A-40A8-94DD-C9B88063C1D3}" srcOrd="0" destOrd="3" presId="urn:microsoft.com/office/officeart/2005/8/layout/arrow2"/>
    <dgm:cxn modelId="{3484845E-7A72-46D3-A36B-479BA9493096}" srcId="{7019E829-246B-417C-8FF6-DFB7CA3349C3}" destId="{10B67874-FF48-459B-A6FC-0C0195411477}" srcOrd="10" destOrd="0" parTransId="{2E00CFD6-5B18-4D71-95C5-196717131FD6}" sibTransId="{5A45CE7A-1AE3-4204-8EDD-658FA155E2BC}"/>
    <dgm:cxn modelId="{662A6564-2514-42E7-8CE0-843C348809F9}" srcId="{6530B5A4-A9D5-4770-A02A-8DEAEE48262F}" destId="{3DFF1FFB-23D6-4FD7-9FB9-2FABF5B0A65D}" srcOrd="14" destOrd="0" parTransId="{E3660441-8B9D-46BF-BA80-851421E12027}" sibTransId="{D7008F73-88F7-4964-AC32-B48B80AF18B7}"/>
    <dgm:cxn modelId="{7AAAB367-2E35-4445-8DDF-94D0268992EE}" srcId="{F5C13E35-C268-47A4-8B5A-04842B52CCF6}" destId="{6530B5A4-A9D5-4770-A02A-8DEAEE48262F}" srcOrd="2" destOrd="0" parTransId="{003C1960-B7B7-4154-BC6E-B4D5BF3CFE85}" sibTransId="{78814F2C-5051-4599-A400-E0F2EF23B00E}"/>
    <dgm:cxn modelId="{13ABE147-60E7-49AF-A190-A17026221235}" type="presOf" srcId="{C6BE63DA-9321-47AE-8BA3-B99F3F94B85F}" destId="{99F57F60-104A-40A8-94DD-C9B88063C1D3}" srcOrd="0" destOrd="1" presId="urn:microsoft.com/office/officeart/2005/8/layout/arrow2"/>
    <dgm:cxn modelId="{F89E9549-160C-46D8-876D-6941539CC39F}" srcId="{6530B5A4-A9D5-4770-A02A-8DEAEE48262F}" destId="{17878236-3A5F-473C-A0BC-C190BBEB9D74}" srcOrd="5" destOrd="0" parTransId="{2E55B1DA-76EB-4A5C-96B4-6AE74CFBFEFD}" sibTransId="{41A54143-135D-4FBB-8310-EE5722C1B5B5}"/>
    <dgm:cxn modelId="{1AF0486A-8AF0-4F44-BDB7-322CB753C55E}" type="presOf" srcId="{FFA5D3B8-A7ED-4BFE-B5F5-5372A2CCFC48}" destId="{380ECBA5-050E-4033-852A-B8B31C381624}" srcOrd="0" destOrd="12" presId="urn:microsoft.com/office/officeart/2005/8/layout/arrow2"/>
    <dgm:cxn modelId="{FA8B4A6B-C97D-43EB-90CE-A9479E79DEA3}" srcId="{7019E829-246B-417C-8FF6-DFB7CA3349C3}" destId="{D2D90437-3CE2-488E-A54F-893CC6603A54}" srcOrd="15" destOrd="0" parTransId="{999ECAE2-8700-4C14-A322-F08EA2AFEB70}" sibTransId="{14AB55DE-88EC-4517-851D-7AA818004EC7}"/>
    <dgm:cxn modelId="{9648AF4B-4F81-4C80-9B47-9AC3FFF405D8}" srcId="{6530B5A4-A9D5-4770-A02A-8DEAEE48262F}" destId="{788C7CCD-8024-4F51-8DD4-664D083AE9D0}" srcOrd="10" destOrd="0" parTransId="{80C6D9A0-FEF4-4D02-82EB-D17A8B6F5910}" sibTransId="{575507C1-C435-43E4-BAA6-C41B7AD5D9E6}"/>
    <dgm:cxn modelId="{CA17F84B-7F0F-4C81-AC31-615FFF0D7803}" srcId="{0814EBE5-A614-445F-81D5-752FE4435486}" destId="{62E629CA-FD16-45EA-B5BF-453DF5E41959}" srcOrd="0" destOrd="0" parTransId="{C5222B7D-8C19-43BD-AE08-4642AD4F60C7}" sibTransId="{F453AA9D-C962-4755-AD34-88B1F0591B19}"/>
    <dgm:cxn modelId="{D187B94C-1E4F-4887-83AF-8320629E0833}" type="presOf" srcId="{11744231-70E0-4DA0-A6F2-1B3BE5CBA115}" destId="{BA1CA7DD-BDDA-4307-999D-DAE4D1534D8D}" srcOrd="0" destOrd="7" presId="urn:microsoft.com/office/officeart/2005/8/layout/arrow2"/>
    <dgm:cxn modelId="{2233116D-89AE-41A3-8612-18410AC0DC4A}" type="presOf" srcId="{D2D90437-3CE2-488E-A54F-893CC6603A54}" destId="{99F57F60-104A-40A8-94DD-C9B88063C1D3}" srcOrd="0" destOrd="16" presId="urn:microsoft.com/office/officeart/2005/8/layout/arrow2"/>
    <dgm:cxn modelId="{1FA56A6D-60B6-4CE0-A093-491563E49E2D}" srcId="{0814EBE5-A614-445F-81D5-752FE4435486}" destId="{11744231-70E0-4DA0-A6F2-1B3BE5CBA115}" srcOrd="6" destOrd="0" parTransId="{2A9AFB2C-5081-454D-8248-7ECCB4119A25}" sibTransId="{8ACF097C-C972-4D3C-8DE5-BBB4026D3274}"/>
    <dgm:cxn modelId="{C035474E-8870-486D-8628-7EB0E8925659}" srcId="{7019E829-246B-417C-8FF6-DFB7CA3349C3}" destId="{14C020FA-221E-4124-9318-97D0D6FD6F27}" srcOrd="16" destOrd="0" parTransId="{AAA4CFBD-1E65-4CC8-B268-B86B7DF52FAC}" sibTransId="{48283E70-44E0-4B87-8AE9-264FF9C85BF5}"/>
    <dgm:cxn modelId="{8167A06F-8FB8-4D8A-8934-B2DC70B02231}" srcId="{7019E829-246B-417C-8FF6-DFB7CA3349C3}" destId="{21E7C7DC-9A16-4443-8801-6AB867CDB22C}" srcOrd="12" destOrd="0" parTransId="{FBFE0BC4-F56C-4719-B194-57A59756C8A1}" sibTransId="{DC42B6E0-5544-43A9-91B4-2FA1CBD6FC0C}"/>
    <dgm:cxn modelId="{0560E84F-A55C-4BAD-A74C-AAF43591E1A5}" type="presOf" srcId="{02314378-FB01-49C1-9AC5-1D303D52561F}" destId="{BA1CA7DD-BDDA-4307-999D-DAE4D1534D8D}" srcOrd="0" destOrd="4" presId="urn:microsoft.com/office/officeart/2005/8/layout/arrow2"/>
    <dgm:cxn modelId="{FF4A7370-995B-41D0-B3DD-1CB1D39A4109}" type="presOf" srcId="{849DB7F2-A1CC-4D76-A0DE-B6C535C391EF}" destId="{BA1CA7DD-BDDA-4307-999D-DAE4D1534D8D}" srcOrd="0" destOrd="5" presId="urn:microsoft.com/office/officeart/2005/8/layout/arrow2"/>
    <dgm:cxn modelId="{26A7F070-4B31-4117-99B1-1D133993E042}" type="presOf" srcId="{4D86D6C0-E4D3-42AF-9DDA-BDE308A8ECF4}" destId="{86221269-F378-4EFD-AF17-77200F40618B}" srcOrd="0" destOrd="2" presId="urn:microsoft.com/office/officeart/2005/8/layout/arrow2"/>
    <dgm:cxn modelId="{6A583051-CFCE-4C45-862A-DA96B50F7C14}" srcId="{6530B5A4-A9D5-4770-A02A-8DEAEE48262F}" destId="{13396967-9653-426D-B823-4F9676B95E04}" srcOrd="8" destOrd="0" parTransId="{EFC14F4A-3214-487A-B12C-84B5FE5DC87A}" sibTransId="{643631A3-56F7-4B5A-BC07-A798E1A30ADF}"/>
    <dgm:cxn modelId="{04F0AE51-F228-4C70-BAA2-69AE685C7159}" srcId="{7019E829-246B-417C-8FF6-DFB7CA3349C3}" destId="{BC85FA7A-B4FE-4784-8C86-A10C46E415B1}" srcOrd="2" destOrd="0" parTransId="{BD01D55F-F9EA-4BDA-94C1-CA07A1ECB97D}" sibTransId="{898267DE-E7FC-47B7-8CB3-73D04D95BD53}"/>
    <dgm:cxn modelId="{C90FB972-5584-4230-90BA-45583A852285}" srcId="{6530B5A4-A9D5-4770-A02A-8DEAEE48262F}" destId="{4EB75AA7-8B2D-4BE8-B605-9737FE3020AD}" srcOrd="2" destOrd="0" parTransId="{9F810403-A9F5-4081-8A0F-4D3780347BA2}" sibTransId="{95094860-A946-49AF-A02A-BC3BC8438938}"/>
    <dgm:cxn modelId="{F010FE72-FF2C-4134-87B3-F7DDCD818EEE}" type="presOf" srcId="{BDB6BCC3-2EE6-400C-A1CA-42430456F390}" destId="{99F57F60-104A-40A8-94DD-C9B88063C1D3}" srcOrd="0" destOrd="2" presId="urn:microsoft.com/office/officeart/2005/8/layout/arrow2"/>
    <dgm:cxn modelId="{273C4A53-928A-4E61-8D7F-568EB5600215}" srcId="{D66BB14A-0AB2-44B0-A9E4-2FEDD48AAA16}" destId="{AD53D6D6-46D2-4554-AC3A-D8746EE50AAB}" srcOrd="11" destOrd="0" parTransId="{9E23844D-4D38-446B-9571-3E8D05FA3B24}" sibTransId="{7898424E-F6F2-4545-9B35-4A0EE666F18A}"/>
    <dgm:cxn modelId="{5D398954-66FE-4DDE-867E-6CD306304113}" srcId="{0814EBE5-A614-445F-81D5-752FE4435486}" destId="{5629BF45-82D2-4642-AC36-007DFDE444FF}" srcOrd="9" destOrd="0" parTransId="{01310379-ED5D-4A88-AD4F-921F6BB94C40}" sibTransId="{D74952E6-281A-4084-BC8B-2868C35EA211}"/>
    <dgm:cxn modelId="{11FB6155-CA2A-4C01-BD01-D9F9AF79A673}" srcId="{7019E829-246B-417C-8FF6-DFB7CA3349C3}" destId="{6C1274E9-4FEF-48FD-B6B3-3E0047A8EE6B}" srcOrd="3" destOrd="0" parTransId="{83BAB27B-DB2D-42BC-9AF2-BCD6FE729A9E}" sibTransId="{A0F18325-370B-4F01-9B74-2036C8F28D8D}"/>
    <dgm:cxn modelId="{DB36CC75-E416-4F8E-AAB9-F5DDE9121CF7}" srcId="{0814EBE5-A614-445F-81D5-752FE4435486}" destId="{3AA4EC27-3756-476A-B425-9C8EB6D8439F}" srcOrd="8" destOrd="0" parTransId="{5D95F6B6-E7E8-49BF-992F-46F0A49148E5}" sibTransId="{AD6A4201-2788-4CB0-AB12-DF280593BDC7}"/>
    <dgm:cxn modelId="{AF8DDF78-B3B2-41C2-BE41-1EFDBEE8A892}" srcId="{7019E829-246B-417C-8FF6-DFB7CA3349C3}" destId="{C6BE63DA-9321-47AE-8BA3-B99F3F94B85F}" srcOrd="0" destOrd="0" parTransId="{860DD91D-F07E-443F-817D-83CFCBF84FC1}" sibTransId="{963CEF11-C274-4ABC-AF48-51BA760C8C94}"/>
    <dgm:cxn modelId="{4307DD59-851A-4CFB-BBF5-B77534E1F859}" type="presOf" srcId="{EDC99C48-21FD-4260-B777-09B454A4998B}" destId="{D66131DA-1FE7-4B64-88A4-43CB7D3B4A6C}" srcOrd="0" destOrd="14" presId="urn:microsoft.com/office/officeart/2005/8/layout/arrow2"/>
    <dgm:cxn modelId="{F8BF0F7A-FE0C-4AAF-9692-21562779A471}" srcId="{0814EBE5-A614-445F-81D5-752FE4435486}" destId="{61755857-FDF9-49C8-A0FC-08AD535EAD7A}" srcOrd="10" destOrd="0" parTransId="{2D6FB05C-9ECF-40FF-9634-2F50CCA0DA8D}" sibTransId="{4724C7F5-4F66-41E8-9404-FEA3B61C5EAF}"/>
    <dgm:cxn modelId="{1D61F27A-C848-4497-9F12-031449F001FD}" type="presOf" srcId="{8ECD1607-548D-4C21-8CCF-3CDD8BA8BAD6}" destId="{D66131DA-1FE7-4B64-88A4-43CB7D3B4A6C}" srcOrd="0" destOrd="16" presId="urn:microsoft.com/office/officeart/2005/8/layout/arrow2"/>
    <dgm:cxn modelId="{1F425B7C-A39F-45BD-B5EF-5B10B3FB91CA}" type="presOf" srcId="{148BCAB5-9EAE-4EF1-9205-0013FF07E261}" destId="{D66131DA-1FE7-4B64-88A4-43CB7D3B4A6C}" srcOrd="0" destOrd="7" presId="urn:microsoft.com/office/officeart/2005/8/layout/arrow2"/>
    <dgm:cxn modelId="{DD34227E-554A-4BC0-AD39-4DF04CFE184A}" srcId="{0814EBE5-A614-445F-81D5-752FE4435486}" destId="{83E446F6-7F04-4108-BA19-B70F33620698}" srcOrd="7" destOrd="0" parTransId="{01B286F0-2369-4AB2-94B2-D903117738C0}" sibTransId="{DB9B46F5-9016-4C16-AC77-C2C07084A9D0}"/>
    <dgm:cxn modelId="{EDD0017F-ED6D-4F50-A3CE-9AC55F8E495A}" type="presOf" srcId="{7019E829-246B-417C-8FF6-DFB7CA3349C3}" destId="{99F57F60-104A-40A8-94DD-C9B88063C1D3}" srcOrd="0" destOrd="0" presId="urn:microsoft.com/office/officeart/2005/8/layout/arrow2"/>
    <dgm:cxn modelId="{07F04681-1382-45B2-A5C6-7F52A108C8D4}" srcId="{7536F131-1829-44E3-9A52-F68263A681CF}" destId="{7F276E7A-D5EE-41F8-AF09-1C78DEE1C641}" srcOrd="4" destOrd="0" parTransId="{6DE1FB50-AA20-458B-A62E-07C95FF04CF9}" sibTransId="{7B984FEC-1E7C-42D0-8AE7-A931632460D1}"/>
    <dgm:cxn modelId="{4ECF5282-23ED-40D4-9005-4592F73813BF}" type="presOf" srcId="{404813C0-7B1C-4F65-AC95-2563BB9E7E0E}" destId="{D66131DA-1FE7-4B64-88A4-43CB7D3B4A6C}" srcOrd="0" destOrd="3" presId="urn:microsoft.com/office/officeart/2005/8/layout/arrow2"/>
    <dgm:cxn modelId="{EDEBB782-4487-4793-AB60-5BD303C24385}" type="presOf" srcId="{6C1274E9-4FEF-48FD-B6B3-3E0047A8EE6B}" destId="{99F57F60-104A-40A8-94DD-C9B88063C1D3}" srcOrd="0" destOrd="4" presId="urn:microsoft.com/office/officeart/2005/8/layout/arrow2"/>
    <dgm:cxn modelId="{E1ED0984-0425-41ED-BE86-08912E7497EE}" srcId="{6530B5A4-A9D5-4770-A02A-8DEAEE48262F}" destId="{AFBE8FD7-8A47-4E5D-BF5E-AEBFB14D82B8}" srcOrd="15" destOrd="0" parTransId="{66277E37-BFC9-42B7-A076-E18F2ECFBDC4}" sibTransId="{7D33F3A0-D450-406A-B70A-6D521EEE2897}"/>
    <dgm:cxn modelId="{4DD10986-298A-4909-980C-72E29EC58BA2}" type="presOf" srcId="{6283D27D-B825-4638-815B-B18108960BB9}" destId="{99F57F60-104A-40A8-94DD-C9B88063C1D3}" srcOrd="0" destOrd="5" presId="urn:microsoft.com/office/officeart/2005/8/layout/arrow2"/>
    <dgm:cxn modelId="{14865788-7FB2-468B-A5A5-756E46A99FB2}" srcId="{D66BB14A-0AB2-44B0-A9E4-2FEDD48AAA16}" destId="{55CDA9AC-945F-498A-8068-2A580FECC2EB}" srcOrd="7" destOrd="0" parTransId="{8D0A501C-28B3-4C89-B102-F8873D123415}" sibTransId="{5D126590-9301-4208-BA88-0768D5B6FA3E}"/>
    <dgm:cxn modelId="{4E8E298A-5425-4E02-8045-C44ECECAB84F}" type="presOf" srcId="{10B67874-FF48-459B-A6FC-0C0195411477}" destId="{99F57F60-104A-40A8-94DD-C9B88063C1D3}" srcOrd="0" destOrd="11" presId="urn:microsoft.com/office/officeart/2005/8/layout/arrow2"/>
    <dgm:cxn modelId="{58B4868B-42E3-4B2C-B38C-A8FEB4D0354E}" srcId="{7019E829-246B-417C-8FF6-DFB7CA3349C3}" destId="{AC9C73D0-32F0-4B06-8F30-360B8AFCC0DA}" srcOrd="5" destOrd="0" parTransId="{73E283CD-6E2E-4720-ACAF-8EA66DE82250}" sibTransId="{F0DEADDA-5B58-4D6E-A7B5-8670954BE7BB}"/>
    <dgm:cxn modelId="{654F128D-C100-461E-B7C9-4B49D0762F4D}" type="presOf" srcId="{55CDA9AC-945F-498A-8068-2A580FECC2EB}" destId="{D66131DA-1FE7-4B64-88A4-43CB7D3B4A6C}" srcOrd="0" destOrd="8" presId="urn:microsoft.com/office/officeart/2005/8/layout/arrow2"/>
    <dgm:cxn modelId="{08DB4790-08B6-41CF-A81C-00BF62B67421}" srcId="{D66BB14A-0AB2-44B0-A9E4-2FEDD48AAA16}" destId="{14BE694F-8845-4282-83D5-F51EF6CB3995}" srcOrd="10" destOrd="0" parTransId="{C2BD2789-3FDD-4DE4-A57B-5766B6C6808E}" sibTransId="{66AC7D13-6253-4D54-ADAF-AF807D442706}"/>
    <dgm:cxn modelId="{755E5390-42B8-40D7-A70B-0165E39CC6E5}" srcId="{D66BB14A-0AB2-44B0-A9E4-2FEDD48AAA16}" destId="{148BCAB5-9EAE-4EF1-9205-0013FF07E261}" srcOrd="6" destOrd="0" parTransId="{B9FC2C2E-7309-4FD0-AEBA-ED05ED5DFB4E}" sibTransId="{04F45C2C-7412-4D50-8A11-A9E97C567056}"/>
    <dgm:cxn modelId="{ACD58A92-BA01-48FC-8028-B1A3A9F53915}" type="presOf" srcId="{14C020FA-221E-4124-9318-97D0D6FD6F27}" destId="{99F57F60-104A-40A8-94DD-C9B88063C1D3}" srcOrd="0" destOrd="17" presId="urn:microsoft.com/office/officeart/2005/8/layout/arrow2"/>
    <dgm:cxn modelId="{955B2493-3537-4659-8EE0-D5E70853744D}" srcId="{7019E829-246B-417C-8FF6-DFB7CA3349C3}" destId="{BDB6BCC3-2EE6-400C-A1CA-42430456F390}" srcOrd="1" destOrd="0" parTransId="{B8C2B71E-4A72-42BE-AD58-413D25D6659C}" sibTransId="{43F84223-19F2-48AE-AD06-5D9D1994D02F}"/>
    <dgm:cxn modelId="{2616DB93-CBF1-45B8-922D-5FEBCF155230}" srcId="{0814EBE5-A614-445F-81D5-752FE4435486}" destId="{AD25FA2D-4BFB-42C9-8ADE-C9EF9AC04886}" srcOrd="5" destOrd="0" parTransId="{6DB59D94-3ACB-4209-B357-3A81676A1249}" sibTransId="{C167564E-6E8F-4577-A524-2242781B2F51}"/>
    <dgm:cxn modelId="{E6C3E893-1181-40B0-8315-D8DF54AA52B0}" srcId="{D66BB14A-0AB2-44B0-A9E4-2FEDD48AAA16}" destId="{2E26A811-1BCE-4E48-9AB4-B8CD032F60D3}" srcOrd="4" destOrd="0" parTransId="{DC3149A8-C99D-4EBF-88E9-064224832815}" sibTransId="{88CDC7A2-35BE-40B5-88E1-D192E6F083B9}"/>
    <dgm:cxn modelId="{14A8BB95-3703-4D08-9E94-DED6DFED477C}" srcId="{D66BB14A-0AB2-44B0-A9E4-2FEDD48AAA16}" destId="{8ECD1607-548D-4C21-8CCF-3CDD8BA8BAD6}" srcOrd="15" destOrd="0" parTransId="{6BCB1F04-633D-4A55-9290-9AF70390D54A}" sibTransId="{6301B830-179E-400A-9CF8-F81D859866B0}"/>
    <dgm:cxn modelId="{69681497-09B0-44EE-B485-0B72FFD0868E}" srcId="{F5C13E35-C268-47A4-8B5A-04842B52CCF6}" destId="{7536F131-1829-44E3-9A52-F68263A681CF}" srcOrd="0" destOrd="0" parTransId="{B4382F60-5C29-4E09-9DC6-56395DAECE0D}" sibTransId="{D993968D-560A-4BD4-8115-BBC024BA2CE0}"/>
    <dgm:cxn modelId="{AE016D97-DDCE-489E-8820-2D09F3269B40}" srcId="{0814EBE5-A614-445F-81D5-752FE4435486}" destId="{849DB7F2-A1CC-4D76-A0DE-B6C535C391EF}" srcOrd="4" destOrd="0" parTransId="{A04EB41A-B32F-4783-BB7A-8FB1B105B61F}" sibTransId="{6B5391E7-0862-4179-A825-E9D7F1372B8F}"/>
    <dgm:cxn modelId="{5F9B9698-087E-433E-9AE3-A550878BDBE9}" srcId="{F5C13E35-C268-47A4-8B5A-04842B52CCF6}" destId="{7019E829-246B-417C-8FF6-DFB7CA3349C3}" srcOrd="4" destOrd="0" parTransId="{715662F0-56F9-416A-A9C4-D20F0DF29D8B}" sibTransId="{C1DFA7B5-C486-4C74-96F1-797AB4B86EBA}"/>
    <dgm:cxn modelId="{4EC7E498-C59A-46BB-B329-18AC54D2CA37}" srcId="{6530B5A4-A9D5-4770-A02A-8DEAEE48262F}" destId="{43186287-DF1C-4C7A-BD4A-FC35C46D8E8B}" srcOrd="1" destOrd="0" parTransId="{32F1CD2A-D5E7-4D5C-9BB0-5ECAF07D2BE6}" sibTransId="{1DC529B4-3F5B-4E03-8521-916FDF1C6ACC}"/>
    <dgm:cxn modelId="{C695DA9B-DE27-46B4-BD48-1A3A4210FC04}" srcId="{7536F131-1829-44E3-9A52-F68263A681CF}" destId="{4D86D6C0-E4D3-42AF-9DDA-BDE308A8ECF4}" srcOrd="1" destOrd="0" parTransId="{DA7CEDAE-31A0-4B38-B766-9B9432CD5705}" sibTransId="{74AEFFA6-3A49-42B1-90C8-4F3527852D84}"/>
    <dgm:cxn modelId="{3BD034A0-E7E5-4C03-968F-647CD1BA63BA}" type="presOf" srcId="{4EB75AA7-8B2D-4BE8-B605-9737FE3020AD}" destId="{380ECBA5-050E-4033-852A-B8B31C381624}" srcOrd="0" destOrd="3" presId="urn:microsoft.com/office/officeart/2005/8/layout/arrow2"/>
    <dgm:cxn modelId="{ED763AA2-E3A9-4A5F-AAC5-61EA88D608E0}" type="presOf" srcId="{1FD59EB8-A317-467B-A897-E4EA91CD1173}" destId="{BA1CA7DD-BDDA-4307-999D-DAE4D1534D8D}" srcOrd="0" destOrd="2" presId="urn:microsoft.com/office/officeart/2005/8/layout/arrow2"/>
    <dgm:cxn modelId="{A2E720A7-4B72-48A1-BDFA-9D2A3FC6CD1B}" type="presOf" srcId="{14EFAB10-0CDB-40B7-A814-D667463E3EAC}" destId="{99F57F60-104A-40A8-94DD-C9B88063C1D3}" srcOrd="0" destOrd="15" presId="urn:microsoft.com/office/officeart/2005/8/layout/arrow2"/>
    <dgm:cxn modelId="{5A7392A7-54E5-4BBD-B8AD-1092DDADDD85}" type="presOf" srcId="{321CB047-55C2-4063-8C79-49C3E9D7EA9B}" destId="{D66131DA-1FE7-4B64-88A4-43CB7D3B4A6C}" srcOrd="0" destOrd="6" presId="urn:microsoft.com/office/officeart/2005/8/layout/arrow2"/>
    <dgm:cxn modelId="{A4ABB4A8-0CEE-4F5D-98C1-5892A7DE6CC7}" type="presOf" srcId="{AD53D6D6-46D2-4554-AC3A-D8746EE50AAB}" destId="{D66131DA-1FE7-4B64-88A4-43CB7D3B4A6C}" srcOrd="0" destOrd="12" presId="urn:microsoft.com/office/officeart/2005/8/layout/arrow2"/>
    <dgm:cxn modelId="{877B30A9-3674-4722-A7EE-1751814278E5}" type="presOf" srcId="{0814EBE5-A614-445F-81D5-752FE4435486}" destId="{BA1CA7DD-BDDA-4307-999D-DAE4D1534D8D}" srcOrd="0" destOrd="0" presId="urn:microsoft.com/office/officeart/2005/8/layout/arrow2"/>
    <dgm:cxn modelId="{05B232A9-2909-47D7-BED6-10857E16CC46}" type="presOf" srcId="{F5C13E35-C268-47A4-8B5A-04842B52CCF6}" destId="{BA8F1245-23C9-44FE-A779-D94F694806DD}" srcOrd="0" destOrd="0" presId="urn:microsoft.com/office/officeart/2005/8/layout/arrow2"/>
    <dgm:cxn modelId="{F7ADC5A9-3764-45A0-AAAB-7ADE252D7C9C}" srcId="{6530B5A4-A9D5-4770-A02A-8DEAEE48262F}" destId="{0FD204C9-1C93-4396-A7E8-739F13B07EDB}" srcOrd="9" destOrd="0" parTransId="{29937039-76B3-4D7A-BA69-14B17CE8E78E}" sibTransId="{3CBDB097-4FF8-45F5-9823-599A282212A6}"/>
    <dgm:cxn modelId="{2FDC95AC-0C93-4795-8CC0-BE6E0E07FF18}" type="presOf" srcId="{1FD36732-B89D-46C5-BAAC-B9DC7471317C}" destId="{380ECBA5-050E-4033-852A-B8B31C381624}" srcOrd="0" destOrd="7" presId="urn:microsoft.com/office/officeart/2005/8/layout/arrow2"/>
    <dgm:cxn modelId="{133D71AF-BCCE-4259-9B16-72BC95CDE934}" srcId="{7536F131-1829-44E3-9A52-F68263A681CF}" destId="{2D20E3D9-118A-4122-A246-4C265E5B0818}" srcOrd="3" destOrd="0" parTransId="{837C5CD9-1231-46B4-B0E8-AEFC9027EBCE}" sibTransId="{687B2D86-B6AE-423A-A36E-B831A9A1E2DF}"/>
    <dgm:cxn modelId="{03D33AB1-663D-4336-B615-0351FC94E94A}" srcId="{7019E829-246B-417C-8FF6-DFB7CA3349C3}" destId="{27E4000A-D1AC-44A2-A669-BBF9734F9ECA}" srcOrd="8" destOrd="0" parTransId="{FE394BF8-EF26-487E-823D-2DC69A1C8C75}" sibTransId="{DA4266EC-E94B-4579-873D-A1CFF0611FC5}"/>
    <dgm:cxn modelId="{F15521B4-A4FF-4174-A031-CAC9A83E35B1}" type="presOf" srcId="{43186287-DF1C-4C7A-BD4A-FC35C46D8E8B}" destId="{380ECBA5-050E-4033-852A-B8B31C381624}" srcOrd="0" destOrd="2" presId="urn:microsoft.com/office/officeart/2005/8/layout/arrow2"/>
    <dgm:cxn modelId="{C6F55EB4-29C1-46C4-A7D7-CBD95E181EDD}" type="presOf" srcId="{83E446F6-7F04-4108-BA19-B70F33620698}" destId="{BA1CA7DD-BDDA-4307-999D-DAE4D1534D8D}" srcOrd="0" destOrd="8" presId="urn:microsoft.com/office/officeart/2005/8/layout/arrow2"/>
    <dgm:cxn modelId="{13083CB5-EE56-4138-9BFD-DCB5E219998E}" srcId="{0814EBE5-A614-445F-81D5-752FE4435486}" destId="{A4943DA2-B223-46B4-B867-D128B8AACA4E}" srcOrd="2" destOrd="0" parTransId="{192B96B1-00E8-4C90-B629-2186B2355BE5}" sibTransId="{4BB260A9-AD05-4831-A017-AA81F6F0C9D4}"/>
    <dgm:cxn modelId="{F0D801B8-5472-45F7-847D-48F460E729C4}" type="presOf" srcId="{8067B003-8511-4F34-A5D1-D9CA939A1D0C}" destId="{99F57F60-104A-40A8-94DD-C9B88063C1D3}" srcOrd="0" destOrd="14" presId="urn:microsoft.com/office/officeart/2005/8/layout/arrow2"/>
    <dgm:cxn modelId="{ADECEBB9-331E-4B9A-B00E-48FCC22B9448}" srcId="{6530B5A4-A9D5-4770-A02A-8DEAEE48262F}" destId="{66690996-75E3-445E-BA4D-0EBD4BBE6F8D}" srcOrd="7" destOrd="0" parTransId="{10F9CE98-48BC-4007-9835-D816F1FA0DAF}" sibTransId="{FFB81056-3F31-459B-9D0C-EC59F2AC20BE}"/>
    <dgm:cxn modelId="{602A44C1-CCCD-4C64-9BBD-3B36FD1F5C2E}" srcId="{7019E829-246B-417C-8FF6-DFB7CA3349C3}" destId="{8DCE2174-D4A5-4D90-A330-7FDFAF89EB69}" srcOrd="11" destOrd="0" parTransId="{FF2380AF-0BA5-49ED-9213-AF8BBD9332C8}" sibTransId="{2766E174-3642-473B-9529-1C26ABC9F88A}"/>
    <dgm:cxn modelId="{59D82AC3-C18F-448A-ACB5-FBA99D1E2837}" type="presOf" srcId="{13396967-9653-426D-B823-4F9676B95E04}" destId="{380ECBA5-050E-4033-852A-B8B31C381624}" srcOrd="0" destOrd="9" presId="urn:microsoft.com/office/officeart/2005/8/layout/arrow2"/>
    <dgm:cxn modelId="{207D6AC4-C4BE-404F-9C9C-E75AEE5FDA9C}" srcId="{7536F131-1829-44E3-9A52-F68263A681CF}" destId="{E7805D96-6E56-4400-AF15-E7CD2DECF610}" srcOrd="0" destOrd="0" parTransId="{497D2CEB-EE4D-4F88-97B9-ECA2964CA0C4}" sibTransId="{1975CF55-AF44-4B42-9527-DD1BD3E36C01}"/>
    <dgm:cxn modelId="{1548FAC4-FEA0-4DE8-903D-053C4ABAEF76}" type="presOf" srcId="{17878236-3A5F-473C-A0BC-C190BBEB9D74}" destId="{380ECBA5-050E-4033-852A-B8B31C381624}" srcOrd="0" destOrd="6" presId="urn:microsoft.com/office/officeart/2005/8/layout/arrow2"/>
    <dgm:cxn modelId="{55BDB3C5-DE23-46AA-B370-B7E33684479C}" type="presOf" srcId="{B185CFAC-CB35-4D3A-9E17-60D15150844B}" destId="{86221269-F378-4EFD-AF17-77200F40618B}" srcOrd="0" destOrd="3" presId="urn:microsoft.com/office/officeart/2005/8/layout/arrow2"/>
    <dgm:cxn modelId="{13D72FC9-11D1-4E51-9D6F-E1ADD6CA3C60}" srcId="{F5C13E35-C268-47A4-8B5A-04842B52CCF6}" destId="{D66BB14A-0AB2-44B0-A9E4-2FEDD48AAA16}" srcOrd="3" destOrd="0" parTransId="{CB21CFFC-09F0-46AF-8C35-E58607520228}" sibTransId="{E1951EBE-F113-4872-9AD6-7ADD0469F999}"/>
    <dgm:cxn modelId="{81A011CA-B28D-4F65-97BF-6B55AE0CEEBB}" srcId="{D66BB14A-0AB2-44B0-A9E4-2FEDD48AAA16}" destId="{05EB3D94-BCB0-4BFE-9169-C1333A4DF00A}" srcOrd="1" destOrd="0" parTransId="{08CD6577-73A1-47C9-A9C8-3BC310300436}" sibTransId="{37C10A8E-5545-432B-BCCE-A62A50803FA6}"/>
    <dgm:cxn modelId="{3286B0CA-9B32-4674-943E-3AC9D6597421}" srcId="{7019E829-246B-417C-8FF6-DFB7CA3349C3}" destId="{6283D27D-B825-4638-815B-B18108960BB9}" srcOrd="4" destOrd="0" parTransId="{E96BE691-CB34-4FA0-B6BD-7C471A27519C}" sibTransId="{57D12D0A-3636-47C1-BF96-A21ACF2D8964}"/>
    <dgm:cxn modelId="{6500C2CA-9F36-48FC-B0B8-906B8E4E6917}" srcId="{6530B5A4-A9D5-4770-A02A-8DEAEE48262F}" destId="{FFA5D3B8-A7ED-4BFE-B5F5-5372A2CCFC48}" srcOrd="11" destOrd="0" parTransId="{030A606D-3B5B-44BA-A957-484615F11302}" sibTransId="{75B953CB-3FD2-400C-BAD3-6C738F01DB72}"/>
    <dgm:cxn modelId="{6956F2D4-3571-4926-9C73-FA69B8AA6CF4}" srcId="{7019E829-246B-417C-8FF6-DFB7CA3349C3}" destId="{14EFAB10-0CDB-40B7-A814-D667463E3EAC}" srcOrd="14" destOrd="0" parTransId="{CBF2873F-5976-4D25-B5FA-CE47A5849D23}" sibTransId="{3C603A56-6E9C-4494-A17D-5589B2BD5E2C}"/>
    <dgm:cxn modelId="{38A803D7-9808-4491-A005-8D3E2BD369F6}" type="presOf" srcId="{788C7CCD-8024-4F51-8DD4-664D083AE9D0}" destId="{380ECBA5-050E-4033-852A-B8B31C381624}" srcOrd="0" destOrd="11" presId="urn:microsoft.com/office/officeart/2005/8/layout/arrow2"/>
    <dgm:cxn modelId="{89D400D8-6DBD-4647-BA11-9E0B8DD353B7}" srcId="{D66BB14A-0AB2-44B0-A9E4-2FEDD48AAA16}" destId="{0F71CEB8-751D-4CBB-AEE8-8FD937639CBF}" srcOrd="0" destOrd="0" parTransId="{1C2D2919-B761-4CFC-AADE-9A0AFEEEEBAE}" sibTransId="{0A72A298-4247-4E42-AB1A-362C97D32061}"/>
    <dgm:cxn modelId="{99C518D9-04C1-4B43-B6AE-741339389B4E}" type="presOf" srcId="{21E7C7DC-9A16-4443-8801-6AB867CDB22C}" destId="{99F57F60-104A-40A8-94DD-C9B88063C1D3}" srcOrd="0" destOrd="13" presId="urn:microsoft.com/office/officeart/2005/8/layout/arrow2"/>
    <dgm:cxn modelId="{28A03CDB-D1B2-4318-BB4D-0899CBE4B090}" type="presOf" srcId="{C0B054F5-5E4E-492A-A23F-EE3343D236B3}" destId="{99F57F60-104A-40A8-94DD-C9B88063C1D3}" srcOrd="0" destOrd="10" presId="urn:microsoft.com/office/officeart/2005/8/layout/arrow2"/>
    <dgm:cxn modelId="{A95BFCDF-FF66-4421-A07D-00BD2AEDAEDC}" srcId="{6530B5A4-A9D5-4770-A02A-8DEAEE48262F}" destId="{22971399-05C7-40C0-B232-B99910AB3296}" srcOrd="0" destOrd="0" parTransId="{7D6D7E31-D66E-4DBA-B475-7A89DAF5205A}" sibTransId="{B6D44DD4-4F8A-4278-B9C1-312BC93A83EF}"/>
    <dgm:cxn modelId="{337083E1-5C0F-437C-9DDF-3F73A902677C}" srcId="{D66BB14A-0AB2-44B0-A9E4-2FEDD48AAA16}" destId="{12C75D77-85C6-4B26-8A9D-1C4889BFC549}" srcOrd="3" destOrd="0" parTransId="{9B9A1C0D-0BF7-4E48-A21B-05C71BB4365C}" sibTransId="{AA7E261D-8F43-415C-B2DE-1FBA980B73B5}"/>
    <dgm:cxn modelId="{6EE4ECE3-917B-4F20-885E-5CC2DA49B714}" type="presOf" srcId="{9CAAEAFD-F933-4199-BFB4-FFD09411B18C}" destId="{380ECBA5-050E-4033-852A-B8B31C381624}" srcOrd="0" destOrd="14" presId="urn:microsoft.com/office/officeart/2005/8/layout/arrow2"/>
    <dgm:cxn modelId="{10CE0FE5-257D-4A8B-9A34-01864964F53F}" srcId="{7536F131-1829-44E3-9A52-F68263A681CF}" destId="{B185CFAC-CB35-4D3A-9E17-60D15150844B}" srcOrd="2" destOrd="0" parTransId="{83335E1D-B8DC-4388-ABD7-6BA20652D26B}" sibTransId="{A89FC2BE-D3F0-409B-88F5-49BA3A98BE01}"/>
    <dgm:cxn modelId="{B47502E7-DCEB-4806-AC17-CD6C686FBC9D}" type="presOf" srcId="{61755857-FDF9-49C8-A0FC-08AD535EAD7A}" destId="{BA1CA7DD-BDDA-4307-999D-DAE4D1534D8D}" srcOrd="0" destOrd="11" presId="urn:microsoft.com/office/officeart/2005/8/layout/arrow2"/>
    <dgm:cxn modelId="{93279BF0-D668-4267-A119-EC4A1C9E2718}" type="presOf" srcId="{A4943DA2-B223-46B4-B867-D128B8AACA4E}" destId="{BA1CA7DD-BDDA-4307-999D-DAE4D1534D8D}" srcOrd="0" destOrd="3" presId="urn:microsoft.com/office/officeart/2005/8/layout/arrow2"/>
    <dgm:cxn modelId="{0B06E7F0-11D9-4E30-BAC1-C4528EC5C152}" type="presOf" srcId="{05EB3D94-BCB0-4BFE-9169-C1333A4DF00A}" destId="{D66131DA-1FE7-4B64-88A4-43CB7D3B4A6C}" srcOrd="0" destOrd="2" presId="urn:microsoft.com/office/officeart/2005/8/layout/arrow2"/>
    <dgm:cxn modelId="{193390F3-8C2C-4AD5-8E9A-A78A969AE86A}" srcId="{0814EBE5-A614-445F-81D5-752FE4435486}" destId="{1FD59EB8-A317-467B-A897-E4EA91CD1173}" srcOrd="1" destOrd="0" parTransId="{44827D82-853C-4D2E-A456-90D842663799}" sibTransId="{F7AEF1B3-4F16-4778-B3AB-67E33F71595A}"/>
    <dgm:cxn modelId="{705CEDF4-F4A8-4DEF-957E-3BF43A090C4E}" srcId="{7019E829-246B-417C-8FF6-DFB7CA3349C3}" destId="{8067B003-8511-4F34-A5D1-D9CA939A1D0C}" srcOrd="13" destOrd="0" parTransId="{3B66A066-6AC1-4886-9C6E-0AFEC2562FC9}" sibTransId="{6B050F75-5973-4096-BE21-B6A7A1361072}"/>
    <dgm:cxn modelId="{D98AFFFA-CB48-49DA-8356-623807F64C89}" type="presOf" srcId="{7F276E7A-D5EE-41F8-AF09-1C78DEE1C641}" destId="{86221269-F378-4EFD-AF17-77200F40618B}" srcOrd="0" destOrd="5" presId="urn:microsoft.com/office/officeart/2005/8/layout/arrow2"/>
    <dgm:cxn modelId="{535EB1FC-A880-4D86-99B6-2011DF404E37}" type="presOf" srcId="{37777331-47FF-422C-8A7D-696FF09FE674}" destId="{D66131DA-1FE7-4B64-88A4-43CB7D3B4A6C}" srcOrd="0" destOrd="13" presId="urn:microsoft.com/office/officeart/2005/8/layout/arrow2"/>
    <dgm:cxn modelId="{3177B9FD-9209-402D-9D75-59983A21BF49}" srcId="{D66BB14A-0AB2-44B0-A9E4-2FEDD48AAA16}" destId="{E93B57DF-A131-41C8-A28D-F499F900FF06}" srcOrd="9" destOrd="0" parTransId="{7701B8AA-F618-437A-A1D6-33B3F5B31D8C}" sibTransId="{B551292A-C0E5-462D-B115-091D97BD8DCC}"/>
    <dgm:cxn modelId="{6F1DE2FD-C99D-4785-8D56-B810C55CB7AD}" type="presOf" srcId="{0F71CEB8-751D-4CBB-AEE8-8FD937639CBF}" destId="{D66131DA-1FE7-4B64-88A4-43CB7D3B4A6C}" srcOrd="0" destOrd="1" presId="urn:microsoft.com/office/officeart/2005/8/layout/arrow2"/>
    <dgm:cxn modelId="{2635E9FD-74AC-4AA2-A434-023A4CF553DE}" type="presOf" srcId="{E93B57DF-A131-41C8-A28D-F499F900FF06}" destId="{D66131DA-1FE7-4B64-88A4-43CB7D3B4A6C}" srcOrd="0" destOrd="10" presId="urn:microsoft.com/office/officeart/2005/8/layout/arrow2"/>
    <dgm:cxn modelId="{430F7EFF-BF7E-45A8-A920-2976A88667E1}" srcId="{7019E829-246B-417C-8FF6-DFB7CA3349C3}" destId="{D54F171B-48D4-4253-87B8-21C626F17521}" srcOrd="7" destOrd="0" parTransId="{E446C681-44C8-444B-87F4-0D714A13D034}" sibTransId="{411E8E31-02B9-4BDD-991B-9419F6603AD9}"/>
    <dgm:cxn modelId="{DC9E5745-83E6-4E14-BD18-73BCB1C2CF8C}" type="presParOf" srcId="{BA8F1245-23C9-44FE-A779-D94F694806DD}" destId="{485E6EA0-4C43-4EE4-BBB5-E5C91B2F20F4}" srcOrd="0" destOrd="0" presId="urn:microsoft.com/office/officeart/2005/8/layout/arrow2"/>
    <dgm:cxn modelId="{DAA4617F-3290-4BA7-904A-69A40B1A43CE}" type="presParOf" srcId="{BA8F1245-23C9-44FE-A779-D94F694806DD}" destId="{8AD27A2A-5438-4A32-B39E-4459F8A998D8}" srcOrd="1" destOrd="0" presId="urn:microsoft.com/office/officeart/2005/8/layout/arrow2"/>
    <dgm:cxn modelId="{E934FB6F-4A45-4CA8-8A65-70D20D3E4307}" type="presParOf" srcId="{8AD27A2A-5438-4A32-B39E-4459F8A998D8}" destId="{C9A8AA0F-9522-458F-A980-06FCEC63DCD4}" srcOrd="0" destOrd="0" presId="urn:microsoft.com/office/officeart/2005/8/layout/arrow2"/>
    <dgm:cxn modelId="{87DBA414-37D5-4507-995D-0F25F217A492}" type="presParOf" srcId="{8AD27A2A-5438-4A32-B39E-4459F8A998D8}" destId="{86221269-F378-4EFD-AF17-77200F40618B}" srcOrd="1" destOrd="0" presId="urn:microsoft.com/office/officeart/2005/8/layout/arrow2"/>
    <dgm:cxn modelId="{151FB3A9-D9CC-4649-931E-DB72848FFAC9}" type="presParOf" srcId="{8AD27A2A-5438-4A32-B39E-4459F8A998D8}" destId="{107A051B-4041-4DA3-A136-5C33FD7ACC9C}" srcOrd="2" destOrd="0" presId="urn:microsoft.com/office/officeart/2005/8/layout/arrow2"/>
    <dgm:cxn modelId="{3547D02C-8E67-4406-AAFD-812FA4AAD708}" type="presParOf" srcId="{8AD27A2A-5438-4A32-B39E-4459F8A998D8}" destId="{BA1CA7DD-BDDA-4307-999D-DAE4D1534D8D}" srcOrd="3" destOrd="0" presId="urn:microsoft.com/office/officeart/2005/8/layout/arrow2"/>
    <dgm:cxn modelId="{AAFBB85A-50B0-43E5-ADCA-9D64597CA0B3}" type="presParOf" srcId="{8AD27A2A-5438-4A32-B39E-4459F8A998D8}" destId="{FEE3476C-F382-4124-9888-B9CA69ECED59}" srcOrd="4" destOrd="0" presId="urn:microsoft.com/office/officeart/2005/8/layout/arrow2"/>
    <dgm:cxn modelId="{7A63EFBF-B2D9-484B-A7B6-BBE452AE7B45}" type="presParOf" srcId="{8AD27A2A-5438-4A32-B39E-4459F8A998D8}" destId="{380ECBA5-050E-4033-852A-B8B31C381624}" srcOrd="5" destOrd="0" presId="urn:microsoft.com/office/officeart/2005/8/layout/arrow2"/>
    <dgm:cxn modelId="{7A1B520A-DA9F-4325-8753-25E21EAD619B}" type="presParOf" srcId="{8AD27A2A-5438-4A32-B39E-4459F8A998D8}" destId="{8AC34D4F-7ED6-4AFE-8840-A3570F6FDDDD}" srcOrd="6" destOrd="0" presId="urn:microsoft.com/office/officeart/2005/8/layout/arrow2"/>
    <dgm:cxn modelId="{DA5D4B03-9848-4958-82A6-89B9BEEE31DC}" type="presParOf" srcId="{8AD27A2A-5438-4A32-B39E-4459F8A998D8}" destId="{D66131DA-1FE7-4B64-88A4-43CB7D3B4A6C}" srcOrd="7" destOrd="0" presId="urn:microsoft.com/office/officeart/2005/8/layout/arrow2"/>
    <dgm:cxn modelId="{B42B55B2-39C7-4BC4-AD60-B9CEDDE5C503}" type="presParOf" srcId="{8AD27A2A-5438-4A32-B39E-4459F8A998D8}" destId="{F95AA7AD-8725-49F5-83E2-C49C716074F4}" srcOrd="8" destOrd="0" presId="urn:microsoft.com/office/officeart/2005/8/layout/arrow2"/>
    <dgm:cxn modelId="{2F55B896-E2D6-4A83-83EC-48EF9C5B7DB6}" type="presParOf" srcId="{8AD27A2A-5438-4A32-B39E-4459F8A998D8}" destId="{99F57F60-104A-40A8-94DD-C9B88063C1D3}" srcOrd="9"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5E6EA0-4C43-4EE4-BBB5-E5C91B2F20F4}">
      <dsp:nvSpPr>
        <dsp:cNvPr id="0" name=""/>
        <dsp:cNvSpPr/>
      </dsp:nvSpPr>
      <dsp:spPr>
        <a:xfrm>
          <a:off x="1589856" y="0"/>
          <a:ext cx="7080919" cy="4201189"/>
        </a:xfrm>
        <a:prstGeom prst="swooshArrow">
          <a:avLst>
            <a:gd name="adj1" fmla="val 25000"/>
            <a:gd name="adj2" fmla="val 2500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A8AA0F-9522-458F-A980-06FCEC63DCD4}">
      <dsp:nvSpPr>
        <dsp:cNvPr id="0" name=""/>
        <dsp:cNvSpPr/>
      </dsp:nvSpPr>
      <dsp:spPr>
        <a:xfrm>
          <a:off x="2431472" y="3124004"/>
          <a:ext cx="154603" cy="154603"/>
        </a:xfrm>
        <a:prstGeom prst="ellipse">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221269-F378-4EFD-AF17-77200F40618B}">
      <dsp:nvSpPr>
        <dsp:cNvPr id="0" name=""/>
        <dsp:cNvSpPr/>
      </dsp:nvSpPr>
      <dsp:spPr>
        <a:xfrm>
          <a:off x="2472745" y="3201306"/>
          <a:ext cx="952626" cy="999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921" tIns="0" rIns="0" bIns="0" numCol="1" spcCol="1270" anchor="t" anchorCtr="0">
          <a:noAutofit/>
        </a:bodyPr>
        <a:lstStyle/>
        <a:p>
          <a:pPr marL="0" lvl="0" indent="0" algn="l" defTabSz="711200">
            <a:lnSpc>
              <a:spcPct val="90000"/>
            </a:lnSpc>
            <a:spcBef>
              <a:spcPct val="0"/>
            </a:spcBef>
            <a:spcAft>
              <a:spcPct val="35000"/>
            </a:spcAft>
            <a:buNone/>
          </a:pPr>
          <a:r>
            <a:rPr lang="fr-CH" sz="1600" b="1" kern="1200" dirty="0"/>
            <a:t>2014-15</a:t>
          </a:r>
          <a:endParaRPr lang="en-US" sz="1600" b="1" kern="1200" dirty="0"/>
        </a:p>
        <a:p>
          <a:pPr marL="114300" lvl="1" indent="-114300" algn="l" defTabSz="533400">
            <a:lnSpc>
              <a:spcPct val="90000"/>
            </a:lnSpc>
            <a:spcBef>
              <a:spcPct val="0"/>
            </a:spcBef>
            <a:spcAft>
              <a:spcPct val="15000"/>
            </a:spcAft>
            <a:buChar char="•"/>
          </a:pPr>
          <a:r>
            <a:rPr lang="fr-CH" sz="1200" kern="1200" dirty="0"/>
            <a:t>Congo MICS</a:t>
          </a:r>
          <a:endParaRPr lang="en-US" sz="1200" kern="1200" dirty="0"/>
        </a:p>
        <a:p>
          <a:pPr marL="114300" lvl="1" indent="-114300" algn="l" defTabSz="533400">
            <a:lnSpc>
              <a:spcPct val="90000"/>
            </a:lnSpc>
            <a:spcBef>
              <a:spcPct val="0"/>
            </a:spcBef>
            <a:spcAft>
              <a:spcPct val="15000"/>
            </a:spcAft>
            <a:buChar char="•"/>
          </a:pPr>
          <a:r>
            <a:rPr lang="fr-CH" sz="1200" kern="1200"/>
            <a:t>Côte d’Ivoire MICS</a:t>
          </a:r>
          <a:endParaRPr lang="en-US" sz="1200" kern="1200"/>
        </a:p>
        <a:p>
          <a:pPr marL="114300" lvl="1" indent="-114300" algn="l" defTabSz="533400">
            <a:lnSpc>
              <a:spcPct val="90000"/>
            </a:lnSpc>
            <a:spcBef>
              <a:spcPct val="0"/>
            </a:spcBef>
            <a:spcAft>
              <a:spcPct val="15000"/>
            </a:spcAft>
            <a:buChar char="•"/>
          </a:pPr>
          <a:r>
            <a:rPr lang="fr-CH" sz="1200" kern="1200"/>
            <a:t>Nepal MICS</a:t>
          </a:r>
          <a:endParaRPr lang="en-US" sz="1200" kern="1200"/>
        </a:p>
        <a:p>
          <a:pPr marL="114300" lvl="1" indent="-114300" algn="l" defTabSz="533400">
            <a:lnSpc>
              <a:spcPct val="90000"/>
            </a:lnSpc>
            <a:spcBef>
              <a:spcPct val="0"/>
            </a:spcBef>
            <a:spcAft>
              <a:spcPct val="15000"/>
            </a:spcAft>
            <a:buChar char="•"/>
          </a:pPr>
          <a:r>
            <a:rPr lang="fr-CH" sz="1200" b="1" kern="1200" dirty="0">
              <a:solidFill>
                <a:srgbClr val="FF0000"/>
              </a:solidFill>
            </a:rPr>
            <a:t>Pakistan MICS (Sindh)</a:t>
          </a:r>
          <a:endParaRPr lang="en-US" sz="1200" b="1" kern="1200" dirty="0">
            <a:solidFill>
              <a:srgbClr val="FF0000"/>
            </a:solidFill>
          </a:endParaRPr>
        </a:p>
        <a:p>
          <a:pPr marL="114300" lvl="1" indent="-114300" algn="l" defTabSz="533400">
            <a:lnSpc>
              <a:spcPct val="90000"/>
            </a:lnSpc>
            <a:spcBef>
              <a:spcPct val="0"/>
            </a:spcBef>
            <a:spcAft>
              <a:spcPct val="15000"/>
            </a:spcAft>
            <a:buChar char="•"/>
          </a:pPr>
          <a:r>
            <a:rPr lang="fr-CH" sz="1200" kern="1200" dirty="0"/>
            <a:t>Belize MICS6 Pilot</a:t>
          </a:r>
          <a:endParaRPr lang="en-US" sz="1200" kern="1200" dirty="0"/>
        </a:p>
      </dsp:txBody>
      <dsp:txXfrm>
        <a:off x="2472745" y="3201306"/>
        <a:ext cx="952626" cy="999882"/>
      </dsp:txXfrm>
    </dsp:sp>
    <dsp:sp modelId="{107A051B-4041-4DA3-A136-5C33FD7ACC9C}">
      <dsp:nvSpPr>
        <dsp:cNvPr id="0" name=""/>
        <dsp:cNvSpPr/>
      </dsp:nvSpPr>
      <dsp:spPr>
        <a:xfrm>
          <a:off x="3268349" y="2319896"/>
          <a:ext cx="241988" cy="241988"/>
        </a:xfrm>
        <a:prstGeom prst="ellipse">
          <a:avLst/>
        </a:prstGeom>
        <a:solidFill>
          <a:schemeClr val="accent1">
            <a:shade val="50000"/>
            <a:hueOff val="144575"/>
            <a:satOff val="-3024"/>
            <a:lumOff val="168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1CA7DD-BDDA-4307-999D-DAE4D1534D8D}">
      <dsp:nvSpPr>
        <dsp:cNvPr id="0" name=""/>
        <dsp:cNvSpPr/>
      </dsp:nvSpPr>
      <dsp:spPr>
        <a:xfrm>
          <a:off x="3322521" y="2440890"/>
          <a:ext cx="1249479" cy="1760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225" tIns="0" rIns="0" bIns="0" numCol="1" spcCol="1270" anchor="t" anchorCtr="0">
          <a:noAutofit/>
        </a:bodyPr>
        <a:lstStyle/>
        <a:p>
          <a:pPr marL="0" lvl="0" indent="0" algn="l" defTabSz="711200">
            <a:lnSpc>
              <a:spcPct val="90000"/>
            </a:lnSpc>
            <a:spcBef>
              <a:spcPct val="0"/>
            </a:spcBef>
            <a:spcAft>
              <a:spcPct val="35000"/>
            </a:spcAft>
            <a:buNone/>
          </a:pPr>
          <a:r>
            <a:rPr lang="fr-CH" sz="1600" b="1" kern="1200" dirty="0"/>
            <a:t>2016-17</a:t>
          </a:r>
          <a:endParaRPr lang="en-US" sz="1600" b="1" kern="1200" dirty="0"/>
        </a:p>
        <a:p>
          <a:pPr marL="114300" lvl="1" indent="-114300" algn="l" defTabSz="533400">
            <a:lnSpc>
              <a:spcPct val="90000"/>
            </a:lnSpc>
            <a:spcBef>
              <a:spcPct val="0"/>
            </a:spcBef>
            <a:spcAft>
              <a:spcPct val="15000"/>
            </a:spcAft>
            <a:buChar char="•"/>
          </a:pPr>
          <a:r>
            <a:rPr lang="fr-CH" sz="1200" b="1" kern="1200" dirty="0">
              <a:solidFill>
                <a:srgbClr val="FF0000"/>
              </a:solidFill>
            </a:rPr>
            <a:t>Afghanistan ALCS</a:t>
          </a:r>
          <a:endParaRPr lang="en-US" sz="1200" b="1" kern="1200" dirty="0">
            <a:solidFill>
              <a:srgbClr val="FF0000"/>
            </a:solidFill>
          </a:endParaRPr>
        </a:p>
        <a:p>
          <a:pPr marL="114300" lvl="1" indent="-114300" algn="l" defTabSz="533400">
            <a:lnSpc>
              <a:spcPct val="90000"/>
            </a:lnSpc>
            <a:spcBef>
              <a:spcPct val="0"/>
            </a:spcBef>
            <a:spcAft>
              <a:spcPct val="15000"/>
            </a:spcAft>
            <a:buChar char="•"/>
          </a:pPr>
          <a:r>
            <a:rPr lang="fr-CH" sz="1200" kern="1200" dirty="0">
              <a:solidFill>
                <a:schemeClr val="tx1"/>
              </a:solidFill>
            </a:rPr>
            <a:t>DPRK MICS</a:t>
          </a:r>
          <a:endParaRPr lang="en-US" sz="1200" kern="1200" dirty="0">
            <a:solidFill>
              <a:schemeClr val="tx1"/>
            </a:solidFill>
          </a:endParaRPr>
        </a:p>
        <a:p>
          <a:pPr marL="114300" lvl="1" indent="-114300" algn="l" defTabSz="533400">
            <a:lnSpc>
              <a:spcPct val="90000"/>
            </a:lnSpc>
            <a:spcBef>
              <a:spcPct val="0"/>
            </a:spcBef>
            <a:spcAft>
              <a:spcPct val="15000"/>
            </a:spcAft>
            <a:buChar char="•"/>
          </a:pPr>
          <a:r>
            <a:rPr lang="fr-CH" sz="1200" kern="1200" dirty="0">
              <a:solidFill>
                <a:schemeClr val="tx1"/>
              </a:solidFill>
            </a:rPr>
            <a:t>DRC MICS</a:t>
          </a:r>
          <a:endParaRPr lang="en-US" sz="1200" kern="1200" dirty="0">
            <a:solidFill>
              <a:schemeClr val="tx1"/>
            </a:solidFill>
          </a:endParaRPr>
        </a:p>
        <a:p>
          <a:pPr marL="114300" lvl="1" indent="-114300" algn="l" defTabSz="533400">
            <a:lnSpc>
              <a:spcPct val="90000"/>
            </a:lnSpc>
            <a:spcBef>
              <a:spcPct val="0"/>
            </a:spcBef>
            <a:spcAft>
              <a:spcPct val="15000"/>
            </a:spcAft>
            <a:buChar char="•"/>
          </a:pPr>
          <a:r>
            <a:rPr lang="fr-CH" sz="1200" kern="1200">
              <a:solidFill>
                <a:schemeClr val="tx1"/>
              </a:solidFill>
            </a:rPr>
            <a:t>Ecuador ENEDMU</a:t>
          </a:r>
          <a:endParaRPr lang="en-US" sz="1200" kern="1200">
            <a:solidFill>
              <a:schemeClr val="tx1"/>
            </a:solidFill>
          </a:endParaRPr>
        </a:p>
        <a:p>
          <a:pPr marL="114300" lvl="1" indent="-114300" algn="l" defTabSz="533400">
            <a:lnSpc>
              <a:spcPct val="90000"/>
            </a:lnSpc>
            <a:spcBef>
              <a:spcPct val="0"/>
            </a:spcBef>
            <a:spcAft>
              <a:spcPct val="15000"/>
            </a:spcAft>
            <a:buChar char="•"/>
          </a:pPr>
          <a:r>
            <a:rPr lang="fr-CH" sz="1200" kern="1200" dirty="0" err="1">
              <a:solidFill>
                <a:schemeClr val="tx1"/>
              </a:solidFill>
            </a:rPr>
            <a:t>Ethiopia</a:t>
          </a:r>
          <a:r>
            <a:rPr lang="fr-CH" sz="1200" kern="1200" dirty="0">
              <a:solidFill>
                <a:schemeClr val="tx1"/>
              </a:solidFill>
            </a:rPr>
            <a:t> ESS</a:t>
          </a:r>
          <a:endParaRPr lang="en-US" sz="1200" kern="1200" dirty="0">
            <a:solidFill>
              <a:schemeClr val="tx1"/>
            </a:solidFill>
          </a:endParaRPr>
        </a:p>
        <a:p>
          <a:pPr marL="114300" lvl="1" indent="-114300" algn="l" defTabSz="533400">
            <a:lnSpc>
              <a:spcPct val="90000"/>
            </a:lnSpc>
            <a:spcBef>
              <a:spcPct val="0"/>
            </a:spcBef>
            <a:spcAft>
              <a:spcPct val="15000"/>
            </a:spcAft>
            <a:buChar char="•"/>
          </a:pPr>
          <a:r>
            <a:rPr lang="en-GB" sz="1200" kern="1200">
              <a:solidFill>
                <a:schemeClr val="tx1"/>
              </a:solidFill>
            </a:rPr>
            <a:t>Ghana MICS</a:t>
          </a:r>
          <a:endParaRPr lang="en-US" sz="1200" kern="1200">
            <a:solidFill>
              <a:schemeClr val="tx1"/>
            </a:solidFill>
          </a:endParaRPr>
        </a:p>
        <a:p>
          <a:pPr marL="114300" lvl="1" indent="-114300" algn="l" defTabSz="533400">
            <a:lnSpc>
              <a:spcPct val="90000"/>
            </a:lnSpc>
            <a:spcBef>
              <a:spcPct val="0"/>
            </a:spcBef>
            <a:spcAft>
              <a:spcPct val="15000"/>
            </a:spcAft>
            <a:buChar char="•"/>
          </a:pPr>
          <a:r>
            <a:rPr lang="fr-CH" sz="1200" b="1" kern="1200" dirty="0">
              <a:solidFill>
                <a:srgbClr val="FF0000"/>
              </a:solidFill>
            </a:rPr>
            <a:t>Lebanon National Survey</a:t>
          </a:r>
          <a:endParaRPr lang="en-US" sz="1200" b="1" kern="1200" dirty="0">
            <a:solidFill>
              <a:srgbClr val="FF0000"/>
            </a:solidFill>
          </a:endParaRPr>
        </a:p>
        <a:p>
          <a:pPr marL="114300" lvl="1" indent="-114300" algn="l" defTabSz="533400">
            <a:lnSpc>
              <a:spcPct val="90000"/>
            </a:lnSpc>
            <a:spcBef>
              <a:spcPct val="0"/>
            </a:spcBef>
            <a:spcAft>
              <a:spcPct val="15000"/>
            </a:spcAft>
            <a:buChar char="•"/>
          </a:pPr>
          <a:r>
            <a:rPr lang="fr-CH" sz="1200" kern="1200" dirty="0">
              <a:solidFill>
                <a:schemeClr val="tx1"/>
              </a:solidFill>
            </a:rPr>
            <a:t>Nigeria MICS</a:t>
          </a:r>
          <a:endParaRPr lang="en-US" sz="1200" kern="1200" dirty="0">
            <a:solidFill>
              <a:schemeClr val="tx1"/>
            </a:solidFill>
          </a:endParaRPr>
        </a:p>
        <a:p>
          <a:pPr marL="114300" lvl="1" indent="-114300" algn="l" defTabSz="533400">
            <a:lnSpc>
              <a:spcPct val="90000"/>
            </a:lnSpc>
            <a:spcBef>
              <a:spcPct val="0"/>
            </a:spcBef>
            <a:spcAft>
              <a:spcPct val="15000"/>
            </a:spcAft>
            <a:buChar char="•"/>
          </a:pPr>
          <a:r>
            <a:rPr lang="fr-CH" sz="1200" kern="1200" dirty="0">
              <a:solidFill>
                <a:schemeClr val="tx1"/>
              </a:solidFill>
            </a:rPr>
            <a:t>Paraguay MICS</a:t>
          </a:r>
          <a:endParaRPr lang="en-US" sz="1200" kern="1200" dirty="0">
            <a:solidFill>
              <a:schemeClr val="tx1"/>
            </a:solidFill>
          </a:endParaRPr>
        </a:p>
        <a:p>
          <a:pPr marL="114300" lvl="1" indent="-114300" algn="l" defTabSz="533400">
            <a:lnSpc>
              <a:spcPct val="90000"/>
            </a:lnSpc>
            <a:spcBef>
              <a:spcPct val="0"/>
            </a:spcBef>
            <a:spcAft>
              <a:spcPct val="15000"/>
            </a:spcAft>
            <a:buChar char="•"/>
          </a:pPr>
          <a:r>
            <a:rPr lang="fr-CH" sz="1200" kern="1200" dirty="0">
              <a:solidFill>
                <a:schemeClr val="tx1"/>
              </a:solidFill>
            </a:rPr>
            <a:t>Philippines APIS</a:t>
          </a:r>
          <a:endParaRPr lang="en-US" sz="1200" kern="1200" dirty="0">
            <a:solidFill>
              <a:schemeClr val="tx1"/>
            </a:solidFill>
          </a:endParaRPr>
        </a:p>
        <a:p>
          <a:pPr marL="114300" lvl="1" indent="-114300" algn="l" defTabSz="533400">
            <a:lnSpc>
              <a:spcPct val="90000"/>
            </a:lnSpc>
            <a:spcBef>
              <a:spcPct val="0"/>
            </a:spcBef>
            <a:spcAft>
              <a:spcPct val="15000"/>
            </a:spcAft>
            <a:buChar char="•"/>
          </a:pPr>
          <a:r>
            <a:rPr lang="fr-CH" sz="1200" kern="1200" dirty="0">
              <a:solidFill>
                <a:schemeClr val="tx1"/>
              </a:solidFill>
            </a:rPr>
            <a:t>Sierra Leone MICS</a:t>
          </a:r>
          <a:endParaRPr lang="en-US" sz="1200" kern="1200" dirty="0">
            <a:solidFill>
              <a:schemeClr val="tx1"/>
            </a:solidFill>
          </a:endParaRPr>
        </a:p>
      </dsp:txBody>
      <dsp:txXfrm>
        <a:off x="3322521" y="2440890"/>
        <a:ext cx="1249479" cy="1760298"/>
      </dsp:txXfrm>
    </dsp:sp>
    <dsp:sp modelId="{FEE3476C-F382-4124-9888-B9CA69ECED59}">
      <dsp:nvSpPr>
        <dsp:cNvPr id="0" name=""/>
        <dsp:cNvSpPr/>
      </dsp:nvSpPr>
      <dsp:spPr>
        <a:xfrm>
          <a:off x="4343853" y="1678795"/>
          <a:ext cx="322651" cy="322651"/>
        </a:xfrm>
        <a:prstGeom prst="ellipse">
          <a:avLst/>
        </a:prstGeom>
        <a:solidFill>
          <a:schemeClr val="accent1">
            <a:shade val="50000"/>
            <a:hueOff val="289149"/>
            <a:satOff val="-6048"/>
            <a:lumOff val="336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0ECBA5-050E-4033-852A-B8B31C381624}">
      <dsp:nvSpPr>
        <dsp:cNvPr id="0" name=""/>
        <dsp:cNvSpPr/>
      </dsp:nvSpPr>
      <dsp:spPr>
        <a:xfrm>
          <a:off x="4505179" y="1840120"/>
          <a:ext cx="1297327" cy="2361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66" tIns="0" rIns="0" bIns="0" numCol="1" spcCol="1270" anchor="t" anchorCtr="0">
          <a:noAutofit/>
        </a:bodyPr>
        <a:lstStyle/>
        <a:p>
          <a:pPr marL="0" lvl="0" indent="0" algn="l" defTabSz="711200">
            <a:lnSpc>
              <a:spcPct val="90000"/>
            </a:lnSpc>
            <a:spcBef>
              <a:spcPct val="0"/>
            </a:spcBef>
            <a:spcAft>
              <a:spcPct val="35000"/>
            </a:spcAft>
            <a:buNone/>
          </a:pPr>
          <a:r>
            <a:rPr lang="fr-CH" sz="1600" b="1" kern="1200" dirty="0"/>
            <a:t>2018-2019</a:t>
          </a:r>
          <a:endParaRPr lang="en-US" sz="1600" b="1" kern="1200" dirty="0"/>
        </a:p>
        <a:p>
          <a:pPr marL="114300" lvl="1" indent="-114300" algn="l" defTabSz="533400">
            <a:lnSpc>
              <a:spcPct val="90000"/>
            </a:lnSpc>
            <a:spcBef>
              <a:spcPct val="0"/>
            </a:spcBef>
            <a:spcAft>
              <a:spcPct val="15000"/>
            </a:spcAft>
            <a:buChar char="•"/>
          </a:pPr>
          <a:r>
            <a:rPr lang="fr-CH" sz="1200" b="1" kern="1200" dirty="0">
              <a:solidFill>
                <a:srgbClr val="FF0000"/>
              </a:solidFill>
            </a:rPr>
            <a:t>Algeria MICS</a:t>
          </a:r>
          <a:endParaRPr lang="en-US" sz="1200" b="1" kern="1200" dirty="0">
            <a:solidFill>
              <a:srgbClr val="FF0000"/>
            </a:solidFill>
          </a:endParaRPr>
        </a:p>
        <a:p>
          <a:pPr marL="114300" lvl="1" indent="-114300" algn="l" defTabSz="533400">
            <a:lnSpc>
              <a:spcPct val="90000"/>
            </a:lnSpc>
            <a:spcBef>
              <a:spcPct val="0"/>
            </a:spcBef>
            <a:spcAft>
              <a:spcPct val="15000"/>
            </a:spcAft>
            <a:buChar char="•"/>
          </a:pPr>
          <a:r>
            <a:rPr lang="fr-CH" sz="1200" kern="1200" dirty="0"/>
            <a:t>CAR MICS</a:t>
          </a:r>
          <a:endParaRPr lang="en-US" sz="1200" kern="1200" dirty="0"/>
        </a:p>
        <a:p>
          <a:pPr marL="114300" lvl="1" indent="-114300" algn="l" defTabSz="533400">
            <a:lnSpc>
              <a:spcPct val="90000"/>
            </a:lnSpc>
            <a:spcBef>
              <a:spcPct val="0"/>
            </a:spcBef>
            <a:spcAft>
              <a:spcPct val="15000"/>
            </a:spcAft>
            <a:buChar char="•"/>
          </a:pPr>
          <a:r>
            <a:rPr lang="fr-CH" sz="1200" kern="1200"/>
            <a:t>Chad MICS</a:t>
          </a:r>
          <a:endParaRPr lang="en-US" sz="1200" kern="1200"/>
        </a:p>
        <a:p>
          <a:pPr marL="114300" lvl="1" indent="-114300" algn="l" defTabSz="533400">
            <a:lnSpc>
              <a:spcPct val="90000"/>
            </a:lnSpc>
            <a:spcBef>
              <a:spcPct val="0"/>
            </a:spcBef>
            <a:spcAft>
              <a:spcPct val="15000"/>
            </a:spcAft>
            <a:buChar char="•"/>
          </a:pPr>
          <a:r>
            <a:rPr lang="fr-CH" sz="1200" kern="1200" dirty="0" err="1">
              <a:solidFill>
                <a:schemeClr val="tx1"/>
              </a:solidFill>
            </a:rPr>
            <a:t>Gambia</a:t>
          </a:r>
          <a:r>
            <a:rPr lang="fr-CH" sz="1200" kern="1200" dirty="0">
              <a:solidFill>
                <a:schemeClr val="tx1"/>
              </a:solidFill>
            </a:rPr>
            <a:t> MICS</a:t>
          </a:r>
          <a:endParaRPr lang="en-US" sz="1200" kern="1200" dirty="0">
            <a:solidFill>
              <a:schemeClr val="tx1"/>
            </a:solidFill>
          </a:endParaRPr>
        </a:p>
        <a:p>
          <a:pPr marL="114300" lvl="1" indent="-114300" algn="l" defTabSz="533400">
            <a:lnSpc>
              <a:spcPct val="90000"/>
            </a:lnSpc>
            <a:spcBef>
              <a:spcPct val="0"/>
            </a:spcBef>
            <a:spcAft>
              <a:spcPct val="15000"/>
            </a:spcAft>
            <a:buChar char="•"/>
          </a:pPr>
          <a:r>
            <a:rPr lang="fr-CH" sz="1200" kern="1200" dirty="0">
              <a:solidFill>
                <a:schemeClr val="tx1"/>
              </a:solidFill>
            </a:rPr>
            <a:t>Georgia MICS</a:t>
          </a:r>
          <a:endParaRPr lang="en-US" sz="1200" kern="1200" dirty="0">
            <a:solidFill>
              <a:schemeClr val="tx1"/>
            </a:solidFill>
          </a:endParaRPr>
        </a:p>
        <a:p>
          <a:pPr marL="114300" lvl="1" indent="-114300" algn="l" defTabSz="533400">
            <a:lnSpc>
              <a:spcPct val="90000"/>
            </a:lnSpc>
            <a:spcBef>
              <a:spcPct val="0"/>
            </a:spcBef>
            <a:spcAft>
              <a:spcPct val="15000"/>
            </a:spcAft>
            <a:buChar char="•"/>
          </a:pPr>
          <a:r>
            <a:rPr lang="en-US" sz="1200" kern="1200" dirty="0">
              <a:solidFill>
                <a:schemeClr val="tx1"/>
              </a:solidFill>
            </a:rPr>
            <a:t>Guinea-Bissau MICS</a:t>
          </a:r>
        </a:p>
        <a:p>
          <a:pPr marL="114300" lvl="1" indent="-114300" algn="l" defTabSz="533400">
            <a:lnSpc>
              <a:spcPct val="90000"/>
            </a:lnSpc>
            <a:spcBef>
              <a:spcPct val="0"/>
            </a:spcBef>
            <a:spcAft>
              <a:spcPct val="15000"/>
            </a:spcAft>
            <a:buChar char="•"/>
          </a:pPr>
          <a:r>
            <a:rPr lang="en-US" sz="1200" b="1" kern="1200" dirty="0">
              <a:solidFill>
                <a:srgbClr val="FF0000"/>
              </a:solidFill>
            </a:rPr>
            <a:t>Iraq MICS</a:t>
          </a:r>
        </a:p>
        <a:p>
          <a:pPr marL="114300" lvl="1" indent="-114300" algn="l" defTabSz="533400">
            <a:lnSpc>
              <a:spcPct val="90000"/>
            </a:lnSpc>
            <a:spcBef>
              <a:spcPct val="0"/>
            </a:spcBef>
            <a:spcAft>
              <a:spcPct val="15000"/>
            </a:spcAft>
            <a:buChar char="•"/>
          </a:pPr>
          <a:r>
            <a:rPr lang="en-US" sz="1200" kern="1200" dirty="0">
              <a:solidFill>
                <a:schemeClr val="tx1"/>
              </a:solidFill>
            </a:rPr>
            <a:t>Kiribati MICS</a:t>
          </a:r>
        </a:p>
        <a:p>
          <a:pPr marL="114300" lvl="1" indent="-114300" algn="l" defTabSz="533400">
            <a:lnSpc>
              <a:spcPct val="90000"/>
            </a:lnSpc>
            <a:spcBef>
              <a:spcPct val="0"/>
            </a:spcBef>
            <a:spcAft>
              <a:spcPct val="15000"/>
            </a:spcAft>
            <a:buChar char="•"/>
          </a:pPr>
          <a:r>
            <a:rPr lang="fr-CH" sz="1200" kern="1200" dirty="0">
              <a:solidFill>
                <a:schemeClr val="tx1"/>
              </a:solidFill>
            </a:rPr>
            <a:t>Lao PDR SIS</a:t>
          </a:r>
          <a:endParaRPr lang="en-US" sz="1200" kern="1200" dirty="0">
            <a:solidFill>
              <a:schemeClr val="tx1"/>
            </a:solidFill>
          </a:endParaRPr>
        </a:p>
        <a:p>
          <a:pPr marL="114300" lvl="1" indent="-114300" algn="l" defTabSz="533400">
            <a:lnSpc>
              <a:spcPct val="90000"/>
            </a:lnSpc>
            <a:spcBef>
              <a:spcPct val="0"/>
            </a:spcBef>
            <a:spcAft>
              <a:spcPct val="15000"/>
            </a:spcAft>
            <a:buChar char="•"/>
          </a:pPr>
          <a:r>
            <a:rPr lang="en-US" sz="1200" kern="1200" dirty="0">
              <a:solidFill>
                <a:schemeClr val="tx1"/>
              </a:solidFill>
            </a:rPr>
            <a:t>Lesotho MICS</a:t>
          </a:r>
        </a:p>
        <a:p>
          <a:pPr marL="114300" lvl="1" indent="-114300" algn="l" defTabSz="533400">
            <a:lnSpc>
              <a:spcPct val="90000"/>
            </a:lnSpc>
            <a:spcBef>
              <a:spcPct val="0"/>
            </a:spcBef>
            <a:spcAft>
              <a:spcPct val="15000"/>
            </a:spcAft>
            <a:buChar char="•"/>
          </a:pPr>
          <a:r>
            <a:rPr lang="en-US" sz="1200" kern="1200">
              <a:solidFill>
                <a:schemeClr val="tx1"/>
              </a:solidFill>
            </a:rPr>
            <a:t>Madagascar MICS</a:t>
          </a:r>
        </a:p>
        <a:p>
          <a:pPr marL="114300" lvl="1" indent="-114300" algn="l" defTabSz="533400">
            <a:lnSpc>
              <a:spcPct val="90000"/>
            </a:lnSpc>
            <a:spcBef>
              <a:spcPct val="0"/>
            </a:spcBef>
            <a:spcAft>
              <a:spcPct val="15000"/>
            </a:spcAft>
            <a:buChar char="•"/>
          </a:pPr>
          <a:r>
            <a:rPr lang="en-US" sz="1200" kern="1200" dirty="0">
              <a:solidFill>
                <a:schemeClr val="tx1"/>
              </a:solidFill>
            </a:rPr>
            <a:t>Mongolia MICS</a:t>
          </a:r>
        </a:p>
        <a:p>
          <a:pPr marL="114300" lvl="1" indent="-114300" algn="l" defTabSz="533400">
            <a:lnSpc>
              <a:spcPct val="90000"/>
            </a:lnSpc>
            <a:spcBef>
              <a:spcPct val="0"/>
            </a:spcBef>
            <a:spcAft>
              <a:spcPct val="15000"/>
            </a:spcAft>
            <a:buChar char="•"/>
          </a:pPr>
          <a:r>
            <a:rPr lang="fr-CH" sz="1200" kern="1200" dirty="0">
              <a:solidFill>
                <a:schemeClr val="tx1"/>
              </a:solidFill>
            </a:rPr>
            <a:t>Suriname MICS</a:t>
          </a:r>
          <a:endParaRPr lang="en-US" sz="1200" kern="1200" dirty="0">
            <a:solidFill>
              <a:schemeClr val="tx1"/>
            </a:solidFill>
          </a:endParaRPr>
        </a:p>
        <a:p>
          <a:pPr marL="114300" lvl="1" indent="-114300" algn="l" defTabSz="533400">
            <a:lnSpc>
              <a:spcPct val="90000"/>
            </a:lnSpc>
            <a:spcBef>
              <a:spcPct val="0"/>
            </a:spcBef>
            <a:spcAft>
              <a:spcPct val="15000"/>
            </a:spcAft>
            <a:buChar char="•"/>
          </a:pPr>
          <a:r>
            <a:rPr lang="fr-CH" sz="1200" kern="1200" dirty="0">
              <a:solidFill>
                <a:schemeClr val="tx1"/>
              </a:solidFill>
            </a:rPr>
            <a:t>Togo MICS</a:t>
          </a:r>
          <a:endParaRPr lang="en-US" sz="1200" kern="1200" dirty="0">
            <a:solidFill>
              <a:schemeClr val="tx1"/>
            </a:solidFill>
          </a:endParaRPr>
        </a:p>
        <a:p>
          <a:pPr marL="114300" lvl="1" indent="-114300" algn="l" defTabSz="533400">
            <a:lnSpc>
              <a:spcPct val="90000"/>
            </a:lnSpc>
            <a:spcBef>
              <a:spcPct val="0"/>
            </a:spcBef>
            <a:spcAft>
              <a:spcPct val="15000"/>
            </a:spcAft>
            <a:buChar char="•"/>
          </a:pPr>
          <a:r>
            <a:rPr lang="en-US" sz="1200" kern="1200" dirty="0">
              <a:solidFill>
                <a:schemeClr val="tx1"/>
              </a:solidFill>
            </a:rPr>
            <a:t>Tonga MICS</a:t>
          </a:r>
        </a:p>
        <a:p>
          <a:pPr marL="114300" lvl="1" indent="-114300" algn="l" defTabSz="533400">
            <a:lnSpc>
              <a:spcPct val="90000"/>
            </a:lnSpc>
            <a:spcBef>
              <a:spcPct val="0"/>
            </a:spcBef>
            <a:spcAft>
              <a:spcPct val="15000"/>
            </a:spcAft>
            <a:buChar char="•"/>
          </a:pPr>
          <a:r>
            <a:rPr lang="en-US" sz="1200" b="1" kern="1200" dirty="0">
              <a:solidFill>
                <a:srgbClr val="FF0000"/>
              </a:solidFill>
            </a:rPr>
            <a:t>Tunisia MICS</a:t>
          </a:r>
        </a:p>
      </dsp:txBody>
      <dsp:txXfrm>
        <a:off x="4505179" y="1840120"/>
        <a:ext cx="1297327" cy="2361068"/>
      </dsp:txXfrm>
    </dsp:sp>
    <dsp:sp modelId="{8AC34D4F-7ED6-4AFE-8840-A3570F6FDDDD}">
      <dsp:nvSpPr>
        <dsp:cNvPr id="0" name=""/>
        <dsp:cNvSpPr/>
      </dsp:nvSpPr>
      <dsp:spPr>
        <a:xfrm>
          <a:off x="5594127" y="1178013"/>
          <a:ext cx="416757" cy="416757"/>
        </a:xfrm>
        <a:prstGeom prst="ellipse">
          <a:avLst/>
        </a:prstGeom>
        <a:solidFill>
          <a:schemeClr val="accent1">
            <a:shade val="50000"/>
            <a:hueOff val="289149"/>
            <a:satOff val="-6048"/>
            <a:lumOff val="336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6131DA-1FE7-4B64-88A4-43CB7D3B4A6C}">
      <dsp:nvSpPr>
        <dsp:cNvPr id="0" name=""/>
        <dsp:cNvSpPr/>
      </dsp:nvSpPr>
      <dsp:spPr>
        <a:xfrm>
          <a:off x="5620403" y="1386392"/>
          <a:ext cx="1708586" cy="2814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831" tIns="0" rIns="0" bIns="0" numCol="1" spcCol="1270" anchor="t" anchorCtr="0">
          <a:noAutofit/>
        </a:bodyPr>
        <a:lstStyle/>
        <a:p>
          <a:pPr marL="0" lvl="0" indent="0" algn="l" defTabSz="711200">
            <a:lnSpc>
              <a:spcPct val="90000"/>
            </a:lnSpc>
            <a:spcBef>
              <a:spcPct val="0"/>
            </a:spcBef>
            <a:spcAft>
              <a:spcPct val="35000"/>
            </a:spcAft>
            <a:buNone/>
          </a:pPr>
          <a:r>
            <a:rPr lang="en-US" sz="1600" b="1" kern="1200" dirty="0"/>
            <a:t>2020-2021</a:t>
          </a:r>
        </a:p>
        <a:p>
          <a:pPr marL="114300" lvl="1" indent="-114300" algn="l" defTabSz="533400">
            <a:lnSpc>
              <a:spcPct val="90000"/>
            </a:lnSpc>
            <a:spcBef>
              <a:spcPct val="0"/>
            </a:spcBef>
            <a:spcAft>
              <a:spcPct val="15000"/>
            </a:spcAft>
            <a:buChar char="•"/>
          </a:pPr>
          <a:r>
            <a:rPr lang="en-US" sz="1200" kern="1200" dirty="0"/>
            <a:t>Benin MICS</a:t>
          </a:r>
        </a:p>
        <a:p>
          <a:pPr marL="114300" lvl="1" indent="-114300" algn="l" defTabSz="533400">
            <a:lnSpc>
              <a:spcPct val="90000"/>
            </a:lnSpc>
            <a:spcBef>
              <a:spcPct val="0"/>
            </a:spcBef>
            <a:spcAft>
              <a:spcPct val="15000"/>
            </a:spcAft>
            <a:buChar char="•"/>
          </a:pPr>
          <a:r>
            <a:rPr lang="en-US" sz="1200" kern="1200" dirty="0">
              <a:solidFill>
                <a:schemeClr val="tx1"/>
              </a:solidFill>
            </a:rPr>
            <a:t>Cote d’Ivoire DHS</a:t>
          </a:r>
        </a:p>
        <a:p>
          <a:pPr marL="114300" lvl="1" indent="-114300" algn="l" defTabSz="533400">
            <a:lnSpc>
              <a:spcPct val="90000"/>
            </a:lnSpc>
            <a:spcBef>
              <a:spcPct val="0"/>
            </a:spcBef>
            <a:spcAft>
              <a:spcPct val="15000"/>
            </a:spcAft>
            <a:buChar char="•"/>
          </a:pPr>
          <a:r>
            <a:rPr lang="en-US" sz="1200" kern="1200" dirty="0">
              <a:solidFill>
                <a:schemeClr val="tx1"/>
              </a:solidFill>
            </a:rPr>
            <a:t>Dominican Republic MICS</a:t>
          </a:r>
        </a:p>
        <a:p>
          <a:pPr marL="114300" lvl="1" indent="-114300" algn="l" defTabSz="533400">
            <a:lnSpc>
              <a:spcPct val="90000"/>
            </a:lnSpc>
            <a:spcBef>
              <a:spcPct val="0"/>
            </a:spcBef>
            <a:spcAft>
              <a:spcPct val="15000"/>
            </a:spcAft>
            <a:buChar char="•"/>
          </a:pPr>
          <a:r>
            <a:rPr lang="en-US" sz="1200" kern="1200" dirty="0">
              <a:solidFill>
                <a:schemeClr val="tx1"/>
              </a:solidFill>
            </a:rPr>
            <a:t>Eswatini MICS</a:t>
          </a:r>
        </a:p>
        <a:p>
          <a:pPr marL="114300" lvl="1" indent="-114300" algn="l" defTabSz="533400">
            <a:lnSpc>
              <a:spcPct val="90000"/>
            </a:lnSpc>
            <a:spcBef>
              <a:spcPct val="0"/>
            </a:spcBef>
            <a:spcAft>
              <a:spcPct val="15000"/>
            </a:spcAft>
            <a:buChar char="•"/>
          </a:pPr>
          <a:r>
            <a:rPr lang="en-US" sz="1200" kern="1200" dirty="0">
              <a:solidFill>
                <a:schemeClr val="tx1"/>
              </a:solidFill>
            </a:rPr>
            <a:t>Fiji MICS</a:t>
          </a:r>
        </a:p>
        <a:p>
          <a:pPr marL="114300" lvl="1" indent="-114300" algn="l" defTabSz="533400">
            <a:lnSpc>
              <a:spcPct val="90000"/>
            </a:lnSpc>
            <a:spcBef>
              <a:spcPct val="0"/>
            </a:spcBef>
            <a:spcAft>
              <a:spcPct val="15000"/>
            </a:spcAft>
            <a:buChar char="•"/>
          </a:pPr>
          <a:r>
            <a:rPr lang="en-US" sz="1200" kern="1200" dirty="0">
              <a:solidFill>
                <a:schemeClr val="tx1"/>
              </a:solidFill>
            </a:rPr>
            <a:t>Guyana MICS</a:t>
          </a:r>
        </a:p>
        <a:p>
          <a:pPr marL="114300" lvl="1" indent="-114300" algn="l" defTabSz="533400">
            <a:lnSpc>
              <a:spcPct val="90000"/>
            </a:lnSpc>
            <a:spcBef>
              <a:spcPct val="0"/>
            </a:spcBef>
            <a:spcAft>
              <a:spcPct val="15000"/>
            </a:spcAft>
            <a:buChar char="•"/>
          </a:pPr>
          <a:r>
            <a:rPr lang="en-US" sz="1200" kern="1200" dirty="0">
              <a:solidFill>
                <a:schemeClr val="tx1"/>
              </a:solidFill>
            </a:rPr>
            <a:t>Jamaica MICS</a:t>
          </a:r>
        </a:p>
        <a:p>
          <a:pPr marL="114300" lvl="1" indent="-114300" algn="l" defTabSz="533400">
            <a:lnSpc>
              <a:spcPct val="90000"/>
            </a:lnSpc>
            <a:spcBef>
              <a:spcPct val="0"/>
            </a:spcBef>
            <a:spcAft>
              <a:spcPct val="15000"/>
            </a:spcAft>
            <a:buChar char="•"/>
          </a:pPr>
          <a:r>
            <a:rPr lang="en-US" sz="1200" kern="1200" dirty="0">
              <a:solidFill>
                <a:schemeClr val="tx1"/>
              </a:solidFill>
            </a:rPr>
            <a:t>Kosovo MICS</a:t>
          </a:r>
        </a:p>
        <a:p>
          <a:pPr marL="114300" lvl="1" indent="-114300" algn="l" defTabSz="533400">
            <a:lnSpc>
              <a:spcPct val="90000"/>
            </a:lnSpc>
            <a:spcBef>
              <a:spcPct val="0"/>
            </a:spcBef>
            <a:spcAft>
              <a:spcPct val="15000"/>
            </a:spcAft>
            <a:buChar char="•"/>
          </a:pPr>
          <a:r>
            <a:rPr lang="en-US" sz="1200" kern="1200" dirty="0">
              <a:solidFill>
                <a:schemeClr val="tx1"/>
              </a:solidFill>
            </a:rPr>
            <a:t>Malawi MICS</a:t>
          </a:r>
        </a:p>
        <a:p>
          <a:pPr marL="114300" lvl="1" indent="-114300" algn="l" defTabSz="533400">
            <a:lnSpc>
              <a:spcPct val="90000"/>
            </a:lnSpc>
            <a:spcBef>
              <a:spcPct val="0"/>
            </a:spcBef>
            <a:spcAft>
              <a:spcPct val="15000"/>
            </a:spcAft>
            <a:buChar char="•"/>
          </a:pPr>
          <a:r>
            <a:rPr lang="en-US" sz="1200" kern="1200" dirty="0">
              <a:solidFill>
                <a:schemeClr val="tx1"/>
              </a:solidFill>
            </a:rPr>
            <a:t>Sao Tome and Principe MICS</a:t>
          </a:r>
        </a:p>
        <a:p>
          <a:pPr marL="114300" lvl="1" indent="-114300" algn="l" defTabSz="533400">
            <a:lnSpc>
              <a:spcPct val="90000"/>
            </a:lnSpc>
            <a:spcBef>
              <a:spcPct val="0"/>
            </a:spcBef>
            <a:spcAft>
              <a:spcPct val="15000"/>
            </a:spcAft>
            <a:buChar char="•"/>
          </a:pPr>
          <a:r>
            <a:rPr lang="en-US" sz="1200" kern="1200" dirty="0">
              <a:solidFill>
                <a:schemeClr val="tx1"/>
              </a:solidFill>
            </a:rPr>
            <a:t>Sri Lanka National Survey</a:t>
          </a:r>
        </a:p>
        <a:p>
          <a:pPr marL="114300" lvl="1" indent="-114300" algn="l" defTabSz="533400">
            <a:lnSpc>
              <a:spcPct val="90000"/>
            </a:lnSpc>
            <a:spcBef>
              <a:spcPct val="0"/>
            </a:spcBef>
            <a:spcAft>
              <a:spcPct val="15000"/>
            </a:spcAft>
            <a:buChar char="•"/>
          </a:pPr>
          <a:r>
            <a:rPr lang="en-US" sz="1200" b="1" kern="1200" dirty="0">
              <a:solidFill>
                <a:srgbClr val="FF0000"/>
              </a:solidFill>
            </a:rPr>
            <a:t>State of Palestine MICS</a:t>
          </a:r>
          <a:endParaRPr lang="en-US" sz="1200" kern="1200" dirty="0">
            <a:solidFill>
              <a:srgbClr val="FF0000"/>
            </a:solidFill>
          </a:endParaRPr>
        </a:p>
        <a:p>
          <a:pPr marL="114300" lvl="1" indent="-114300" algn="l" defTabSz="533400">
            <a:lnSpc>
              <a:spcPct val="90000"/>
            </a:lnSpc>
            <a:spcBef>
              <a:spcPct val="0"/>
            </a:spcBef>
            <a:spcAft>
              <a:spcPct val="15000"/>
            </a:spcAft>
            <a:buChar char="•"/>
          </a:pPr>
          <a:r>
            <a:rPr lang="en-US" sz="1200" kern="1200" dirty="0">
              <a:solidFill>
                <a:schemeClr val="tx1"/>
              </a:solidFill>
            </a:rPr>
            <a:t>Tanzania LSMS</a:t>
          </a:r>
        </a:p>
        <a:p>
          <a:pPr marL="114300" lvl="1" indent="-114300" algn="l" defTabSz="533400">
            <a:lnSpc>
              <a:spcPct val="90000"/>
            </a:lnSpc>
            <a:spcBef>
              <a:spcPct val="0"/>
            </a:spcBef>
            <a:spcAft>
              <a:spcPct val="15000"/>
            </a:spcAft>
            <a:buChar char="•"/>
          </a:pPr>
          <a:r>
            <a:rPr lang="en-US" sz="1200" kern="1200" dirty="0">
              <a:solidFill>
                <a:schemeClr val="tx1"/>
              </a:solidFill>
            </a:rPr>
            <a:t>Turks and Caicos MICS</a:t>
          </a:r>
        </a:p>
        <a:p>
          <a:pPr marL="114300" lvl="1" indent="-114300" algn="l" defTabSz="533400">
            <a:lnSpc>
              <a:spcPct val="90000"/>
            </a:lnSpc>
            <a:spcBef>
              <a:spcPct val="0"/>
            </a:spcBef>
            <a:spcAft>
              <a:spcPct val="15000"/>
            </a:spcAft>
            <a:buChar char="•"/>
          </a:pPr>
          <a:r>
            <a:rPr lang="en-US" sz="1200" kern="1200" dirty="0">
              <a:solidFill>
                <a:schemeClr val="tx1"/>
              </a:solidFill>
            </a:rPr>
            <a:t>Tuvalu MICS</a:t>
          </a:r>
        </a:p>
        <a:p>
          <a:pPr marL="114300" lvl="1" indent="-114300" algn="l" defTabSz="533400">
            <a:lnSpc>
              <a:spcPct val="90000"/>
            </a:lnSpc>
            <a:spcBef>
              <a:spcPct val="0"/>
            </a:spcBef>
            <a:spcAft>
              <a:spcPct val="15000"/>
            </a:spcAft>
            <a:buChar char="•"/>
          </a:pPr>
          <a:r>
            <a:rPr lang="fr-CH" sz="1200" kern="1200" dirty="0">
              <a:solidFill>
                <a:schemeClr val="tx1"/>
              </a:solidFill>
            </a:rPr>
            <a:t>Viet Nam MICS</a:t>
          </a:r>
          <a:endParaRPr lang="en-US" sz="1200" kern="1200" dirty="0">
            <a:solidFill>
              <a:schemeClr val="tx1"/>
            </a:solidFill>
          </a:endParaRPr>
        </a:p>
      </dsp:txBody>
      <dsp:txXfrm>
        <a:off x="5620403" y="1386392"/>
        <a:ext cx="1708586" cy="2814796"/>
      </dsp:txXfrm>
    </dsp:sp>
    <dsp:sp modelId="{F95AA7AD-8725-49F5-83E2-C49C716074F4}">
      <dsp:nvSpPr>
        <dsp:cNvPr id="0" name=""/>
        <dsp:cNvSpPr/>
      </dsp:nvSpPr>
      <dsp:spPr>
        <a:xfrm>
          <a:off x="6881371" y="843598"/>
          <a:ext cx="531030" cy="531030"/>
        </a:xfrm>
        <a:prstGeom prst="ellipse">
          <a:avLst/>
        </a:prstGeom>
        <a:solidFill>
          <a:schemeClr val="accent1">
            <a:shade val="50000"/>
            <a:hueOff val="144575"/>
            <a:satOff val="-3024"/>
            <a:lumOff val="168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F57F60-104A-40A8-94DD-C9B88063C1D3}">
      <dsp:nvSpPr>
        <dsp:cNvPr id="0" name=""/>
        <dsp:cNvSpPr/>
      </dsp:nvSpPr>
      <dsp:spPr>
        <a:xfrm>
          <a:off x="6984700" y="1109113"/>
          <a:ext cx="1668752" cy="30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1382" tIns="0" rIns="0" bIns="0" numCol="1" spcCol="1270" anchor="t" anchorCtr="0">
          <a:noAutofit/>
        </a:bodyPr>
        <a:lstStyle/>
        <a:p>
          <a:pPr marL="0" lvl="0" indent="0" algn="l" defTabSz="711200">
            <a:lnSpc>
              <a:spcPct val="90000"/>
            </a:lnSpc>
            <a:spcBef>
              <a:spcPct val="0"/>
            </a:spcBef>
            <a:spcAft>
              <a:spcPct val="35000"/>
            </a:spcAft>
            <a:buNone/>
          </a:pPr>
          <a:r>
            <a:rPr lang="en-US" sz="1600" b="1" kern="1200" dirty="0"/>
            <a:t>2022-23</a:t>
          </a:r>
        </a:p>
        <a:p>
          <a:pPr marL="114300" lvl="1" indent="-114300" algn="l" defTabSz="533400">
            <a:lnSpc>
              <a:spcPct val="90000"/>
            </a:lnSpc>
            <a:spcBef>
              <a:spcPct val="0"/>
            </a:spcBef>
            <a:spcAft>
              <a:spcPct val="15000"/>
            </a:spcAft>
            <a:buChar char="•"/>
          </a:pPr>
          <a:r>
            <a:rPr lang="en-US" sz="1200" kern="1200" dirty="0"/>
            <a:t>Azerbaijan MICS</a:t>
          </a:r>
        </a:p>
        <a:p>
          <a:pPr marL="114300" lvl="1" indent="-114300" algn="l" defTabSz="533400">
            <a:lnSpc>
              <a:spcPct val="90000"/>
            </a:lnSpc>
            <a:spcBef>
              <a:spcPct val="0"/>
            </a:spcBef>
            <a:spcAft>
              <a:spcPct val="15000"/>
            </a:spcAft>
            <a:buChar char="•"/>
          </a:pPr>
          <a:r>
            <a:rPr lang="en-US" sz="1200" kern="1200" dirty="0"/>
            <a:t>Belize MICS</a:t>
          </a:r>
        </a:p>
        <a:p>
          <a:pPr marL="114300" lvl="1" indent="-114300" algn="l" defTabSz="533400">
            <a:lnSpc>
              <a:spcPct val="90000"/>
            </a:lnSpc>
            <a:spcBef>
              <a:spcPct val="0"/>
            </a:spcBef>
            <a:spcAft>
              <a:spcPct val="15000"/>
            </a:spcAft>
            <a:buChar char="•"/>
          </a:pPr>
          <a:r>
            <a:rPr lang="en-US" sz="1200" kern="1200" dirty="0"/>
            <a:t>Burkina Faso </a:t>
          </a:r>
          <a:r>
            <a:rPr lang="en-US" sz="1200" kern="1200" dirty="0">
              <a:solidFill>
                <a:schemeClr val="tx1"/>
              </a:solidFill>
            </a:rPr>
            <a:t>National Survey</a:t>
          </a:r>
        </a:p>
        <a:p>
          <a:pPr marL="114300" lvl="1" indent="-114300" algn="l" defTabSz="533400">
            <a:lnSpc>
              <a:spcPct val="90000"/>
            </a:lnSpc>
            <a:spcBef>
              <a:spcPct val="0"/>
            </a:spcBef>
            <a:spcAft>
              <a:spcPct val="15000"/>
            </a:spcAft>
            <a:buChar char="•"/>
          </a:pPr>
          <a:r>
            <a:rPr lang="en-US" sz="1200" kern="1200" dirty="0">
              <a:solidFill>
                <a:schemeClr val="tx1"/>
              </a:solidFill>
            </a:rPr>
            <a:t>Ecuador ENEMDU</a:t>
          </a:r>
        </a:p>
        <a:p>
          <a:pPr marL="114300" lvl="1" indent="-114300" algn="l" defTabSz="533400">
            <a:lnSpc>
              <a:spcPct val="90000"/>
            </a:lnSpc>
            <a:spcBef>
              <a:spcPct val="0"/>
            </a:spcBef>
            <a:spcAft>
              <a:spcPct val="15000"/>
            </a:spcAft>
            <a:buChar char="•"/>
          </a:pPr>
          <a:r>
            <a:rPr lang="en-US" sz="1200" kern="1200" dirty="0">
              <a:solidFill>
                <a:schemeClr val="tx1"/>
              </a:solidFill>
            </a:rPr>
            <a:t>Ethiopia EDHS</a:t>
          </a:r>
        </a:p>
        <a:p>
          <a:pPr marL="114300" lvl="1" indent="-114300" algn="l" defTabSz="533400">
            <a:lnSpc>
              <a:spcPct val="90000"/>
            </a:lnSpc>
            <a:spcBef>
              <a:spcPct val="0"/>
            </a:spcBef>
            <a:spcAft>
              <a:spcPct val="15000"/>
            </a:spcAft>
            <a:buChar char="•"/>
          </a:pPr>
          <a:r>
            <a:rPr lang="en-US" sz="1200" kern="1200" dirty="0">
              <a:solidFill>
                <a:schemeClr val="tx1"/>
              </a:solidFill>
            </a:rPr>
            <a:t>Laos PDR MICS</a:t>
          </a:r>
        </a:p>
        <a:p>
          <a:pPr marL="114300" lvl="1" indent="-114300" algn="l" defTabSz="533400">
            <a:lnSpc>
              <a:spcPct val="90000"/>
            </a:lnSpc>
            <a:spcBef>
              <a:spcPct val="0"/>
            </a:spcBef>
            <a:spcAft>
              <a:spcPct val="15000"/>
            </a:spcAft>
            <a:buChar char="•"/>
          </a:pPr>
          <a:r>
            <a:rPr lang="en-US" sz="1200" b="1" kern="1200" dirty="0">
              <a:solidFill>
                <a:srgbClr val="FF0000"/>
              </a:solidFill>
            </a:rPr>
            <a:t>Lebanon MICS</a:t>
          </a:r>
        </a:p>
        <a:p>
          <a:pPr marL="114300" lvl="1" indent="-114300" algn="l" defTabSz="533400">
            <a:lnSpc>
              <a:spcPct val="90000"/>
            </a:lnSpc>
            <a:spcBef>
              <a:spcPct val="0"/>
            </a:spcBef>
            <a:spcAft>
              <a:spcPct val="15000"/>
            </a:spcAft>
            <a:buChar char="•"/>
          </a:pPr>
          <a:r>
            <a:rPr lang="en-US" sz="1200" kern="1200" dirty="0">
              <a:solidFill>
                <a:schemeClr val="tx1"/>
              </a:solidFill>
            </a:rPr>
            <a:t>Nauru MICS</a:t>
          </a:r>
        </a:p>
        <a:p>
          <a:pPr marL="114300" lvl="1" indent="-114300" algn="l" defTabSz="533400">
            <a:lnSpc>
              <a:spcPct val="90000"/>
            </a:lnSpc>
            <a:spcBef>
              <a:spcPct val="0"/>
            </a:spcBef>
            <a:spcAft>
              <a:spcPct val="15000"/>
            </a:spcAft>
            <a:buChar char="•"/>
          </a:pPr>
          <a:r>
            <a:rPr lang="en-US" sz="1200" kern="1200" dirty="0">
              <a:solidFill>
                <a:schemeClr val="tx1"/>
              </a:solidFill>
            </a:rPr>
            <a:t>Nicaragua MICS</a:t>
          </a:r>
        </a:p>
        <a:p>
          <a:pPr marL="114300" lvl="1" indent="-114300" algn="l" defTabSz="533400">
            <a:lnSpc>
              <a:spcPct val="90000"/>
            </a:lnSpc>
            <a:spcBef>
              <a:spcPct val="0"/>
            </a:spcBef>
            <a:spcAft>
              <a:spcPct val="15000"/>
            </a:spcAft>
            <a:buChar char="•"/>
          </a:pPr>
          <a:r>
            <a:rPr lang="en-US" sz="1200" b="1" kern="1200" dirty="0">
              <a:solidFill>
                <a:srgbClr val="FF0000"/>
              </a:solidFill>
            </a:rPr>
            <a:t>Somalia/Somaliland MICS</a:t>
          </a:r>
        </a:p>
        <a:p>
          <a:pPr marL="114300" lvl="1" indent="-114300" algn="l" defTabSz="533400">
            <a:lnSpc>
              <a:spcPct val="90000"/>
            </a:lnSpc>
            <a:spcBef>
              <a:spcPct val="0"/>
            </a:spcBef>
            <a:spcAft>
              <a:spcPct val="15000"/>
            </a:spcAft>
            <a:buChar char="•"/>
          </a:pPr>
          <a:r>
            <a:rPr lang="en-US" sz="1200" b="1" kern="1200" dirty="0">
              <a:solidFill>
                <a:srgbClr val="FF0000"/>
              </a:solidFill>
            </a:rPr>
            <a:t>Sudan MICS</a:t>
          </a:r>
        </a:p>
        <a:p>
          <a:pPr marL="114300" lvl="1" indent="-114300" algn="l" defTabSz="533400">
            <a:lnSpc>
              <a:spcPct val="90000"/>
            </a:lnSpc>
            <a:spcBef>
              <a:spcPct val="0"/>
            </a:spcBef>
            <a:spcAft>
              <a:spcPct val="15000"/>
            </a:spcAft>
            <a:buChar char="•"/>
          </a:pPr>
          <a:r>
            <a:rPr lang="en-US" sz="1200" kern="1200" dirty="0">
              <a:solidFill>
                <a:schemeClr val="tx1"/>
              </a:solidFill>
            </a:rPr>
            <a:t>Trinidad and Tobago MICS</a:t>
          </a:r>
        </a:p>
        <a:p>
          <a:pPr marL="114300" lvl="1" indent="-114300" algn="l" defTabSz="533400">
            <a:lnSpc>
              <a:spcPct val="90000"/>
            </a:lnSpc>
            <a:spcBef>
              <a:spcPct val="0"/>
            </a:spcBef>
            <a:spcAft>
              <a:spcPct val="15000"/>
            </a:spcAft>
            <a:buChar char="•"/>
          </a:pPr>
          <a:r>
            <a:rPr lang="en-US" sz="1200" b="1" kern="1200" dirty="0">
              <a:solidFill>
                <a:srgbClr val="FF0000"/>
              </a:solidFill>
            </a:rPr>
            <a:t>Tunisia MICS</a:t>
          </a:r>
        </a:p>
        <a:p>
          <a:pPr marL="114300" lvl="1" indent="-114300" algn="l" defTabSz="533400">
            <a:lnSpc>
              <a:spcPct val="90000"/>
            </a:lnSpc>
            <a:spcBef>
              <a:spcPct val="0"/>
            </a:spcBef>
            <a:spcAft>
              <a:spcPct val="15000"/>
            </a:spcAft>
            <a:buChar char="•"/>
          </a:pPr>
          <a:r>
            <a:rPr lang="en-US" sz="1200" kern="1200" dirty="0">
              <a:solidFill>
                <a:schemeClr val="tx1"/>
              </a:solidFill>
            </a:rPr>
            <a:t>Turkmenistan MICS</a:t>
          </a:r>
        </a:p>
        <a:p>
          <a:pPr marL="114300" lvl="1" indent="-114300" algn="l" defTabSz="533400">
            <a:lnSpc>
              <a:spcPct val="90000"/>
            </a:lnSpc>
            <a:spcBef>
              <a:spcPct val="0"/>
            </a:spcBef>
            <a:spcAft>
              <a:spcPct val="15000"/>
            </a:spcAft>
            <a:buChar char="•"/>
          </a:pPr>
          <a:r>
            <a:rPr lang="en-US" sz="1200" kern="1200" dirty="0">
              <a:solidFill>
                <a:schemeClr val="tx1"/>
              </a:solidFill>
            </a:rPr>
            <a:t>Uganda DHS</a:t>
          </a:r>
        </a:p>
        <a:p>
          <a:pPr marL="114300" lvl="1" indent="-114300" algn="l" defTabSz="533400">
            <a:lnSpc>
              <a:spcPct val="90000"/>
            </a:lnSpc>
            <a:spcBef>
              <a:spcPct val="0"/>
            </a:spcBef>
            <a:spcAft>
              <a:spcPct val="15000"/>
            </a:spcAft>
            <a:buChar char="•"/>
          </a:pPr>
          <a:r>
            <a:rPr lang="en-US" sz="1200" kern="1200" dirty="0">
              <a:solidFill>
                <a:schemeClr val="tx1"/>
              </a:solidFill>
            </a:rPr>
            <a:t>Mozambique DHS</a:t>
          </a:r>
        </a:p>
        <a:p>
          <a:pPr marL="114300" lvl="1" indent="-114300" algn="l" defTabSz="533400">
            <a:lnSpc>
              <a:spcPct val="90000"/>
            </a:lnSpc>
            <a:spcBef>
              <a:spcPct val="0"/>
            </a:spcBef>
            <a:spcAft>
              <a:spcPct val="15000"/>
            </a:spcAft>
            <a:buChar char="•"/>
          </a:pPr>
          <a:r>
            <a:rPr lang="en-US" sz="1200" kern="1200" dirty="0">
              <a:solidFill>
                <a:schemeClr val="tx1"/>
              </a:solidFill>
            </a:rPr>
            <a:t>Vanuatu MICS</a:t>
          </a:r>
        </a:p>
      </dsp:txBody>
      <dsp:txXfrm>
        <a:off x="6984700" y="1109113"/>
        <a:ext cx="1668752" cy="3092075"/>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539EE8-C90F-48FE-9E5C-72B4EFDFF480}"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41FB0-6A6E-4318-B743-764D8E1A3D9A}" type="slidenum">
              <a:rPr lang="en-US" smtClean="0"/>
              <a:t>‹#›</a:t>
            </a:fld>
            <a:endParaRPr lang="en-US"/>
          </a:p>
        </p:txBody>
      </p:sp>
    </p:spTree>
    <p:extLst>
      <p:ext uri="{BB962C8B-B14F-4D97-AF65-F5344CB8AC3E}">
        <p14:creationId xmlns:p14="http://schemas.microsoft.com/office/powerpoint/2010/main" val="394929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our website, you can see the elements of safely managed drinking water by country, here I’m showing the 20 countries in the UNICEF </a:t>
            </a:r>
            <a:r>
              <a:rPr lang="en-US" dirty="0" err="1"/>
              <a:t>programme</a:t>
            </a:r>
            <a:r>
              <a:rPr lang="en-US" dirty="0"/>
              <a:t> region of Middle East and Northern Africa. Of course, the website is showing data from the 2023 report, which shows coverage in 2022.</a:t>
            </a:r>
          </a:p>
          <a:p>
            <a:endParaRPr lang="en-US" dirty="0"/>
          </a:p>
          <a:p>
            <a:r>
              <a:rPr lang="en-US" dirty="0"/>
              <a:t>In this last report, data on “improved water supplies, accessible on premises” were available from all 20 countries in the region. As discussed, we will be losing data from Saudi Arabia for the new report.</a:t>
            </a:r>
          </a:p>
        </p:txBody>
      </p:sp>
      <p:sp>
        <p:nvSpPr>
          <p:cNvPr id="4" name="Slide Number Placeholder 3"/>
          <p:cNvSpPr>
            <a:spLocks noGrp="1"/>
          </p:cNvSpPr>
          <p:nvPr>
            <p:ph type="sldNum" sz="quarter" idx="5"/>
          </p:nvPr>
        </p:nvSpPr>
        <p:spPr/>
        <p:txBody>
          <a:bodyPr/>
          <a:lstStyle/>
          <a:p>
            <a:fld id="{F6341FB0-6A6E-4318-B743-764D8E1A3D9A}" type="slidenum">
              <a:rPr lang="en-US" smtClean="0"/>
              <a:t>1</a:t>
            </a:fld>
            <a:endParaRPr lang="en-US"/>
          </a:p>
        </p:txBody>
      </p:sp>
    </p:spTree>
    <p:extLst>
      <p:ext uri="{BB962C8B-B14F-4D97-AF65-F5344CB8AC3E}">
        <p14:creationId xmlns:p14="http://schemas.microsoft.com/office/powerpoint/2010/main" val="1810024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41FB0-6A6E-4318-B743-764D8E1A3D9A}" type="slidenum">
              <a:rPr lang="en-US" smtClean="0"/>
              <a:t>2</a:t>
            </a:fld>
            <a:endParaRPr lang="en-US"/>
          </a:p>
        </p:txBody>
      </p:sp>
    </p:spTree>
    <p:extLst>
      <p:ext uri="{BB962C8B-B14F-4D97-AF65-F5344CB8AC3E}">
        <p14:creationId xmlns:p14="http://schemas.microsoft.com/office/powerpoint/2010/main" val="3241258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More than 50 countries supported to-date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A064-6FBC-44D2-81AB-97CD689BB0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739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‘available when needed’ is the lowest of the three SMDW elements, and so is the limiting factor. While ‘accessible on premises’ is coming from three rounds of MICS surveys (2012, 2018 and 2023), ‘available when needed’ is coming from the two recent MICS but also from the Afrobarometer surveys (2013, 2015, 2018, and 2022). ‘Free from contamination’ is coming only from the two most recent MICS surveys. </a:t>
            </a:r>
          </a:p>
        </p:txBody>
      </p:sp>
      <p:sp>
        <p:nvSpPr>
          <p:cNvPr id="4" name="Slide Number Placeholder 3"/>
          <p:cNvSpPr>
            <a:spLocks noGrp="1"/>
          </p:cNvSpPr>
          <p:nvPr>
            <p:ph type="sldNum" sz="quarter" idx="5"/>
          </p:nvPr>
        </p:nvSpPr>
        <p:spPr/>
        <p:txBody>
          <a:bodyPr/>
          <a:lstStyle/>
          <a:p>
            <a:fld id="{F6341FB0-6A6E-4318-B743-764D8E1A3D9A}" type="slidenum">
              <a:rPr lang="en-US" smtClean="0"/>
              <a:t>6</a:t>
            </a:fld>
            <a:endParaRPr lang="en-US"/>
          </a:p>
        </p:txBody>
      </p:sp>
    </p:spTree>
    <p:extLst>
      <p:ext uri="{BB962C8B-B14F-4D97-AF65-F5344CB8AC3E}">
        <p14:creationId xmlns:p14="http://schemas.microsoft.com/office/powerpoint/2010/main" val="567680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Safely managed is calculated based on the minimum of accessible, available and free from contamination</a:t>
            </a:r>
          </a:p>
          <a:p>
            <a:pPr marL="171450" indent="-171450">
              <a:buFont typeface="Arial" panose="020B0604020202020204" pitchFamily="34" charset="0"/>
              <a:buChar char="•"/>
            </a:pPr>
            <a:r>
              <a:rPr lang="en-US" dirty="0"/>
              <a:t>Availability when needed is the limiting factor for safely managed drinking water in both rural and urban areas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6341FB0-6A6E-4318-B743-764D8E1A3D9A}" type="slidenum">
              <a:rPr lang="en-US" smtClean="0"/>
              <a:t>7</a:t>
            </a:fld>
            <a:endParaRPr lang="en-US"/>
          </a:p>
        </p:txBody>
      </p:sp>
    </p:spTree>
    <p:extLst>
      <p:ext uri="{BB962C8B-B14F-4D97-AF65-F5344CB8AC3E}">
        <p14:creationId xmlns:p14="http://schemas.microsoft.com/office/powerpoint/2010/main" val="2554086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440775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grpSp>
        <p:nvGrpSpPr>
          <p:cNvPr id="4" name="Grouper 4"/>
          <p:cNvGrpSpPr>
            <a:grpSpLocks/>
          </p:cNvGrpSpPr>
          <p:nvPr/>
        </p:nvGrpSpPr>
        <p:grpSpPr bwMode="auto">
          <a:xfrm>
            <a:off x="896" y="882447"/>
            <a:ext cx="12191999" cy="127216"/>
            <a:chOff x="891" y="1433935"/>
            <a:chExt cx="19805650" cy="206338"/>
          </a:xfrm>
        </p:grpSpPr>
        <p:sp>
          <p:nvSpPr>
            <p:cNvPr id="5" name="Rectangle 4"/>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sp>
          <p:nvSpPr>
            <p:cNvPr id="6" name="Rectangle 5"/>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grpSp>
      <p:sp>
        <p:nvSpPr>
          <p:cNvPr id="3" name="Espace réservé du contenu 2"/>
          <p:cNvSpPr>
            <a:spLocks noGrp="1"/>
          </p:cNvSpPr>
          <p:nvPr>
            <p:ph idx="1"/>
          </p:nvPr>
        </p:nvSpPr>
        <p:spPr>
          <a:xfrm>
            <a:off x="391842" y="1325033"/>
            <a:ext cx="11265289" cy="4854134"/>
          </a:xfrm>
          <a:prstGeom prst="rect">
            <a:avLst/>
          </a:prstGeom>
        </p:spPr>
        <p:txBody>
          <a:bodyPr lIns="0" tIns="0" rIns="0" bIns="0"/>
          <a:lstStyle>
            <a:lvl1pPr marL="609429" indent="-321510" algn="l">
              <a:lnSpc>
                <a:spcPct val="100000"/>
              </a:lnSpc>
              <a:spcBef>
                <a:spcPts val="0"/>
              </a:spcBef>
              <a:spcAft>
                <a:spcPts val="0"/>
              </a:spcAft>
              <a:buClr>
                <a:srgbClr val="C30000"/>
              </a:buClr>
              <a:buSzPct val="100000"/>
              <a:buFont typeface="Lucida Grande"/>
              <a:buChar char="●"/>
              <a:defRPr sz="2934" b="0" i="0">
                <a:solidFill>
                  <a:srgbClr val="000000"/>
                </a:solidFill>
                <a:latin typeface="Arial Narrow"/>
                <a:cs typeface="Arial Narrow"/>
              </a:defRPr>
            </a:lvl1pPr>
            <a:lvl2pPr marL="852779" indent="-321510">
              <a:spcBef>
                <a:spcPts val="400"/>
              </a:spcBef>
              <a:buClr>
                <a:srgbClr val="C30000"/>
              </a:buClr>
              <a:buSzPct val="90000"/>
              <a:buFont typeface="Lucida Grande"/>
              <a:buChar char="●"/>
              <a:defRPr sz="2144" b="0" i="0">
                <a:solidFill>
                  <a:srgbClr val="000000"/>
                </a:solidFill>
                <a:latin typeface="Arial Narrow"/>
                <a:cs typeface="Arial Narrow"/>
              </a:defRPr>
            </a:lvl2pPr>
            <a:lvl3pPr marL="993218" indent="-280295">
              <a:spcBef>
                <a:spcPts val="400"/>
              </a:spcBef>
              <a:buClr>
                <a:srgbClr val="C30000"/>
              </a:buClr>
              <a:buSzPct val="80000"/>
              <a:buFont typeface="Lucida Grande"/>
              <a:buChar char="●"/>
              <a:defRPr sz="1749" b="0" i="0">
                <a:solidFill>
                  <a:srgbClr val="000000"/>
                </a:solidFill>
                <a:latin typeface="Arial Narrow"/>
                <a:cs typeface="Arial Narrow"/>
              </a:defRPr>
            </a:lvl3pPr>
            <a:lvl4pPr marL="698552" indent="0">
              <a:buNone/>
              <a:defRPr>
                <a:latin typeface="HelveticaNeueLT Pro 55 Roman" pitchFamily="34" charset="0"/>
              </a:defRPr>
            </a:lvl4pPr>
            <a:lvl5pPr>
              <a:defRPr>
                <a:latin typeface="HelveticaNeueLT Pro 55 Roman" pitchFamily="34" charset="0"/>
              </a:defRPr>
            </a:lvl5pPr>
          </a:lstStyle>
          <a:p>
            <a:pPr lvl="0"/>
            <a:r>
              <a:rPr lang="en-US"/>
              <a:t>Click to edit Master text styles</a:t>
            </a:r>
          </a:p>
          <a:p>
            <a:pPr lvl="1"/>
            <a:r>
              <a:rPr lang="en-US"/>
              <a:t>Second level</a:t>
            </a:r>
          </a:p>
          <a:p>
            <a:pPr lvl="2"/>
            <a:r>
              <a:rPr lang="en-US"/>
              <a:t>Third level</a:t>
            </a:r>
          </a:p>
        </p:txBody>
      </p:sp>
      <p:sp>
        <p:nvSpPr>
          <p:cNvPr id="9" name="Titre 1"/>
          <p:cNvSpPr>
            <a:spLocks noGrp="1"/>
          </p:cNvSpPr>
          <p:nvPr>
            <p:ph type="title"/>
          </p:nvPr>
        </p:nvSpPr>
        <p:spPr>
          <a:xfrm>
            <a:off x="533062" y="182407"/>
            <a:ext cx="10325173" cy="831477"/>
          </a:xfrm>
          <a:prstGeom prst="rect">
            <a:avLst/>
          </a:prstGeom>
        </p:spPr>
        <p:txBody>
          <a:bodyPr lIns="216032" tIns="108017" rIns="216032" bIns="108017"/>
          <a:lstStyle>
            <a:lvl1pPr>
              <a:spcAft>
                <a:spcPts val="1599"/>
              </a:spcAft>
              <a:defRPr sz="3442" b="0" i="0" spc="133" baseline="0">
                <a:latin typeface="Impact"/>
                <a:cs typeface="Impact"/>
              </a:defRPr>
            </a:lvl1pPr>
          </a:lstStyle>
          <a:p>
            <a:r>
              <a:rPr lang="en-US"/>
              <a:t>Click to edit Master title style</a:t>
            </a:r>
            <a:endParaRPr lang="fr-FR" dirty="0"/>
          </a:p>
        </p:txBody>
      </p:sp>
      <p:sp>
        <p:nvSpPr>
          <p:cNvPr id="12" name="Slide Number Placeholder 5"/>
          <p:cNvSpPr>
            <a:spLocks noGrp="1"/>
          </p:cNvSpPr>
          <p:nvPr>
            <p:ph type="sldNum" sz="quarter" idx="12"/>
          </p:nvPr>
        </p:nvSpPr>
        <p:spPr>
          <a:xfrm>
            <a:off x="9167065" y="6356304"/>
            <a:ext cx="2844890" cy="365521"/>
          </a:xfrm>
          <a:prstGeom prst="rect">
            <a:avLst/>
          </a:prstGeom>
        </p:spPr>
        <p:txBody>
          <a:bodyPr vert="horz" wrap="square" lIns="192911" tIns="96455" rIns="192911" bIns="96455" numCol="1" anchor="t" anchorCtr="0" compatLnSpc="1">
            <a:prstTxWarp prst="textNoShape">
              <a:avLst/>
            </a:prstTxWarp>
          </a:bodyPr>
          <a:lstStyle>
            <a:lvl1pPr eaLnBrk="1" hangingPunct="1">
              <a:defRPr smtClean="0">
                <a:solidFill>
                  <a:srgbClr val="FFFFFF"/>
                </a:solidFill>
              </a:defRPr>
            </a:lvl1pPr>
          </a:lstStyle>
          <a:p>
            <a:fld id="{2A6B1740-29C2-40B9-9D01-6FEB599D4026}" type="slidenum">
              <a:rPr lang="en-US" smtClean="0"/>
              <a:t>‹#›</a:t>
            </a:fld>
            <a:endParaRPr lang="en-US"/>
          </a:p>
        </p:txBody>
      </p:sp>
      <p:sp>
        <p:nvSpPr>
          <p:cNvPr id="13" name="Footer Placeholder 4"/>
          <p:cNvSpPr>
            <a:spLocks noGrp="1"/>
          </p:cNvSpPr>
          <p:nvPr>
            <p:ph type="ftr" sz="quarter" idx="11"/>
          </p:nvPr>
        </p:nvSpPr>
        <p:spPr>
          <a:xfrm>
            <a:off x="4165219" y="6356304"/>
            <a:ext cx="3861562" cy="365521"/>
          </a:xfrm>
          <a:prstGeom prst="rect">
            <a:avLst/>
          </a:prstGeom>
        </p:spPr>
        <p:txBody>
          <a:bodyPr lIns="192911" tIns="96455" rIns="192911" bIns="96455"/>
          <a:lstStyle>
            <a:lvl1pPr eaLnBrk="1" hangingPunct="1">
              <a:defRPr>
                <a:solidFill>
                  <a:prstClr val="black">
                    <a:tint val="75000"/>
                  </a:prstClr>
                </a:solidFill>
              </a:defRPr>
            </a:lvl1pPr>
          </a:lstStyle>
          <a:p>
            <a:endParaRPr lang="en-US"/>
          </a:p>
        </p:txBody>
      </p:sp>
    </p:spTree>
    <p:extLst>
      <p:ext uri="{BB962C8B-B14F-4D97-AF65-F5344CB8AC3E}">
        <p14:creationId xmlns:p14="http://schemas.microsoft.com/office/powerpoint/2010/main" val="1185281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189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1434338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E480A7-32ED-4526-9D66-2E81226B6699}"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B1740-29C2-40B9-9D01-6FEB599D4026}" type="slidenum">
              <a:rPr lang="en-US" smtClean="0"/>
              <a:t>‹#›</a:t>
            </a:fld>
            <a:endParaRPr lang="en-US"/>
          </a:p>
        </p:txBody>
      </p:sp>
    </p:spTree>
    <p:extLst>
      <p:ext uri="{BB962C8B-B14F-4D97-AF65-F5344CB8AC3E}">
        <p14:creationId xmlns:p14="http://schemas.microsoft.com/office/powerpoint/2010/main" val="3768725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5" name="Rectangle 4"/>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Rectangle 5"/>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7" name="Rectangle 6"/>
          <p:cNvSpPr/>
          <p:nvPr/>
        </p:nvSpPr>
        <p:spPr>
          <a:xfrm>
            <a:off x="624418" y="1412876"/>
            <a:ext cx="10943167" cy="36513"/>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0"/>
          </p:nvPr>
        </p:nvSpPr>
        <p:spPr/>
        <p:txBody>
          <a:bodyPr/>
          <a:lstStyle>
            <a:lvl1pPr>
              <a:defRPr/>
            </a:lvl1pPr>
          </a:lstStyle>
          <a:p>
            <a:fld id="{C6E480A7-32ED-4526-9D66-2E81226B6699}" type="datetimeFigureOut">
              <a:rPr lang="en-US" smtClean="0"/>
              <a:t>1/16/2025</a:t>
            </a:fld>
            <a:endParaRPr lang="en-US"/>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p:txBody>
          <a:bodyPr/>
          <a:lstStyle>
            <a:lvl1pPr>
              <a:defRPr/>
            </a:lvl1pPr>
          </a:lstStyle>
          <a:p>
            <a:fld id="{2A6B1740-29C2-40B9-9D01-6FEB599D4026}" type="slidenum">
              <a:rPr lang="en-US" smtClean="0"/>
              <a:t>‹#›</a:t>
            </a:fld>
            <a:endParaRPr lang="en-US"/>
          </a:p>
        </p:txBody>
      </p:sp>
    </p:spTree>
    <p:extLst>
      <p:ext uri="{BB962C8B-B14F-4D97-AF65-F5344CB8AC3E}">
        <p14:creationId xmlns:p14="http://schemas.microsoft.com/office/powerpoint/2010/main" val="3611630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grpSp>
        <p:nvGrpSpPr>
          <p:cNvPr id="4" name="Grouper 4"/>
          <p:cNvGrpSpPr>
            <a:grpSpLocks/>
          </p:cNvGrpSpPr>
          <p:nvPr/>
        </p:nvGrpSpPr>
        <p:grpSpPr bwMode="auto">
          <a:xfrm>
            <a:off x="896" y="882447"/>
            <a:ext cx="12191999" cy="127216"/>
            <a:chOff x="891" y="1433935"/>
            <a:chExt cx="19805650" cy="206338"/>
          </a:xfrm>
        </p:grpSpPr>
        <p:sp>
          <p:nvSpPr>
            <p:cNvPr id="5" name="Rectangle 4"/>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sp>
          <p:nvSpPr>
            <p:cNvPr id="6" name="Rectangle 5"/>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grpSp>
      <p:sp>
        <p:nvSpPr>
          <p:cNvPr id="3" name="Espace réservé du contenu 2"/>
          <p:cNvSpPr>
            <a:spLocks noGrp="1"/>
          </p:cNvSpPr>
          <p:nvPr>
            <p:ph idx="1"/>
          </p:nvPr>
        </p:nvSpPr>
        <p:spPr>
          <a:xfrm>
            <a:off x="391842" y="1325033"/>
            <a:ext cx="11265289" cy="4854134"/>
          </a:xfrm>
          <a:prstGeom prst="rect">
            <a:avLst/>
          </a:prstGeom>
        </p:spPr>
        <p:txBody>
          <a:bodyPr lIns="0" tIns="0" rIns="0" bIns="0"/>
          <a:lstStyle>
            <a:lvl1pPr marL="609429" indent="-321510" algn="l">
              <a:lnSpc>
                <a:spcPct val="100000"/>
              </a:lnSpc>
              <a:spcBef>
                <a:spcPts val="0"/>
              </a:spcBef>
              <a:spcAft>
                <a:spcPts val="0"/>
              </a:spcAft>
              <a:buClr>
                <a:srgbClr val="C30000"/>
              </a:buClr>
              <a:buSzPct val="100000"/>
              <a:buFont typeface="Lucida Grande"/>
              <a:buChar char="●"/>
              <a:defRPr sz="2934" b="0" i="0">
                <a:solidFill>
                  <a:srgbClr val="000000"/>
                </a:solidFill>
                <a:latin typeface="Arial Narrow"/>
                <a:cs typeface="Arial Narrow"/>
              </a:defRPr>
            </a:lvl1pPr>
            <a:lvl2pPr marL="852779" indent="-321510">
              <a:spcBef>
                <a:spcPts val="400"/>
              </a:spcBef>
              <a:buClr>
                <a:srgbClr val="C30000"/>
              </a:buClr>
              <a:buSzPct val="90000"/>
              <a:buFont typeface="Lucida Grande"/>
              <a:buChar char="●"/>
              <a:defRPr sz="2144" b="0" i="0">
                <a:solidFill>
                  <a:srgbClr val="000000"/>
                </a:solidFill>
                <a:latin typeface="Arial Narrow"/>
                <a:cs typeface="Arial Narrow"/>
              </a:defRPr>
            </a:lvl2pPr>
            <a:lvl3pPr marL="993218" indent="-280295">
              <a:spcBef>
                <a:spcPts val="400"/>
              </a:spcBef>
              <a:buClr>
                <a:srgbClr val="C30000"/>
              </a:buClr>
              <a:buSzPct val="80000"/>
              <a:buFont typeface="Lucida Grande"/>
              <a:buChar char="●"/>
              <a:defRPr sz="1749" b="0" i="0">
                <a:solidFill>
                  <a:srgbClr val="000000"/>
                </a:solidFill>
                <a:latin typeface="Arial Narrow"/>
                <a:cs typeface="Arial Narrow"/>
              </a:defRPr>
            </a:lvl3pPr>
            <a:lvl4pPr marL="698552" indent="0">
              <a:buNone/>
              <a:defRPr>
                <a:latin typeface="HelveticaNeueLT Pro 55 Roman" pitchFamily="34" charset="0"/>
              </a:defRPr>
            </a:lvl4pPr>
            <a:lvl5pPr>
              <a:defRPr>
                <a:latin typeface="HelveticaNeueLT Pro 55 Roman" pitchFamily="34" charset="0"/>
              </a:defRPr>
            </a:lvl5pPr>
          </a:lstStyle>
          <a:p>
            <a:pPr lvl="0"/>
            <a:r>
              <a:rPr lang="en-US"/>
              <a:t>Click to edit Master text styles</a:t>
            </a:r>
          </a:p>
          <a:p>
            <a:pPr lvl="1"/>
            <a:r>
              <a:rPr lang="en-US"/>
              <a:t>Second level</a:t>
            </a:r>
          </a:p>
          <a:p>
            <a:pPr lvl="2"/>
            <a:r>
              <a:rPr lang="en-US"/>
              <a:t>Third level</a:t>
            </a:r>
          </a:p>
        </p:txBody>
      </p:sp>
      <p:sp>
        <p:nvSpPr>
          <p:cNvPr id="9" name="Titre 1"/>
          <p:cNvSpPr>
            <a:spLocks noGrp="1"/>
          </p:cNvSpPr>
          <p:nvPr>
            <p:ph type="title"/>
          </p:nvPr>
        </p:nvSpPr>
        <p:spPr>
          <a:xfrm>
            <a:off x="533062" y="182407"/>
            <a:ext cx="10325173" cy="831477"/>
          </a:xfrm>
          <a:prstGeom prst="rect">
            <a:avLst/>
          </a:prstGeom>
        </p:spPr>
        <p:txBody>
          <a:bodyPr lIns="216032" tIns="108017" rIns="216032" bIns="108017"/>
          <a:lstStyle>
            <a:lvl1pPr>
              <a:spcAft>
                <a:spcPts val="1599"/>
              </a:spcAft>
              <a:defRPr sz="3442" b="0" i="0" spc="133" baseline="0">
                <a:latin typeface="Impact"/>
                <a:cs typeface="Impact"/>
              </a:defRPr>
            </a:lvl1pPr>
          </a:lstStyle>
          <a:p>
            <a:r>
              <a:rPr lang="en-US"/>
              <a:t>Click to edit Master title style</a:t>
            </a:r>
            <a:endParaRPr lang="fr-FR" dirty="0"/>
          </a:p>
        </p:txBody>
      </p:sp>
      <p:sp>
        <p:nvSpPr>
          <p:cNvPr id="12" name="Slide Number Placeholder 5"/>
          <p:cNvSpPr>
            <a:spLocks noGrp="1"/>
          </p:cNvSpPr>
          <p:nvPr>
            <p:ph type="sldNum" sz="quarter" idx="12"/>
          </p:nvPr>
        </p:nvSpPr>
        <p:spPr>
          <a:xfrm>
            <a:off x="9167065" y="6356304"/>
            <a:ext cx="2844890" cy="365521"/>
          </a:xfrm>
          <a:prstGeom prst="rect">
            <a:avLst/>
          </a:prstGeom>
        </p:spPr>
        <p:txBody>
          <a:bodyPr vert="horz" wrap="square" lIns="192911" tIns="96455" rIns="192911" bIns="96455" numCol="1" anchor="t" anchorCtr="0" compatLnSpc="1">
            <a:prstTxWarp prst="textNoShape">
              <a:avLst/>
            </a:prstTxWarp>
          </a:bodyPr>
          <a:lstStyle>
            <a:lvl1pPr eaLnBrk="1" hangingPunct="1">
              <a:defRPr smtClean="0">
                <a:solidFill>
                  <a:srgbClr val="FFFFFF"/>
                </a:solidFill>
              </a:defRPr>
            </a:lvl1pPr>
          </a:lstStyle>
          <a:p>
            <a:fld id="{2A6B1740-29C2-40B9-9D01-6FEB599D4026}" type="slidenum">
              <a:rPr lang="en-US" smtClean="0"/>
              <a:t>‹#›</a:t>
            </a:fld>
            <a:endParaRPr lang="en-US"/>
          </a:p>
        </p:txBody>
      </p:sp>
      <p:sp>
        <p:nvSpPr>
          <p:cNvPr id="13" name="Footer Placeholder 4"/>
          <p:cNvSpPr>
            <a:spLocks noGrp="1"/>
          </p:cNvSpPr>
          <p:nvPr>
            <p:ph type="ftr" sz="quarter" idx="11"/>
          </p:nvPr>
        </p:nvSpPr>
        <p:spPr>
          <a:xfrm>
            <a:off x="4165219" y="6356304"/>
            <a:ext cx="3861562" cy="365521"/>
          </a:xfrm>
          <a:prstGeom prst="rect">
            <a:avLst/>
          </a:prstGeom>
        </p:spPr>
        <p:txBody>
          <a:bodyPr lIns="192911" tIns="96455" rIns="192911" bIns="96455"/>
          <a:lstStyle>
            <a:lvl1pPr eaLnBrk="1" hangingPunct="1">
              <a:defRPr>
                <a:solidFill>
                  <a:prstClr val="black">
                    <a:tint val="75000"/>
                  </a:prstClr>
                </a:solidFill>
              </a:defRPr>
            </a:lvl1pPr>
          </a:lstStyle>
          <a:p>
            <a:endParaRPr lang="en-US"/>
          </a:p>
        </p:txBody>
      </p:sp>
    </p:spTree>
    <p:extLst>
      <p:ext uri="{BB962C8B-B14F-4D97-AF65-F5344CB8AC3E}">
        <p14:creationId xmlns:p14="http://schemas.microsoft.com/office/powerpoint/2010/main" val="134477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p>
            <a:fld id="{283339A3-750B-4343-A9BB-CEB5C0C44F8B}" type="datetimeFigureOut">
              <a:rPr lang="de-DE" smtClean="0"/>
              <a:t>16.01.2025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8613EC6-EDF0-4D66-AC8E-AF6A89E3608B}" type="slidenum">
              <a:rPr lang="de-DE" smtClean="0"/>
              <a:t>‹#›</a:t>
            </a:fld>
            <a:endParaRPr lang="de-DE"/>
          </a:p>
        </p:txBody>
      </p:sp>
    </p:spTree>
    <p:extLst>
      <p:ext uri="{BB962C8B-B14F-4D97-AF65-F5344CB8AC3E}">
        <p14:creationId xmlns:p14="http://schemas.microsoft.com/office/powerpoint/2010/main" val="2234964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3339A3-750B-4343-A9BB-CEB5C0C44F8B}"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16.01.2025</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13EC6-EDF0-4D66-AC8E-AF6A89E3608B}" type="slidenum">
              <a:rPr kumimoji="0" lang="de-D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78068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E480A7-32ED-4526-9D66-2E81226B6699}"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B1740-29C2-40B9-9D01-6FEB599D4026}" type="slidenum">
              <a:rPr lang="en-US" smtClean="0"/>
              <a:t>‹#›</a:t>
            </a:fld>
            <a:endParaRPr lang="en-US"/>
          </a:p>
        </p:txBody>
      </p:sp>
    </p:spTree>
    <p:extLst>
      <p:ext uri="{BB962C8B-B14F-4D97-AF65-F5344CB8AC3E}">
        <p14:creationId xmlns:p14="http://schemas.microsoft.com/office/powerpoint/2010/main" val="2780392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5" name="Rectangle 4"/>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Rectangle 5"/>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7" name="Rectangle 6"/>
          <p:cNvSpPr/>
          <p:nvPr/>
        </p:nvSpPr>
        <p:spPr>
          <a:xfrm>
            <a:off x="624418" y="1412876"/>
            <a:ext cx="10943167" cy="36513"/>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0"/>
          </p:nvPr>
        </p:nvSpPr>
        <p:spPr/>
        <p:txBody>
          <a:bodyPr/>
          <a:lstStyle>
            <a:lvl1pPr>
              <a:defRPr/>
            </a:lvl1pPr>
          </a:lstStyle>
          <a:p>
            <a:fld id="{C6E480A7-32ED-4526-9D66-2E81226B6699}" type="datetimeFigureOut">
              <a:rPr lang="en-US" smtClean="0"/>
              <a:t>1/16/2025</a:t>
            </a:fld>
            <a:endParaRPr lang="en-US"/>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p:txBody>
          <a:bodyPr/>
          <a:lstStyle>
            <a:lvl1pPr>
              <a:defRPr/>
            </a:lvl1pPr>
          </a:lstStyle>
          <a:p>
            <a:fld id="{2A6B1740-29C2-40B9-9D01-6FEB599D4026}" type="slidenum">
              <a:rPr lang="en-US" smtClean="0"/>
              <a:t>‹#›</a:t>
            </a:fld>
            <a:endParaRPr lang="en-US"/>
          </a:p>
        </p:txBody>
      </p:sp>
    </p:spTree>
    <p:extLst>
      <p:ext uri="{BB962C8B-B14F-4D97-AF65-F5344CB8AC3E}">
        <p14:creationId xmlns:p14="http://schemas.microsoft.com/office/powerpoint/2010/main" val="1446648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grpSp>
        <p:nvGrpSpPr>
          <p:cNvPr id="4" name="Grouper 4"/>
          <p:cNvGrpSpPr>
            <a:grpSpLocks/>
          </p:cNvGrpSpPr>
          <p:nvPr/>
        </p:nvGrpSpPr>
        <p:grpSpPr bwMode="auto">
          <a:xfrm>
            <a:off x="896" y="882447"/>
            <a:ext cx="12191999" cy="127216"/>
            <a:chOff x="891" y="1433935"/>
            <a:chExt cx="19805650" cy="206338"/>
          </a:xfrm>
        </p:grpSpPr>
        <p:sp>
          <p:nvSpPr>
            <p:cNvPr id="5" name="Rectangle 4"/>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sp>
          <p:nvSpPr>
            <p:cNvPr id="6" name="Rectangle 5"/>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grpSp>
      <p:sp>
        <p:nvSpPr>
          <p:cNvPr id="3" name="Espace réservé du contenu 2"/>
          <p:cNvSpPr>
            <a:spLocks noGrp="1"/>
          </p:cNvSpPr>
          <p:nvPr>
            <p:ph idx="1"/>
          </p:nvPr>
        </p:nvSpPr>
        <p:spPr>
          <a:xfrm>
            <a:off x="391842" y="1325033"/>
            <a:ext cx="11265289" cy="4854134"/>
          </a:xfrm>
          <a:prstGeom prst="rect">
            <a:avLst/>
          </a:prstGeom>
        </p:spPr>
        <p:txBody>
          <a:bodyPr lIns="0" tIns="0" rIns="0" bIns="0"/>
          <a:lstStyle>
            <a:lvl1pPr marL="609429" indent="-321510" algn="l">
              <a:lnSpc>
                <a:spcPct val="100000"/>
              </a:lnSpc>
              <a:spcBef>
                <a:spcPts val="0"/>
              </a:spcBef>
              <a:spcAft>
                <a:spcPts val="0"/>
              </a:spcAft>
              <a:buClr>
                <a:srgbClr val="C30000"/>
              </a:buClr>
              <a:buSzPct val="100000"/>
              <a:buFont typeface="Lucida Grande"/>
              <a:buChar char="●"/>
              <a:defRPr sz="2934" b="0" i="0">
                <a:solidFill>
                  <a:srgbClr val="000000"/>
                </a:solidFill>
                <a:latin typeface="Arial Narrow"/>
                <a:cs typeface="Arial Narrow"/>
              </a:defRPr>
            </a:lvl1pPr>
            <a:lvl2pPr marL="852779" indent="-321510">
              <a:spcBef>
                <a:spcPts val="400"/>
              </a:spcBef>
              <a:buClr>
                <a:srgbClr val="C30000"/>
              </a:buClr>
              <a:buSzPct val="90000"/>
              <a:buFont typeface="Lucida Grande"/>
              <a:buChar char="●"/>
              <a:defRPr sz="2144" b="0" i="0">
                <a:solidFill>
                  <a:srgbClr val="000000"/>
                </a:solidFill>
                <a:latin typeface="Arial Narrow"/>
                <a:cs typeface="Arial Narrow"/>
              </a:defRPr>
            </a:lvl2pPr>
            <a:lvl3pPr marL="993218" indent="-280295">
              <a:spcBef>
                <a:spcPts val="400"/>
              </a:spcBef>
              <a:buClr>
                <a:srgbClr val="C30000"/>
              </a:buClr>
              <a:buSzPct val="80000"/>
              <a:buFont typeface="Lucida Grande"/>
              <a:buChar char="●"/>
              <a:defRPr sz="1749" b="0" i="0">
                <a:solidFill>
                  <a:srgbClr val="000000"/>
                </a:solidFill>
                <a:latin typeface="Arial Narrow"/>
                <a:cs typeface="Arial Narrow"/>
              </a:defRPr>
            </a:lvl3pPr>
            <a:lvl4pPr marL="698552" indent="0">
              <a:buNone/>
              <a:defRPr>
                <a:latin typeface="HelveticaNeueLT Pro 55 Roman" pitchFamily="34" charset="0"/>
              </a:defRPr>
            </a:lvl4pPr>
            <a:lvl5pPr>
              <a:defRPr>
                <a:latin typeface="HelveticaNeueLT Pro 55 Roman" pitchFamily="34" charset="0"/>
              </a:defRPr>
            </a:lvl5pPr>
          </a:lstStyle>
          <a:p>
            <a:pPr lvl="0"/>
            <a:r>
              <a:rPr lang="en-US"/>
              <a:t>Click to edit Master text styles</a:t>
            </a:r>
          </a:p>
          <a:p>
            <a:pPr lvl="1"/>
            <a:r>
              <a:rPr lang="en-US"/>
              <a:t>Second level</a:t>
            </a:r>
          </a:p>
          <a:p>
            <a:pPr lvl="2"/>
            <a:r>
              <a:rPr lang="en-US"/>
              <a:t>Third level</a:t>
            </a:r>
          </a:p>
        </p:txBody>
      </p:sp>
      <p:sp>
        <p:nvSpPr>
          <p:cNvPr id="9" name="Titre 1"/>
          <p:cNvSpPr>
            <a:spLocks noGrp="1"/>
          </p:cNvSpPr>
          <p:nvPr>
            <p:ph type="title"/>
          </p:nvPr>
        </p:nvSpPr>
        <p:spPr>
          <a:xfrm>
            <a:off x="533062" y="182407"/>
            <a:ext cx="10325173" cy="831477"/>
          </a:xfrm>
          <a:prstGeom prst="rect">
            <a:avLst/>
          </a:prstGeom>
        </p:spPr>
        <p:txBody>
          <a:bodyPr lIns="216032" tIns="108017" rIns="216032" bIns="108017"/>
          <a:lstStyle>
            <a:lvl1pPr>
              <a:spcAft>
                <a:spcPts val="1599"/>
              </a:spcAft>
              <a:defRPr sz="3442" b="0" i="0" spc="133" baseline="0">
                <a:latin typeface="Impact"/>
                <a:cs typeface="Impact"/>
              </a:defRPr>
            </a:lvl1pPr>
          </a:lstStyle>
          <a:p>
            <a:r>
              <a:rPr lang="en-US"/>
              <a:t>Click to edit Master title style</a:t>
            </a:r>
            <a:endParaRPr lang="fr-FR" dirty="0"/>
          </a:p>
        </p:txBody>
      </p:sp>
      <p:sp>
        <p:nvSpPr>
          <p:cNvPr id="12" name="Slide Number Placeholder 5"/>
          <p:cNvSpPr>
            <a:spLocks noGrp="1"/>
          </p:cNvSpPr>
          <p:nvPr>
            <p:ph type="sldNum" sz="quarter" idx="12"/>
          </p:nvPr>
        </p:nvSpPr>
        <p:spPr>
          <a:xfrm>
            <a:off x="9167065" y="6356304"/>
            <a:ext cx="2844890" cy="365521"/>
          </a:xfrm>
          <a:prstGeom prst="rect">
            <a:avLst/>
          </a:prstGeom>
        </p:spPr>
        <p:txBody>
          <a:bodyPr vert="horz" wrap="square" lIns="192911" tIns="96455" rIns="192911" bIns="96455" numCol="1" anchor="t" anchorCtr="0" compatLnSpc="1">
            <a:prstTxWarp prst="textNoShape">
              <a:avLst/>
            </a:prstTxWarp>
          </a:bodyPr>
          <a:lstStyle>
            <a:lvl1pPr eaLnBrk="1" hangingPunct="1">
              <a:defRPr smtClean="0">
                <a:solidFill>
                  <a:srgbClr val="FFFFFF"/>
                </a:solidFill>
              </a:defRPr>
            </a:lvl1pPr>
          </a:lstStyle>
          <a:p>
            <a:fld id="{2A6B1740-29C2-40B9-9D01-6FEB599D4026}" type="slidenum">
              <a:rPr lang="en-US" smtClean="0"/>
              <a:t>‹#›</a:t>
            </a:fld>
            <a:endParaRPr lang="en-US"/>
          </a:p>
        </p:txBody>
      </p:sp>
      <p:sp>
        <p:nvSpPr>
          <p:cNvPr id="13" name="Footer Placeholder 4"/>
          <p:cNvSpPr>
            <a:spLocks noGrp="1"/>
          </p:cNvSpPr>
          <p:nvPr>
            <p:ph type="ftr" sz="quarter" idx="11"/>
          </p:nvPr>
        </p:nvSpPr>
        <p:spPr>
          <a:xfrm>
            <a:off x="4165219" y="6356304"/>
            <a:ext cx="3861562" cy="365521"/>
          </a:xfrm>
          <a:prstGeom prst="rect">
            <a:avLst/>
          </a:prstGeom>
        </p:spPr>
        <p:txBody>
          <a:bodyPr lIns="192911" tIns="96455" rIns="192911" bIns="96455"/>
          <a:lstStyle>
            <a:lvl1pPr eaLnBrk="1" hangingPunct="1">
              <a:defRPr>
                <a:solidFill>
                  <a:prstClr val="black">
                    <a:tint val="75000"/>
                  </a:prstClr>
                </a:solidFill>
              </a:defRPr>
            </a:lvl1pPr>
          </a:lstStyle>
          <a:p>
            <a:endParaRPr lang="en-US"/>
          </a:p>
        </p:txBody>
      </p:sp>
    </p:spTree>
    <p:extLst>
      <p:ext uri="{BB962C8B-B14F-4D97-AF65-F5344CB8AC3E}">
        <p14:creationId xmlns:p14="http://schemas.microsoft.com/office/powerpoint/2010/main" val="358622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3339A3-750B-4343-A9BB-CEB5C0C44F8B}"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16.01.2025</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13EC6-EDF0-4D66-AC8E-AF6A89E3608B}" type="slidenum">
              <a:rPr kumimoji="0" lang="de-D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74731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10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9651" y="502781"/>
            <a:ext cx="10515600" cy="908503"/>
          </a:xfrm>
        </p:spPr>
        <p:txBody>
          <a:bodyPr anchor="ctr">
            <a:noAutofit/>
          </a:bodyPr>
          <a:lstStyle>
            <a:lvl1pPr>
              <a:lnSpc>
                <a:spcPct val="120000"/>
              </a:lnSpc>
              <a:defRPr sz="3200" b="0" i="0">
                <a:solidFill>
                  <a:schemeClr val="tx2"/>
                </a:solidFill>
                <a:latin typeface="Arial" panose="020B0604020202020204" pitchFamily="34" charset="0"/>
              </a:defRPr>
            </a:lvl1pPr>
          </a:lstStyle>
          <a:p>
            <a:r>
              <a:rPr lang="en-US" dirty="0"/>
              <a:t>Click to edit Master title style</a:t>
            </a:r>
            <a:br>
              <a:rPr lang="en-US" dirty="0"/>
            </a:br>
            <a:r>
              <a:rPr lang="en-US" dirty="0"/>
              <a:t>Click to edit Master title style</a:t>
            </a:r>
          </a:p>
        </p:txBody>
      </p:sp>
      <p:sp>
        <p:nvSpPr>
          <p:cNvPr id="9" name="Content Placeholder 14">
            <a:extLst>
              <a:ext uri="{FF2B5EF4-FFF2-40B4-BE49-F238E27FC236}">
                <a16:creationId xmlns:a16="http://schemas.microsoft.com/office/drawing/2014/main" id="{DD659A81-6ED0-9147-B10B-822583A9780D}"/>
              </a:ext>
            </a:extLst>
          </p:cNvPr>
          <p:cNvSpPr>
            <a:spLocks noGrp="1"/>
          </p:cNvSpPr>
          <p:nvPr>
            <p:ph sz="quarter" idx="13"/>
          </p:nvPr>
        </p:nvSpPr>
        <p:spPr>
          <a:xfrm>
            <a:off x="449651" y="2192143"/>
            <a:ext cx="4741333" cy="3388848"/>
          </a:xfrm>
        </p:spPr>
        <p:txBody>
          <a:bodyPr>
            <a:normAutofit/>
          </a:bodyPr>
          <a:lstStyle>
            <a:lvl1pPr>
              <a:lnSpc>
                <a:spcPct val="110000"/>
              </a:lnSpc>
              <a:spcAft>
                <a:spcPts val="800"/>
              </a:spcAft>
              <a:defRPr sz="2400" b="0" i="0">
                <a:solidFill>
                  <a:schemeClr val="tx2"/>
                </a:solidFill>
                <a:latin typeface="Arial" panose="020B0604020202020204" pitchFamily="34" charset="0"/>
                <a:cs typeface="Arial" panose="020B0604020202020204" pitchFamily="34" charset="0"/>
              </a:defRPr>
            </a:lvl1pPr>
            <a:lvl2pPr>
              <a:lnSpc>
                <a:spcPct val="110000"/>
              </a:lnSpc>
              <a:spcAft>
                <a:spcPts val="800"/>
              </a:spcAft>
              <a:defRPr sz="2400" b="0" i="0">
                <a:solidFill>
                  <a:schemeClr val="tx2"/>
                </a:solidFill>
                <a:latin typeface="Arial" panose="020B0604020202020204" pitchFamily="34" charset="0"/>
                <a:cs typeface="Arial" panose="020B0604020202020204" pitchFamily="34" charset="0"/>
              </a:defRPr>
            </a:lvl2pPr>
            <a:lvl3pPr>
              <a:lnSpc>
                <a:spcPct val="110000"/>
              </a:lnSpc>
              <a:spcAft>
                <a:spcPts val="800"/>
              </a:spcAft>
              <a:defRPr sz="2400" b="0" i="0">
                <a:solidFill>
                  <a:schemeClr val="tx2"/>
                </a:solidFill>
                <a:latin typeface="Arial" panose="020B0604020202020204" pitchFamily="34" charset="0"/>
                <a:cs typeface="Arial" panose="020B0604020202020204" pitchFamily="34" charset="0"/>
              </a:defRPr>
            </a:lvl3pPr>
            <a:lvl4pPr>
              <a:lnSpc>
                <a:spcPct val="110000"/>
              </a:lnSpc>
              <a:spcAft>
                <a:spcPts val="800"/>
              </a:spcAft>
              <a:defRPr sz="2400" b="0" i="0">
                <a:solidFill>
                  <a:schemeClr val="tx2"/>
                </a:solidFill>
                <a:latin typeface="Arial" panose="020B0604020202020204" pitchFamily="34" charset="0"/>
                <a:cs typeface="Arial" panose="020B0604020202020204" pitchFamily="34" charset="0"/>
              </a:defRPr>
            </a:lvl4pPr>
            <a:lvl5pPr>
              <a:lnSpc>
                <a:spcPct val="110000"/>
              </a:lnSpc>
              <a:spcAft>
                <a:spcPts val="800"/>
              </a:spcAft>
              <a:defRPr sz="2400" b="0" i="0">
                <a:solidFill>
                  <a:schemeClr val="tx2"/>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10" name="Content Placeholder 14">
            <a:extLst>
              <a:ext uri="{FF2B5EF4-FFF2-40B4-BE49-F238E27FC236}">
                <a16:creationId xmlns:a16="http://schemas.microsoft.com/office/drawing/2014/main" id="{9E3C0F33-E6DD-2E4F-B189-7683B33F2D49}"/>
              </a:ext>
            </a:extLst>
          </p:cNvPr>
          <p:cNvSpPr>
            <a:spLocks noGrp="1"/>
          </p:cNvSpPr>
          <p:nvPr>
            <p:ph sz="quarter" idx="14"/>
          </p:nvPr>
        </p:nvSpPr>
        <p:spPr>
          <a:xfrm>
            <a:off x="5707451" y="2192143"/>
            <a:ext cx="4741333" cy="3388848"/>
          </a:xfrm>
        </p:spPr>
        <p:txBody>
          <a:bodyPr>
            <a:normAutofit/>
          </a:bodyPr>
          <a:lstStyle>
            <a:lvl1pPr>
              <a:lnSpc>
                <a:spcPct val="110000"/>
              </a:lnSpc>
              <a:spcAft>
                <a:spcPts val="800"/>
              </a:spcAft>
              <a:defRPr sz="2400" b="0" i="0">
                <a:solidFill>
                  <a:schemeClr val="tx2"/>
                </a:solidFill>
                <a:latin typeface="Arial" panose="020B0604020202020204" pitchFamily="34" charset="0"/>
                <a:cs typeface="Arial" panose="020B0604020202020204" pitchFamily="34" charset="0"/>
              </a:defRPr>
            </a:lvl1pPr>
            <a:lvl2pPr>
              <a:lnSpc>
                <a:spcPct val="110000"/>
              </a:lnSpc>
              <a:spcAft>
                <a:spcPts val="800"/>
              </a:spcAft>
              <a:defRPr sz="2400" b="0" i="0">
                <a:solidFill>
                  <a:schemeClr val="tx2"/>
                </a:solidFill>
                <a:latin typeface="Arial" panose="020B0604020202020204" pitchFamily="34" charset="0"/>
                <a:cs typeface="Arial" panose="020B0604020202020204" pitchFamily="34" charset="0"/>
              </a:defRPr>
            </a:lvl2pPr>
            <a:lvl3pPr>
              <a:lnSpc>
                <a:spcPct val="110000"/>
              </a:lnSpc>
              <a:spcAft>
                <a:spcPts val="800"/>
              </a:spcAft>
              <a:defRPr sz="2400" b="0" i="0">
                <a:solidFill>
                  <a:schemeClr val="tx2"/>
                </a:solidFill>
                <a:latin typeface="Arial" panose="020B0604020202020204" pitchFamily="34" charset="0"/>
                <a:cs typeface="Arial" panose="020B0604020202020204" pitchFamily="34" charset="0"/>
              </a:defRPr>
            </a:lvl3pPr>
            <a:lvl4pPr>
              <a:lnSpc>
                <a:spcPct val="110000"/>
              </a:lnSpc>
              <a:spcAft>
                <a:spcPts val="800"/>
              </a:spcAft>
              <a:defRPr sz="2400" b="0" i="0">
                <a:solidFill>
                  <a:schemeClr val="tx2"/>
                </a:solidFill>
                <a:latin typeface="Arial" panose="020B0604020202020204" pitchFamily="34" charset="0"/>
                <a:cs typeface="Arial" panose="020B0604020202020204" pitchFamily="34" charset="0"/>
              </a:defRPr>
            </a:lvl4pPr>
            <a:lvl5pPr>
              <a:lnSpc>
                <a:spcPct val="110000"/>
              </a:lnSpc>
              <a:spcAft>
                <a:spcPts val="800"/>
              </a:spcAft>
              <a:defRPr sz="2400" b="0" i="0">
                <a:solidFill>
                  <a:schemeClr val="tx2"/>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1895512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99608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5" name="Rectangle 4"/>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Rectangle 5"/>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7" name="Rectangle 6"/>
          <p:cNvSpPr/>
          <p:nvPr/>
        </p:nvSpPr>
        <p:spPr>
          <a:xfrm>
            <a:off x="624418" y="1412876"/>
            <a:ext cx="10943167" cy="36513"/>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0"/>
          </p:nvPr>
        </p:nvSpPr>
        <p:spPr/>
        <p:txBody>
          <a:bodyPr/>
          <a:lstStyle>
            <a:lvl1pPr>
              <a:defRPr/>
            </a:lvl1pPr>
          </a:lstStyle>
          <a:p>
            <a:fld id="{C6E480A7-32ED-4526-9D66-2E81226B6699}" type="datetimeFigureOut">
              <a:rPr lang="en-US" smtClean="0"/>
              <a:t>1/16/2025</a:t>
            </a:fld>
            <a:endParaRPr lang="en-US"/>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p:txBody>
          <a:bodyPr/>
          <a:lstStyle>
            <a:lvl1pPr>
              <a:defRPr/>
            </a:lvl1pPr>
          </a:lstStyle>
          <a:p>
            <a:fld id="{2A6B1740-29C2-40B9-9D01-6FEB599D4026}" type="slidenum">
              <a:rPr lang="en-US" smtClean="0"/>
              <a:t>‹#›</a:t>
            </a:fld>
            <a:endParaRPr lang="en-US"/>
          </a:p>
        </p:txBody>
      </p:sp>
    </p:spTree>
    <p:extLst>
      <p:ext uri="{BB962C8B-B14F-4D97-AF65-F5344CB8AC3E}">
        <p14:creationId xmlns:p14="http://schemas.microsoft.com/office/powerpoint/2010/main" val="1758011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image" Target="../media/image2.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6040438"/>
            <a:ext cx="12192000" cy="836612"/>
          </a:xfrm>
          <a:prstGeom prst="rect">
            <a:avLst/>
          </a:prstGeom>
          <a:solidFill>
            <a:srgbClr val="2632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C6E480A7-32ED-4526-9D66-2E81226B6699}" type="datetimeFigureOut">
              <a:rPr lang="en-US" smtClean="0"/>
              <a:t>1/16/2025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endParaRPr lang="en-US"/>
          </a:p>
        </p:txBody>
      </p:sp>
      <p:sp>
        <p:nvSpPr>
          <p:cNvPr id="24" name="Rectangle 2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Slide Number Placeholder 5"/>
          <p:cNvSpPr>
            <a:spLocks noGrp="1"/>
          </p:cNvSpPr>
          <p:nvPr>
            <p:ph type="sldNum" sz="quarter" idx="4"/>
          </p:nvPr>
        </p:nvSpPr>
        <p:spPr>
          <a:xfrm>
            <a:off x="9167284" y="6356351"/>
            <a:ext cx="2844800" cy="365125"/>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bg1"/>
                </a:solidFill>
                <a:latin typeface="+mn-lt"/>
                <a:cs typeface="+mn-cs"/>
              </a:defRPr>
            </a:lvl1pPr>
          </a:lstStyle>
          <a:p>
            <a:fld id="{2A6B1740-29C2-40B9-9D01-6FEB599D4026}" type="slidenum">
              <a:rPr lang="en-US" smtClean="0"/>
              <a:t>‹#›</a:t>
            </a:fld>
            <a:endParaRPr lang="en-US"/>
          </a:p>
        </p:txBody>
      </p:sp>
      <p:pic>
        <p:nvPicPr>
          <p:cNvPr id="1033" name="Picture 11"/>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619129" y="6276976"/>
            <a:ext cx="188660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descr="D:\Admin\Logo\WHO-EN-W-H.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19667" y="6272214"/>
            <a:ext cx="1763557"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085355" y="6195415"/>
            <a:ext cx="1999130" cy="595312"/>
          </a:xfrm>
          <a:prstGeom prst="rect">
            <a:avLst/>
          </a:prstGeom>
        </p:spPr>
      </p:pic>
    </p:spTree>
    <p:extLst>
      <p:ext uri="{BB962C8B-B14F-4D97-AF65-F5344CB8AC3E}">
        <p14:creationId xmlns:p14="http://schemas.microsoft.com/office/powerpoint/2010/main" val="16287005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6040438"/>
            <a:ext cx="12192000" cy="836612"/>
          </a:xfrm>
          <a:prstGeom prst="rect">
            <a:avLst/>
          </a:prstGeom>
          <a:solidFill>
            <a:srgbClr val="2632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C6E480A7-32ED-4526-9D66-2E81226B6699}" type="datetimeFigureOut">
              <a:rPr lang="en-US" smtClean="0"/>
              <a:t>1/16/2025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endParaRPr lang="en-US"/>
          </a:p>
        </p:txBody>
      </p:sp>
      <p:sp>
        <p:nvSpPr>
          <p:cNvPr id="24" name="Rectangle 2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Slide Number Placeholder 5"/>
          <p:cNvSpPr>
            <a:spLocks noGrp="1"/>
          </p:cNvSpPr>
          <p:nvPr>
            <p:ph type="sldNum" sz="quarter" idx="4"/>
          </p:nvPr>
        </p:nvSpPr>
        <p:spPr>
          <a:xfrm>
            <a:off x="9167284" y="6356351"/>
            <a:ext cx="2844800" cy="365125"/>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bg1"/>
                </a:solidFill>
                <a:latin typeface="+mn-lt"/>
                <a:cs typeface="+mn-cs"/>
              </a:defRPr>
            </a:lvl1pPr>
          </a:lstStyle>
          <a:p>
            <a:fld id="{2A6B1740-29C2-40B9-9D01-6FEB599D4026}" type="slidenum">
              <a:rPr lang="en-US" smtClean="0"/>
              <a:t>‹#›</a:t>
            </a:fld>
            <a:endParaRPr lang="en-US"/>
          </a:p>
        </p:txBody>
      </p:sp>
      <p:pic>
        <p:nvPicPr>
          <p:cNvPr id="1033" name="Picture 1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619129" y="6276976"/>
            <a:ext cx="188660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descr="D:\Admin\Logo\WHO-EN-W-H.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9667" y="6272214"/>
            <a:ext cx="1763557"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047129" y="6185835"/>
            <a:ext cx="1999130" cy="595312"/>
          </a:xfrm>
          <a:prstGeom prst="rect">
            <a:avLst/>
          </a:prstGeom>
        </p:spPr>
      </p:pic>
    </p:spTree>
    <p:extLst>
      <p:ext uri="{BB962C8B-B14F-4D97-AF65-F5344CB8AC3E}">
        <p14:creationId xmlns:p14="http://schemas.microsoft.com/office/powerpoint/2010/main" val="3178574466"/>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3" r:id="rId3"/>
    <p:sldLayoutId id="2147483676" r:id="rId4"/>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6040438"/>
            <a:ext cx="12192000" cy="836612"/>
          </a:xfrm>
          <a:prstGeom prst="rect">
            <a:avLst/>
          </a:prstGeom>
          <a:solidFill>
            <a:srgbClr val="2632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C6E480A7-32ED-4526-9D66-2E81226B6699}" type="datetimeFigureOut">
              <a:rPr lang="en-US" smtClean="0"/>
              <a:t>1/16/2025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endParaRPr lang="en-US"/>
          </a:p>
        </p:txBody>
      </p:sp>
      <p:sp>
        <p:nvSpPr>
          <p:cNvPr id="24" name="Rectangle 2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Slide Number Placeholder 5"/>
          <p:cNvSpPr>
            <a:spLocks noGrp="1"/>
          </p:cNvSpPr>
          <p:nvPr>
            <p:ph type="sldNum" sz="quarter" idx="4"/>
          </p:nvPr>
        </p:nvSpPr>
        <p:spPr>
          <a:xfrm>
            <a:off x="9167284" y="6356351"/>
            <a:ext cx="2844800" cy="365125"/>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bg1"/>
                </a:solidFill>
                <a:latin typeface="+mn-lt"/>
                <a:cs typeface="+mn-cs"/>
              </a:defRPr>
            </a:lvl1pPr>
          </a:lstStyle>
          <a:p>
            <a:fld id="{2A6B1740-29C2-40B9-9D01-6FEB599D4026}" type="slidenum">
              <a:rPr lang="en-US" smtClean="0"/>
              <a:t>‹#›</a:t>
            </a:fld>
            <a:endParaRPr lang="en-US"/>
          </a:p>
        </p:txBody>
      </p:sp>
      <p:pic>
        <p:nvPicPr>
          <p:cNvPr id="1033" name="Picture 1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9619129" y="6276976"/>
            <a:ext cx="188660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descr="D:\Admin\Logo\WHO-EN-W-H.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19667" y="6272214"/>
            <a:ext cx="1763557"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5047129" y="6185835"/>
            <a:ext cx="1999130" cy="595312"/>
          </a:xfrm>
          <a:prstGeom prst="rect">
            <a:avLst/>
          </a:prstGeom>
        </p:spPr>
      </p:pic>
    </p:spTree>
    <p:extLst>
      <p:ext uri="{BB962C8B-B14F-4D97-AF65-F5344CB8AC3E}">
        <p14:creationId xmlns:p14="http://schemas.microsoft.com/office/powerpoint/2010/main" val="10012497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ashdata.org/data/household#!/dashboard/6450" TargetMode="External"/><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ashdata.org/data/household#!/dashboard/6451" TargetMode="External"/><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hyperlink" Target="https://washdata.org/data/household#!/dashboard/6452" TargetMode="Externa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11" Type="http://schemas.openxmlformats.org/officeDocument/2006/relationships/image" Target="../media/image7.png"/><Relationship Id="rId5" Type="http://schemas.openxmlformats.org/officeDocument/2006/relationships/diagramData" Target="../diagrams/data1.xml"/><Relationship Id="rId10" Type="http://schemas.openxmlformats.org/officeDocument/2006/relationships/image" Target="../media/image10.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hyperlink" Target="mailto:info@washdata.org" TargetMode="External"/><Relationship Id="rId4" Type="http://schemas.openxmlformats.org/officeDocument/2006/relationships/hyperlink" Target="https://washdata.org/how-we-work/jmp-country-consult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73173-A98D-4888-02C7-4AD8D293FC4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7A85E31-8113-5D48-B1E1-B1B8EC0DE3C2}"/>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A863A511-3EAD-C84C-AD52-3574763A8791}"/>
              </a:ext>
            </a:extLst>
          </p:cNvPr>
          <p:cNvPicPr>
            <a:picLocks noChangeAspect="1"/>
          </p:cNvPicPr>
          <p:nvPr/>
        </p:nvPicPr>
        <p:blipFill>
          <a:blip r:embed="rId5"/>
          <a:stretch>
            <a:fillRect/>
          </a:stretch>
        </p:blipFill>
        <p:spPr>
          <a:xfrm>
            <a:off x="0" y="44621"/>
            <a:ext cx="12192000" cy="6768757"/>
          </a:xfrm>
          <a:prstGeom prst="rect">
            <a:avLst/>
          </a:prstGeom>
        </p:spPr>
      </p:pic>
      <p:sp>
        <p:nvSpPr>
          <p:cNvPr id="10" name="TextBox 9">
            <a:extLst>
              <a:ext uri="{FF2B5EF4-FFF2-40B4-BE49-F238E27FC236}">
                <a16:creationId xmlns:a16="http://schemas.microsoft.com/office/drawing/2014/main" id="{ACE75CAD-55B8-F3B9-2149-C53BEEFB3B02}"/>
              </a:ext>
            </a:extLst>
          </p:cNvPr>
          <p:cNvSpPr txBox="1"/>
          <p:nvPr/>
        </p:nvSpPr>
        <p:spPr>
          <a:xfrm>
            <a:off x="5789222" y="6100439"/>
            <a:ext cx="6097978" cy="369332"/>
          </a:xfrm>
          <a:prstGeom prst="rect">
            <a:avLst/>
          </a:prstGeom>
          <a:noFill/>
        </p:spPr>
        <p:txBody>
          <a:bodyPr wrap="square">
            <a:spAutoFit/>
          </a:bodyPr>
          <a:lstStyle/>
          <a:p>
            <a:r>
              <a:rPr lang="en-US" dirty="0">
                <a:hlinkClick r:id="rId6"/>
              </a:rPr>
              <a:t>https://washdata.org/data/household#!/dashboard/6450</a:t>
            </a:r>
            <a:r>
              <a:rPr lang="en-US" dirty="0"/>
              <a:t>  </a:t>
            </a:r>
          </a:p>
        </p:txBody>
      </p:sp>
      <p:sp>
        <p:nvSpPr>
          <p:cNvPr id="11" name="TextBox 10">
            <a:extLst>
              <a:ext uri="{FF2B5EF4-FFF2-40B4-BE49-F238E27FC236}">
                <a16:creationId xmlns:a16="http://schemas.microsoft.com/office/drawing/2014/main" id="{B035B58C-C0AC-2A7E-EE1E-A3A8A5F029C7}"/>
              </a:ext>
            </a:extLst>
          </p:cNvPr>
          <p:cNvSpPr txBox="1"/>
          <p:nvPr/>
        </p:nvSpPr>
        <p:spPr>
          <a:xfrm>
            <a:off x="11020300" y="2119149"/>
            <a:ext cx="1171699" cy="1569660"/>
          </a:xfrm>
          <a:prstGeom prst="rect">
            <a:avLst/>
          </a:prstGeom>
          <a:noFill/>
        </p:spPr>
        <p:txBody>
          <a:bodyPr wrap="square" rtlCol="0">
            <a:spAutoFit/>
          </a:bodyPr>
          <a:lstStyle/>
          <a:p>
            <a:pPr algn="ctr"/>
            <a:r>
              <a:rPr lang="en-US" sz="2400" b="1" dirty="0"/>
              <a:t>20</a:t>
            </a:r>
          </a:p>
          <a:p>
            <a:pPr algn="ctr"/>
            <a:endParaRPr lang="en-US" sz="2400" b="1" dirty="0"/>
          </a:p>
          <a:p>
            <a:pPr algn="ctr"/>
            <a:r>
              <a:rPr lang="en-US" sz="2400" b="1" dirty="0"/>
              <a:t>(losing SAU)</a:t>
            </a:r>
            <a:endParaRPr lang="en-US" b="1" dirty="0"/>
          </a:p>
        </p:txBody>
      </p:sp>
      <p:pic>
        <p:nvPicPr>
          <p:cNvPr id="16" name="Audio 15">
            <a:hlinkClick r:id="" action="ppaction://media"/>
            <a:extLst>
              <a:ext uri="{FF2B5EF4-FFF2-40B4-BE49-F238E27FC236}">
                <a16:creationId xmlns:a16="http://schemas.microsoft.com/office/drawing/2014/main" id="{FDAD165A-1E22-DF66-A4BF-B8148D39011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01093687"/>
      </p:ext>
    </p:extLst>
  </p:cSld>
  <p:clrMapOvr>
    <a:masterClrMapping/>
  </p:clrMapOvr>
  <mc:AlternateContent xmlns:mc="http://schemas.openxmlformats.org/markup-compatibility/2006" xmlns:p14="http://schemas.microsoft.com/office/powerpoint/2010/main">
    <mc:Choice Requires="p14">
      <p:transition spd="slow" p14:dur="2000" advTm="47162"/>
    </mc:Choice>
    <mc:Fallback xmlns="">
      <p:transition spd="slow" advTm="47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6994A-2D59-51A0-8FE6-FE14C2B92CD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51EE9D4-BBCA-D4DC-3143-6E03560A798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80E0577-9930-2B3E-40F0-90917940F00A}"/>
              </a:ext>
            </a:extLst>
          </p:cNvPr>
          <p:cNvPicPr>
            <a:picLocks noChangeAspect="1"/>
          </p:cNvPicPr>
          <p:nvPr/>
        </p:nvPicPr>
        <p:blipFill>
          <a:blip r:embed="rId5"/>
          <a:stretch>
            <a:fillRect/>
          </a:stretch>
        </p:blipFill>
        <p:spPr>
          <a:xfrm>
            <a:off x="0" y="44621"/>
            <a:ext cx="12192000" cy="6768757"/>
          </a:xfrm>
          <a:prstGeom prst="rect">
            <a:avLst/>
          </a:prstGeom>
        </p:spPr>
      </p:pic>
      <p:sp>
        <p:nvSpPr>
          <p:cNvPr id="6" name="TextBox 5">
            <a:extLst>
              <a:ext uri="{FF2B5EF4-FFF2-40B4-BE49-F238E27FC236}">
                <a16:creationId xmlns:a16="http://schemas.microsoft.com/office/drawing/2014/main" id="{474323D7-DF2B-B95B-F5EB-8D81F6A81DA7}"/>
              </a:ext>
            </a:extLst>
          </p:cNvPr>
          <p:cNvSpPr txBox="1"/>
          <p:nvPr/>
        </p:nvSpPr>
        <p:spPr>
          <a:xfrm>
            <a:off x="5789222" y="6100439"/>
            <a:ext cx="6097978" cy="369332"/>
          </a:xfrm>
          <a:prstGeom prst="rect">
            <a:avLst/>
          </a:prstGeom>
          <a:noFill/>
        </p:spPr>
        <p:txBody>
          <a:bodyPr wrap="square">
            <a:spAutoFit/>
          </a:bodyPr>
          <a:lstStyle/>
          <a:p>
            <a:r>
              <a:rPr lang="en-US" dirty="0">
                <a:hlinkClick r:id="rId6"/>
              </a:rPr>
              <a:t>https://washdata.org/data/household#!/dashboard/6451</a:t>
            </a:r>
            <a:r>
              <a:rPr lang="en-US" dirty="0"/>
              <a:t>  </a:t>
            </a:r>
          </a:p>
        </p:txBody>
      </p:sp>
      <p:sp>
        <p:nvSpPr>
          <p:cNvPr id="7" name="TextBox 6">
            <a:extLst>
              <a:ext uri="{FF2B5EF4-FFF2-40B4-BE49-F238E27FC236}">
                <a16:creationId xmlns:a16="http://schemas.microsoft.com/office/drawing/2014/main" id="{832EB303-BCFD-E8D2-1ECE-3D0CC97F9F63}"/>
              </a:ext>
            </a:extLst>
          </p:cNvPr>
          <p:cNvSpPr txBox="1"/>
          <p:nvPr/>
        </p:nvSpPr>
        <p:spPr>
          <a:xfrm>
            <a:off x="11032177" y="2119149"/>
            <a:ext cx="1159823" cy="2585323"/>
          </a:xfrm>
          <a:prstGeom prst="rect">
            <a:avLst/>
          </a:prstGeom>
          <a:noFill/>
        </p:spPr>
        <p:txBody>
          <a:bodyPr wrap="square" rtlCol="0">
            <a:spAutoFit/>
          </a:bodyPr>
          <a:lstStyle/>
          <a:p>
            <a:pPr algn="ctr"/>
            <a:r>
              <a:rPr lang="en-US" sz="2400" b="1" dirty="0"/>
              <a:t>17</a:t>
            </a:r>
          </a:p>
          <a:p>
            <a:pPr algn="ctr"/>
            <a:endParaRPr lang="en-US" sz="2400" b="1" dirty="0"/>
          </a:p>
          <a:p>
            <a:pPr algn="ctr"/>
            <a:r>
              <a:rPr lang="en-US" sz="2400" b="1" dirty="0"/>
              <a:t>No SAU, IRN, OMN</a:t>
            </a:r>
          </a:p>
          <a:p>
            <a:pPr algn="ctr"/>
            <a:endParaRPr lang="en-US" b="1" dirty="0"/>
          </a:p>
        </p:txBody>
      </p:sp>
      <p:pic>
        <p:nvPicPr>
          <p:cNvPr id="16" name="Audio 15">
            <a:hlinkClick r:id="" action="ppaction://media"/>
            <a:extLst>
              <a:ext uri="{FF2B5EF4-FFF2-40B4-BE49-F238E27FC236}">
                <a16:creationId xmlns:a16="http://schemas.microsoft.com/office/drawing/2014/main" id="{FE3637B3-D184-C9A7-6217-CF25057577C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49111893"/>
      </p:ext>
    </p:extLst>
  </p:cSld>
  <p:clrMapOvr>
    <a:masterClrMapping/>
  </p:clrMapOvr>
  <mc:AlternateContent xmlns:mc="http://schemas.openxmlformats.org/markup-compatibility/2006" xmlns:p14="http://schemas.microsoft.com/office/powerpoint/2010/main">
    <mc:Choice Requires="p14">
      <p:transition spd="slow" p14:dur="2000" advTm="29160"/>
    </mc:Choice>
    <mc:Fallback xmlns="">
      <p:transition spd="slow" advTm="29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35AF5-FC84-7ED1-F8F5-D3C1CD39BFD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BDCD99B-7958-025D-E188-727D06AF61A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C19EFB1-36FC-2E78-2375-C5F130E957A9}"/>
              </a:ext>
            </a:extLst>
          </p:cNvPr>
          <p:cNvPicPr>
            <a:picLocks noChangeAspect="1"/>
          </p:cNvPicPr>
          <p:nvPr/>
        </p:nvPicPr>
        <p:blipFill>
          <a:blip r:embed="rId4"/>
          <a:stretch>
            <a:fillRect/>
          </a:stretch>
        </p:blipFill>
        <p:spPr>
          <a:xfrm>
            <a:off x="0" y="44621"/>
            <a:ext cx="12192000" cy="6768757"/>
          </a:xfrm>
          <a:prstGeom prst="rect">
            <a:avLst/>
          </a:prstGeom>
        </p:spPr>
      </p:pic>
      <p:sp>
        <p:nvSpPr>
          <p:cNvPr id="7" name="TextBox 6">
            <a:extLst>
              <a:ext uri="{FF2B5EF4-FFF2-40B4-BE49-F238E27FC236}">
                <a16:creationId xmlns:a16="http://schemas.microsoft.com/office/drawing/2014/main" id="{6BAA5052-AF2B-3371-3B2C-22EE95CAB1F9}"/>
              </a:ext>
            </a:extLst>
          </p:cNvPr>
          <p:cNvSpPr txBox="1"/>
          <p:nvPr/>
        </p:nvSpPr>
        <p:spPr>
          <a:xfrm>
            <a:off x="5789222" y="6100439"/>
            <a:ext cx="6097978" cy="369332"/>
          </a:xfrm>
          <a:prstGeom prst="rect">
            <a:avLst/>
          </a:prstGeom>
          <a:noFill/>
        </p:spPr>
        <p:txBody>
          <a:bodyPr wrap="square">
            <a:spAutoFit/>
          </a:bodyPr>
          <a:lstStyle/>
          <a:p>
            <a:r>
              <a:rPr lang="en-US" dirty="0">
                <a:hlinkClick r:id="rId5"/>
              </a:rPr>
              <a:t>https://washdata.org/data/household#!/dashboard/6452</a:t>
            </a:r>
            <a:r>
              <a:rPr lang="en-US" dirty="0"/>
              <a:t>  </a:t>
            </a:r>
          </a:p>
        </p:txBody>
      </p:sp>
      <p:sp>
        <p:nvSpPr>
          <p:cNvPr id="8" name="TextBox 7">
            <a:extLst>
              <a:ext uri="{FF2B5EF4-FFF2-40B4-BE49-F238E27FC236}">
                <a16:creationId xmlns:a16="http://schemas.microsoft.com/office/drawing/2014/main" id="{4DB663AE-C60A-DC6F-5595-BF026C21CF7C}"/>
              </a:ext>
            </a:extLst>
          </p:cNvPr>
          <p:cNvSpPr txBox="1"/>
          <p:nvPr/>
        </p:nvSpPr>
        <p:spPr>
          <a:xfrm>
            <a:off x="11032177" y="2119149"/>
            <a:ext cx="1159823" cy="4062651"/>
          </a:xfrm>
          <a:prstGeom prst="rect">
            <a:avLst/>
          </a:prstGeom>
          <a:noFill/>
        </p:spPr>
        <p:txBody>
          <a:bodyPr wrap="square" rtlCol="0">
            <a:spAutoFit/>
          </a:bodyPr>
          <a:lstStyle/>
          <a:p>
            <a:pPr algn="ctr"/>
            <a:r>
              <a:rPr lang="en-US" sz="2400" b="1" dirty="0"/>
              <a:t>13</a:t>
            </a:r>
          </a:p>
          <a:p>
            <a:pPr algn="ctr"/>
            <a:endParaRPr lang="en-US" sz="2400" b="1" dirty="0"/>
          </a:p>
          <a:p>
            <a:pPr algn="ctr"/>
            <a:r>
              <a:rPr lang="en-US" sz="2400" b="1" dirty="0"/>
              <a:t>No ARE, DJI, LBY, SAU, SDN, SYR, YEM</a:t>
            </a:r>
          </a:p>
          <a:p>
            <a:pPr algn="ctr"/>
            <a:endParaRPr lang="en-US" b="1" dirty="0"/>
          </a:p>
        </p:txBody>
      </p:sp>
      <p:pic>
        <p:nvPicPr>
          <p:cNvPr id="14" name="Audio 13">
            <a:hlinkClick r:id="" action="ppaction://media"/>
            <a:extLst>
              <a:ext uri="{FF2B5EF4-FFF2-40B4-BE49-F238E27FC236}">
                <a16:creationId xmlns:a16="http://schemas.microsoft.com/office/drawing/2014/main" id="{AE62FA55-2286-651D-3736-0AA6828F299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91239190"/>
      </p:ext>
    </p:extLst>
  </p:cSld>
  <p:clrMapOvr>
    <a:masterClrMapping/>
  </p:clrMapOvr>
  <mc:AlternateContent xmlns:mc="http://schemas.openxmlformats.org/markup-compatibility/2006" xmlns:p14="http://schemas.microsoft.com/office/powerpoint/2010/main">
    <mc:Choice Requires="p14">
      <p:transition spd="slow" p14:dur="2000" advTm="33420"/>
    </mc:Choice>
    <mc:Fallback xmlns="">
      <p:transition spd="slow" advTm="33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1155F73-E5F6-74E7-A831-E5345C8AEE6A}"/>
              </a:ext>
            </a:extLst>
          </p:cNvPr>
          <p:cNvGrpSpPr/>
          <p:nvPr/>
        </p:nvGrpSpPr>
        <p:grpSpPr>
          <a:xfrm>
            <a:off x="3051120" y="340705"/>
            <a:ext cx="10260632" cy="5324267"/>
            <a:chOff x="1740024" y="297712"/>
            <a:chExt cx="10260632" cy="5324267"/>
          </a:xfrm>
        </p:grpSpPr>
        <p:graphicFrame>
          <p:nvGraphicFramePr>
            <p:cNvPr id="5" name="Content Placeholder 4">
              <a:extLst>
                <a:ext uri="{FF2B5EF4-FFF2-40B4-BE49-F238E27FC236}">
                  <a16:creationId xmlns:a16="http://schemas.microsoft.com/office/drawing/2014/main" id="{697865DB-672E-4FEF-9EF1-EC4C0DEB3974}"/>
                </a:ext>
              </a:extLst>
            </p:cNvPr>
            <p:cNvGraphicFramePr>
              <a:graphicFrameLocks/>
            </p:cNvGraphicFramePr>
            <p:nvPr>
              <p:extLst>
                <p:ext uri="{D42A27DB-BD31-4B8C-83A1-F6EECF244321}">
                  <p14:modId xmlns:p14="http://schemas.microsoft.com/office/powerpoint/2010/main" val="483213796"/>
                </p:ext>
              </p:extLst>
            </p:nvPr>
          </p:nvGraphicFramePr>
          <p:xfrm>
            <a:off x="1740024" y="297712"/>
            <a:ext cx="10260632" cy="42011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6" name="Group 5">
              <a:extLst>
                <a:ext uri="{FF2B5EF4-FFF2-40B4-BE49-F238E27FC236}">
                  <a16:creationId xmlns:a16="http://schemas.microsoft.com/office/drawing/2014/main" id="{A8A5059E-1164-47E3-9C65-17E8327BEB75}"/>
                </a:ext>
              </a:extLst>
            </p:cNvPr>
            <p:cNvGrpSpPr/>
            <p:nvPr/>
          </p:nvGrpSpPr>
          <p:grpSpPr>
            <a:xfrm>
              <a:off x="1884043" y="4217559"/>
              <a:ext cx="1792669" cy="1404420"/>
              <a:chOff x="1150612" y="2495550"/>
              <a:chExt cx="1792669" cy="1404420"/>
            </a:xfrm>
          </p:grpSpPr>
          <p:sp>
            <p:nvSpPr>
              <p:cNvPr id="7" name="Rectangle 6">
                <a:extLst>
                  <a:ext uri="{FF2B5EF4-FFF2-40B4-BE49-F238E27FC236}">
                    <a16:creationId xmlns:a16="http://schemas.microsoft.com/office/drawing/2014/main" id="{80424CE5-AB77-4AC6-BDC0-3B9B4CFCB9F9}"/>
                  </a:ext>
                </a:extLst>
              </p:cNvPr>
              <p:cNvSpPr/>
              <p:nvPr/>
            </p:nvSpPr>
            <p:spPr>
              <a:xfrm>
                <a:off x="1150612" y="2971777"/>
                <a:ext cx="1021481" cy="92819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CH"/>
              </a:p>
            </p:txBody>
          </p:sp>
          <p:sp>
            <p:nvSpPr>
              <p:cNvPr id="8" name="TextBox 7">
                <a:extLst>
                  <a:ext uri="{FF2B5EF4-FFF2-40B4-BE49-F238E27FC236}">
                    <a16:creationId xmlns:a16="http://schemas.microsoft.com/office/drawing/2014/main" id="{BB313D8A-039E-49B3-8F2F-6D7184E0BDA7}"/>
                  </a:ext>
                </a:extLst>
              </p:cNvPr>
              <p:cNvSpPr txBox="1"/>
              <p:nvPr/>
            </p:nvSpPr>
            <p:spPr>
              <a:xfrm>
                <a:off x="1921800" y="2495550"/>
                <a:ext cx="1021481" cy="92819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048" tIns="0" rIns="0" bIns="0" numCol="1" spcCol="1270" anchor="t" anchorCtr="0">
                <a:noAutofit/>
              </a:bodyPr>
              <a:lstStyle/>
              <a:p>
                <a:pPr defTabSz="533400">
                  <a:lnSpc>
                    <a:spcPct val="90000"/>
                  </a:lnSpc>
                  <a:spcAft>
                    <a:spcPct val="35000"/>
                  </a:spcAft>
                </a:pPr>
                <a:r>
                  <a:rPr lang="fr-CH" sz="1600" b="1" dirty="0"/>
                  <a:t>2012-2013</a:t>
                </a:r>
                <a:endParaRPr lang="en-US" sz="1600" b="1" dirty="0"/>
              </a:p>
              <a:p>
                <a:pPr marL="114300" lvl="1" indent="-114300" defTabSz="533400">
                  <a:lnSpc>
                    <a:spcPct val="90000"/>
                  </a:lnSpc>
                  <a:spcAft>
                    <a:spcPct val="15000"/>
                  </a:spcAft>
                  <a:buChar char="•"/>
                </a:pPr>
                <a:r>
                  <a:rPr lang="fr-CH" sz="1200" dirty="0"/>
                  <a:t>Bangladesh MICS</a:t>
                </a:r>
                <a:endParaRPr lang="en-US" sz="1200" dirty="0"/>
              </a:p>
              <a:p>
                <a:pPr marL="114300" lvl="1" indent="-114300" defTabSz="533400">
                  <a:lnSpc>
                    <a:spcPct val="90000"/>
                  </a:lnSpc>
                  <a:spcAft>
                    <a:spcPct val="15000"/>
                  </a:spcAft>
                  <a:buChar char="•"/>
                </a:pPr>
                <a:r>
                  <a:rPr lang="fr-CH" sz="1200" dirty="0"/>
                  <a:t>Ghana LSS</a:t>
                </a:r>
                <a:endParaRPr lang="en-US" sz="1200" dirty="0"/>
              </a:p>
            </p:txBody>
          </p:sp>
        </p:grpSp>
      </p:grpSp>
      <p:sp>
        <p:nvSpPr>
          <p:cNvPr id="4" name="Slide Number Placeholder 3">
            <a:extLst>
              <a:ext uri="{FF2B5EF4-FFF2-40B4-BE49-F238E27FC236}">
                <a16:creationId xmlns:a16="http://schemas.microsoft.com/office/drawing/2014/main" id="{FCA6A246-E94B-8B72-EC8E-3A4F6CE3E2C0}"/>
              </a:ext>
            </a:extLst>
          </p:cNvPr>
          <p:cNvSpPr>
            <a:spLocks noGrp="1"/>
          </p:cNvSpPr>
          <p:nvPr>
            <p:ph type="sldNum" sz="quarter" idx="12"/>
          </p:nvPr>
        </p:nvSpPr>
        <p:spPr>
          <a:xfrm>
            <a:off x="9167284" y="6356351"/>
            <a:ext cx="2844800" cy="365125"/>
          </a:xfrm>
        </p:spPr>
        <p:txBody>
          <a:bodyPr/>
          <a:lstStyle/>
          <a:p>
            <a:pPr>
              <a:defRPr/>
            </a:pPr>
            <a:fld id="{A73939FE-7BC6-42BD-B27E-1F76D60FE7C3}" type="slidenum">
              <a:rPr lang="en-GB" smtClean="0"/>
              <a:pPr>
                <a:defRPr/>
              </a:pPr>
              <a:t>4</a:t>
            </a:fld>
            <a:endParaRPr lang="en-GB"/>
          </a:p>
        </p:txBody>
      </p:sp>
      <p:pic>
        <p:nvPicPr>
          <p:cNvPr id="9" name="Picture 8">
            <a:extLst>
              <a:ext uri="{FF2B5EF4-FFF2-40B4-BE49-F238E27FC236}">
                <a16:creationId xmlns:a16="http://schemas.microsoft.com/office/drawing/2014/main" id="{151EA5DF-4AB2-B091-A3FB-06B5BBE3B27D}"/>
              </a:ext>
            </a:extLst>
          </p:cNvPr>
          <p:cNvPicPr>
            <a:picLocks noChangeAspect="1"/>
          </p:cNvPicPr>
          <p:nvPr/>
        </p:nvPicPr>
        <p:blipFill>
          <a:blip r:embed="rId10"/>
          <a:stretch>
            <a:fillRect/>
          </a:stretch>
        </p:blipFill>
        <p:spPr>
          <a:xfrm>
            <a:off x="567590" y="1387913"/>
            <a:ext cx="3138289" cy="4026256"/>
          </a:xfrm>
          <a:prstGeom prst="rect">
            <a:avLst/>
          </a:prstGeom>
        </p:spPr>
      </p:pic>
      <p:sp>
        <p:nvSpPr>
          <p:cNvPr id="11" name="Title 1">
            <a:extLst>
              <a:ext uri="{FF2B5EF4-FFF2-40B4-BE49-F238E27FC236}">
                <a16:creationId xmlns:a16="http://schemas.microsoft.com/office/drawing/2014/main" id="{3C5FC1F2-5F2D-33BF-A29E-13EB34A2DCEC}"/>
              </a:ext>
            </a:extLst>
          </p:cNvPr>
          <p:cNvSpPr txBox="1">
            <a:spLocks/>
          </p:cNvSpPr>
          <p:nvPr/>
        </p:nvSpPr>
        <p:spPr bwMode="auto">
          <a:xfrm>
            <a:off x="155136" y="5002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a:t>Integrating water quality testing in </a:t>
            </a:r>
            <a:r>
              <a:rPr lang="en-US" dirty="0" err="1"/>
              <a:t>hh</a:t>
            </a:r>
            <a:r>
              <a:rPr lang="en-US" dirty="0"/>
              <a:t> surveys</a:t>
            </a:r>
          </a:p>
        </p:txBody>
      </p:sp>
      <p:pic>
        <p:nvPicPr>
          <p:cNvPr id="16" name="Audio 15">
            <a:hlinkClick r:id="" action="ppaction://media"/>
            <a:extLst>
              <a:ext uri="{FF2B5EF4-FFF2-40B4-BE49-F238E27FC236}">
                <a16:creationId xmlns:a16="http://schemas.microsoft.com/office/drawing/2014/main" id="{DB8C9D30-206B-3140-D217-4F414D466FF5}"/>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57331839"/>
      </p:ext>
    </p:extLst>
  </p:cSld>
  <p:clrMapOvr>
    <a:masterClrMapping/>
  </p:clrMapOvr>
  <mc:AlternateContent xmlns:mc="http://schemas.openxmlformats.org/markup-compatibility/2006" xmlns:p14="http://schemas.microsoft.com/office/powerpoint/2010/main">
    <mc:Choice Requires="p14">
      <p:transition spd="slow" p14:dur="2000" advTm="86372"/>
    </mc:Choice>
    <mc:Fallback xmlns="">
      <p:transition spd="slow" advTm="86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2">
            <a:extLst>
              <a:ext uri="{FF2B5EF4-FFF2-40B4-BE49-F238E27FC236}">
                <a16:creationId xmlns:a16="http://schemas.microsoft.com/office/drawing/2014/main" id="{663B546E-F87F-3935-6241-56C8785BDFE4}"/>
              </a:ext>
            </a:extLst>
          </p:cNvPr>
          <p:cNvPicPr>
            <a:picLocks noChangeAspect="1"/>
          </p:cNvPicPr>
          <p:nvPr/>
        </p:nvPicPr>
        <p:blipFill>
          <a:blip r:embed="rId4"/>
          <a:stretch>
            <a:fillRect/>
          </a:stretch>
        </p:blipFill>
        <p:spPr>
          <a:xfrm>
            <a:off x="2999085" y="3241014"/>
            <a:ext cx="8876239" cy="2755116"/>
          </a:xfrm>
          <a:prstGeom prst="rect">
            <a:avLst/>
          </a:prstGeom>
        </p:spPr>
      </p:pic>
      <p:pic>
        <p:nvPicPr>
          <p:cNvPr id="6" name="Image 13">
            <a:extLst>
              <a:ext uri="{FF2B5EF4-FFF2-40B4-BE49-F238E27FC236}">
                <a16:creationId xmlns:a16="http://schemas.microsoft.com/office/drawing/2014/main" id="{D6E38098-A38F-5BE8-DF9C-D690B052F77A}"/>
              </a:ext>
            </a:extLst>
          </p:cNvPr>
          <p:cNvPicPr>
            <a:picLocks noChangeAspect="1"/>
          </p:cNvPicPr>
          <p:nvPr/>
        </p:nvPicPr>
        <p:blipFill>
          <a:blip r:embed="rId5"/>
          <a:stretch>
            <a:fillRect/>
          </a:stretch>
        </p:blipFill>
        <p:spPr>
          <a:xfrm>
            <a:off x="5013763" y="759955"/>
            <a:ext cx="6861561" cy="2030746"/>
          </a:xfrm>
          <a:prstGeom prst="rect">
            <a:avLst/>
          </a:prstGeom>
        </p:spPr>
      </p:pic>
      <p:sp>
        <p:nvSpPr>
          <p:cNvPr id="7" name="ZoneTexte 17">
            <a:extLst>
              <a:ext uri="{FF2B5EF4-FFF2-40B4-BE49-F238E27FC236}">
                <a16:creationId xmlns:a16="http://schemas.microsoft.com/office/drawing/2014/main" id="{4448EEC5-361A-E1B2-1F81-485863198A4E}"/>
              </a:ext>
            </a:extLst>
          </p:cNvPr>
          <p:cNvSpPr txBox="1"/>
          <p:nvPr/>
        </p:nvSpPr>
        <p:spPr>
          <a:xfrm>
            <a:off x="682549" y="753700"/>
            <a:ext cx="3860042" cy="15081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a:ea typeface="+mn-ea"/>
                <a:cs typeface="+mn-cs"/>
              </a:rPr>
              <a:t>WHO risk levels </a:t>
            </a:r>
            <a:br>
              <a:rPr kumimoji="0" lang="en-GB" sz="3600" b="0" i="0" u="none" strike="noStrike" kern="1200" cap="none" spc="0" normalizeH="0" baseline="0" noProof="0" dirty="0">
                <a:ln>
                  <a:noFill/>
                </a:ln>
                <a:solidFill>
                  <a:prstClr val="black"/>
                </a:solidFill>
                <a:effectLst/>
                <a:uLnTx/>
                <a:uFillTx/>
                <a:latin typeface="Calibri"/>
                <a:ea typeface="+mn-ea"/>
                <a:cs typeface="+mn-cs"/>
              </a:rPr>
            </a:br>
            <a:r>
              <a:rPr kumimoji="0" lang="en-GB" sz="2800" b="0" i="0" u="none" strike="noStrike" kern="1200" cap="none" spc="0" normalizeH="0" baseline="0" noProof="0" dirty="0">
                <a:ln>
                  <a:noFill/>
                </a:ln>
                <a:solidFill>
                  <a:prstClr val="black"/>
                </a:solidFill>
                <a:effectLst/>
                <a:uLnTx/>
                <a:uFillTx/>
                <a:latin typeface="Calibri"/>
                <a:ea typeface="+mn-ea"/>
                <a:cs typeface="+mn-cs"/>
              </a:rPr>
              <a:t>for faecal contamination of drinking water</a:t>
            </a:r>
          </a:p>
        </p:txBody>
      </p:sp>
      <p:pic>
        <p:nvPicPr>
          <p:cNvPr id="8" name="Image 8">
            <a:extLst>
              <a:ext uri="{FF2B5EF4-FFF2-40B4-BE49-F238E27FC236}">
                <a16:creationId xmlns:a16="http://schemas.microsoft.com/office/drawing/2014/main" id="{7F27ACE9-7042-3515-7DB2-467A4D4EAB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9549" y="3285603"/>
            <a:ext cx="1753021" cy="2631484"/>
          </a:xfrm>
          <a:prstGeom prst="rect">
            <a:avLst/>
          </a:prstGeom>
        </p:spPr>
      </p:pic>
      <p:sp>
        <p:nvSpPr>
          <p:cNvPr id="4" name="Slide Number Placeholder 3">
            <a:extLst>
              <a:ext uri="{FF2B5EF4-FFF2-40B4-BE49-F238E27FC236}">
                <a16:creationId xmlns:a16="http://schemas.microsoft.com/office/drawing/2014/main" id="{305A0812-9002-2A43-590E-583040FFC052}"/>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Audio 12">
            <a:hlinkClick r:id="" action="ppaction://media"/>
            <a:extLst>
              <a:ext uri="{FF2B5EF4-FFF2-40B4-BE49-F238E27FC236}">
                <a16:creationId xmlns:a16="http://schemas.microsoft.com/office/drawing/2014/main" id="{E30ACF2E-8B5B-63BC-41B3-5441D51531B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91276555"/>
      </p:ext>
    </p:extLst>
  </p:cSld>
  <p:clrMapOvr>
    <a:masterClrMapping/>
  </p:clrMapOvr>
  <mc:AlternateContent xmlns:mc="http://schemas.openxmlformats.org/markup-compatibility/2006" xmlns:p14="http://schemas.microsoft.com/office/powerpoint/2010/main">
    <mc:Choice Requires="p14">
      <p:transition spd="slow" p14:dur="2000" advTm="74993"/>
    </mc:Choice>
    <mc:Fallback xmlns="">
      <p:transition spd="slow" advTm="74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2AB4A-D2C2-4D4D-9C4C-F6A94113F4DF}"/>
              </a:ext>
            </a:extLst>
          </p:cNvPr>
          <p:cNvSpPr>
            <a:spLocks noGrp="1"/>
          </p:cNvSpPr>
          <p:nvPr>
            <p:ph type="title"/>
          </p:nvPr>
        </p:nvSpPr>
        <p:spPr/>
        <p:txBody>
          <a:bodyPr/>
          <a:lstStyle/>
          <a:p>
            <a:r>
              <a:rPr lang="en-US" dirty="0"/>
              <a:t>Elements of safely managed drinking water (Tunisia)</a:t>
            </a:r>
          </a:p>
        </p:txBody>
      </p:sp>
      <p:sp>
        <p:nvSpPr>
          <p:cNvPr id="3" name="Content Placeholder 2">
            <a:extLst>
              <a:ext uri="{FF2B5EF4-FFF2-40B4-BE49-F238E27FC236}">
                <a16:creationId xmlns:a16="http://schemas.microsoft.com/office/drawing/2014/main" id="{819F1712-B5F4-F52E-D29B-6884C0D7FFE4}"/>
              </a:ext>
            </a:extLst>
          </p:cNvPr>
          <p:cNvSpPr>
            <a:spLocks noGrp="1"/>
          </p:cNvSpPr>
          <p:nvPr>
            <p:ph idx="1"/>
          </p:nvPr>
        </p:nvSpPr>
        <p:spPr/>
        <p:txBody>
          <a:bodyPr/>
          <a:lstStyle/>
          <a:p>
            <a:endParaRPr lang="en-US" dirty="0"/>
          </a:p>
        </p:txBody>
      </p:sp>
      <p:graphicFrame>
        <p:nvGraphicFramePr>
          <p:cNvPr id="7" name="Chart 6">
            <a:extLst>
              <a:ext uri="{FF2B5EF4-FFF2-40B4-BE49-F238E27FC236}">
                <a16:creationId xmlns:a16="http://schemas.microsoft.com/office/drawing/2014/main" id="{F7C9A24D-5136-4E54-AB16-2FC8B48BF55A}"/>
              </a:ext>
            </a:extLst>
          </p:cNvPr>
          <p:cNvGraphicFramePr>
            <a:graphicFrameLocks/>
          </p:cNvGraphicFramePr>
          <p:nvPr>
            <p:extLst>
              <p:ext uri="{D42A27DB-BD31-4B8C-83A1-F6EECF244321}">
                <p14:modId xmlns:p14="http://schemas.microsoft.com/office/powerpoint/2010/main" val="3391051890"/>
              </p:ext>
            </p:extLst>
          </p:nvPr>
        </p:nvGraphicFramePr>
        <p:xfrm>
          <a:off x="518554" y="1490353"/>
          <a:ext cx="5265472" cy="387729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30420F5B-8315-4BA7-BB34-84BA131D392C}"/>
              </a:ext>
            </a:extLst>
          </p:cNvPr>
          <p:cNvGraphicFramePr>
            <a:graphicFrameLocks/>
          </p:cNvGraphicFramePr>
          <p:nvPr>
            <p:extLst>
              <p:ext uri="{D42A27DB-BD31-4B8C-83A1-F6EECF244321}">
                <p14:modId xmlns:p14="http://schemas.microsoft.com/office/powerpoint/2010/main" val="934764540"/>
              </p:ext>
            </p:extLst>
          </p:nvPr>
        </p:nvGraphicFramePr>
        <p:xfrm>
          <a:off x="6316928" y="1490353"/>
          <a:ext cx="5265472" cy="3877294"/>
        </p:xfrm>
        <a:graphic>
          <a:graphicData uri="http://schemas.openxmlformats.org/drawingml/2006/chart">
            <c:chart xmlns:c="http://schemas.openxmlformats.org/drawingml/2006/chart" xmlns:r="http://schemas.openxmlformats.org/officeDocument/2006/relationships" r:id="rId6"/>
          </a:graphicData>
        </a:graphic>
      </p:graphicFrame>
      <p:pic>
        <p:nvPicPr>
          <p:cNvPr id="16" name="Audio 15">
            <a:hlinkClick r:id="" action="ppaction://media"/>
            <a:extLst>
              <a:ext uri="{FF2B5EF4-FFF2-40B4-BE49-F238E27FC236}">
                <a16:creationId xmlns:a16="http://schemas.microsoft.com/office/drawing/2014/main" id="{CD80E5CA-059F-5F45-BA0B-52786A06006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211333"/>
      </p:ext>
    </p:extLst>
  </p:cSld>
  <p:clrMapOvr>
    <a:masterClrMapping/>
  </p:clrMapOvr>
  <mc:AlternateContent xmlns:mc="http://schemas.openxmlformats.org/markup-compatibility/2006" xmlns:p14="http://schemas.microsoft.com/office/powerpoint/2010/main">
    <mc:Choice Requires="p14">
      <p:transition spd="slow" p14:dur="2000" advTm="75052"/>
    </mc:Choice>
    <mc:Fallback xmlns="">
      <p:transition spd="slow" advTm="75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C502F-455C-4470-8472-EEDF2652AC35}"/>
              </a:ext>
            </a:extLst>
          </p:cNvPr>
          <p:cNvSpPr>
            <a:spLocks noGrp="1"/>
          </p:cNvSpPr>
          <p:nvPr>
            <p:ph type="title"/>
          </p:nvPr>
        </p:nvSpPr>
        <p:spPr/>
        <p:txBody>
          <a:bodyPr/>
          <a:lstStyle/>
          <a:p>
            <a:r>
              <a:rPr lang="en-US" dirty="0"/>
              <a:t>Calculation of safely managed drinking water</a:t>
            </a:r>
          </a:p>
        </p:txBody>
      </p:sp>
      <p:graphicFrame>
        <p:nvGraphicFramePr>
          <p:cNvPr id="5" name="Content Placeholder 4">
            <a:extLst>
              <a:ext uri="{FF2B5EF4-FFF2-40B4-BE49-F238E27FC236}">
                <a16:creationId xmlns:a16="http://schemas.microsoft.com/office/drawing/2014/main" id="{608DCD3E-2D67-B054-87BC-5E68455B9183}"/>
              </a:ext>
            </a:extLst>
          </p:cNvPr>
          <p:cNvGraphicFramePr>
            <a:graphicFrameLocks noGrp="1"/>
          </p:cNvGraphicFramePr>
          <p:nvPr>
            <p:ph idx="1"/>
            <p:extLst>
              <p:ext uri="{D42A27DB-BD31-4B8C-83A1-F6EECF244321}">
                <p14:modId xmlns:p14="http://schemas.microsoft.com/office/powerpoint/2010/main" val="3331864642"/>
              </p:ext>
            </p:extLst>
          </p:nvPr>
        </p:nvGraphicFramePr>
        <p:xfrm>
          <a:off x="1021278" y="1543791"/>
          <a:ext cx="10331534" cy="4381991"/>
        </p:xfrm>
        <a:graphic>
          <a:graphicData uri="http://schemas.openxmlformats.org/drawingml/2006/table">
            <a:tbl>
              <a:tblPr/>
              <a:tblGrid>
                <a:gridCol w="6117712">
                  <a:extLst>
                    <a:ext uri="{9D8B030D-6E8A-4147-A177-3AD203B41FA5}">
                      <a16:colId xmlns:a16="http://schemas.microsoft.com/office/drawing/2014/main" val="4156372229"/>
                    </a:ext>
                  </a:extLst>
                </a:gridCol>
                <a:gridCol w="1339941">
                  <a:extLst>
                    <a:ext uri="{9D8B030D-6E8A-4147-A177-3AD203B41FA5}">
                      <a16:colId xmlns:a16="http://schemas.microsoft.com/office/drawing/2014/main" val="1342228145"/>
                    </a:ext>
                  </a:extLst>
                </a:gridCol>
                <a:gridCol w="1339941">
                  <a:extLst>
                    <a:ext uri="{9D8B030D-6E8A-4147-A177-3AD203B41FA5}">
                      <a16:colId xmlns:a16="http://schemas.microsoft.com/office/drawing/2014/main" val="38846229"/>
                    </a:ext>
                  </a:extLst>
                </a:gridCol>
                <a:gridCol w="1533940">
                  <a:extLst>
                    <a:ext uri="{9D8B030D-6E8A-4147-A177-3AD203B41FA5}">
                      <a16:colId xmlns:a16="http://schemas.microsoft.com/office/drawing/2014/main" val="3115915909"/>
                    </a:ext>
                  </a:extLst>
                </a:gridCol>
              </a:tblGrid>
              <a:tr h="326543">
                <a:tc>
                  <a:txBody>
                    <a:bodyPr/>
                    <a:lstStyle/>
                    <a:p>
                      <a:pPr algn="l" fontAlgn="b"/>
                      <a:r>
                        <a:rPr lang="en-US" sz="1800" b="1" i="0" u="none" strike="noStrike" dirty="0">
                          <a:solidFill>
                            <a:srgbClr val="0070C0"/>
                          </a:solidFill>
                          <a:effectLst/>
                          <a:latin typeface="Arial" panose="020B0604020202020204" pitchFamily="34" charset="0"/>
                        </a:rPr>
                        <a:t>Safely managed drinking water calculation (Tunisia)</a:t>
                      </a:r>
                    </a:p>
                  </a:txBody>
                  <a:tcPr marL="9525" marR="9525" marT="9525" marB="0" anchor="b">
                    <a:lnL w="6350" cap="flat" cmpd="sng" algn="ctr">
                      <a:solidFill>
                        <a:srgbClr val="0070C0"/>
                      </a:solidFill>
                      <a:prstDash val="solid"/>
                      <a:round/>
                      <a:headEnd type="none" w="med" len="med"/>
                      <a:tailEnd type="none" w="med" len="med"/>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FFFFFF"/>
                    </a:solidFill>
                  </a:tcPr>
                </a:tc>
                <a:tc>
                  <a:txBody>
                    <a:bodyPr/>
                    <a:lstStyle/>
                    <a:p>
                      <a:pPr algn="ctr" fontAlgn="b"/>
                      <a:r>
                        <a:rPr lang="en-US" sz="1400" b="1" i="0" u="none" strike="noStrike">
                          <a:solidFill>
                            <a:srgbClr val="1374B3"/>
                          </a:solidFill>
                          <a:effectLst/>
                          <a:latin typeface="Arial" panose="020B0604020202020204" pitchFamily="34" charset="0"/>
                        </a:rPr>
                        <a:t> </a:t>
                      </a:r>
                    </a:p>
                  </a:txBody>
                  <a:tcPr marL="9525" marR="9525" marT="9525" marB="0" anchor="b">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FFFFFF"/>
                    </a:solidFill>
                  </a:tcPr>
                </a:tc>
                <a:tc>
                  <a:txBody>
                    <a:bodyPr/>
                    <a:lstStyle/>
                    <a:p>
                      <a:pPr algn="ctr" fontAlgn="b"/>
                      <a:r>
                        <a:rPr lang="en-US" sz="1400" b="1" i="0" u="none" strike="noStrike">
                          <a:solidFill>
                            <a:srgbClr val="1374B3"/>
                          </a:solidFill>
                          <a:effectLst/>
                          <a:latin typeface="Arial" panose="020B0604020202020204" pitchFamily="34" charset="0"/>
                        </a:rPr>
                        <a:t> </a:t>
                      </a:r>
                    </a:p>
                  </a:txBody>
                  <a:tcPr marL="9525" marR="9525" marT="9525" marB="0" anchor="b">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FFFFFF"/>
                    </a:solidFill>
                  </a:tcPr>
                </a:tc>
                <a:tc>
                  <a:txBody>
                    <a:bodyPr/>
                    <a:lstStyle/>
                    <a:p>
                      <a:pPr algn="ctr" fontAlgn="b"/>
                      <a:r>
                        <a:rPr lang="en-US" sz="1400" b="1" i="0" u="none" strike="noStrike">
                          <a:solidFill>
                            <a:srgbClr val="1374B3"/>
                          </a:solidFill>
                          <a:effectLst/>
                          <a:latin typeface="Arial" panose="020B0604020202020204" pitchFamily="34" charset="0"/>
                        </a:rPr>
                        <a:t> </a:t>
                      </a:r>
                    </a:p>
                  </a:txBody>
                  <a:tcPr marL="9525" marR="9525" marT="9525" marB="0" anchor="b">
                    <a:lnL>
                      <a:noFill/>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FFFFFF"/>
                    </a:solidFill>
                  </a:tcPr>
                </a:tc>
                <a:extLst>
                  <a:ext uri="{0D108BD9-81ED-4DB2-BD59-A6C34878D82A}">
                    <a16:rowId xmlns:a16="http://schemas.microsoft.com/office/drawing/2014/main" val="882212853"/>
                  </a:ext>
                </a:extLst>
              </a:tr>
              <a:tr h="298453">
                <a:tc>
                  <a:txBody>
                    <a:bodyPr/>
                    <a:lstStyle/>
                    <a:p>
                      <a:pPr algn="l" fontAlgn="b"/>
                      <a:r>
                        <a:rPr lang="en-US" sz="1400" b="1" i="0" u="none" strike="noStrike">
                          <a:solidFill>
                            <a:srgbClr val="FFFFFF"/>
                          </a:solidFill>
                          <a:effectLst/>
                          <a:latin typeface="Arial" panose="020B0604020202020204" pitchFamily="34" charset="0"/>
                        </a:rPr>
                        <a:t> </a:t>
                      </a:r>
                    </a:p>
                  </a:txBody>
                  <a:tcPr marL="9525" marR="9525" marT="9525" marB="0" anchor="b">
                    <a:lnL>
                      <a:noFill/>
                    </a:lnL>
                    <a:lnR>
                      <a:noFill/>
                    </a:lnR>
                    <a:lnT w="6350" cap="flat" cmpd="sng" algn="ctr">
                      <a:solidFill>
                        <a:srgbClr val="0070C0"/>
                      </a:solidFill>
                      <a:prstDash val="solid"/>
                      <a:round/>
                      <a:headEnd type="none" w="med" len="med"/>
                      <a:tailEnd type="none" w="med" len="med"/>
                    </a:lnT>
                    <a:lnB>
                      <a:noFill/>
                    </a:lnB>
                    <a:solidFill>
                      <a:srgbClr val="0080C6"/>
                    </a:solidFill>
                  </a:tcPr>
                </a:tc>
                <a:tc>
                  <a:txBody>
                    <a:bodyPr/>
                    <a:lstStyle/>
                    <a:p>
                      <a:pPr algn="ctr" fontAlgn="b"/>
                      <a:r>
                        <a:rPr lang="en-US" sz="1400" b="1" i="0" u="none" strike="noStrike">
                          <a:solidFill>
                            <a:srgbClr val="FFFFFF"/>
                          </a:solidFill>
                          <a:effectLst/>
                          <a:latin typeface="Arial" panose="020B0604020202020204" pitchFamily="34" charset="0"/>
                        </a:rPr>
                        <a:t>Total</a:t>
                      </a:r>
                    </a:p>
                  </a:txBody>
                  <a:tcPr marL="9525" marR="9525" marT="9525" marB="0" anchor="b">
                    <a:lnL>
                      <a:noFill/>
                    </a:lnL>
                    <a:lnR>
                      <a:noFill/>
                    </a:lnR>
                    <a:lnT w="6350" cap="flat" cmpd="sng" algn="ctr">
                      <a:solidFill>
                        <a:srgbClr val="0070C0"/>
                      </a:solidFill>
                      <a:prstDash val="solid"/>
                      <a:round/>
                      <a:headEnd type="none" w="med" len="med"/>
                      <a:tailEnd type="none" w="med" len="med"/>
                    </a:lnT>
                    <a:lnB>
                      <a:noFill/>
                    </a:lnB>
                    <a:solidFill>
                      <a:srgbClr val="0080C6"/>
                    </a:solidFill>
                  </a:tcPr>
                </a:tc>
                <a:tc>
                  <a:txBody>
                    <a:bodyPr/>
                    <a:lstStyle/>
                    <a:p>
                      <a:pPr algn="ctr" fontAlgn="b"/>
                      <a:r>
                        <a:rPr lang="en-US" sz="1400" b="1" i="0" u="none" strike="noStrike">
                          <a:solidFill>
                            <a:srgbClr val="FFFFFF"/>
                          </a:solidFill>
                          <a:effectLst/>
                          <a:latin typeface="Arial" panose="020B0604020202020204" pitchFamily="34" charset="0"/>
                        </a:rPr>
                        <a:t>Rural</a:t>
                      </a:r>
                    </a:p>
                  </a:txBody>
                  <a:tcPr marL="9525" marR="9525" marT="9525" marB="0" anchor="b">
                    <a:lnL>
                      <a:noFill/>
                    </a:lnL>
                    <a:lnR>
                      <a:noFill/>
                    </a:lnR>
                    <a:lnT w="6350" cap="flat" cmpd="sng" algn="ctr">
                      <a:solidFill>
                        <a:srgbClr val="0070C0"/>
                      </a:solidFill>
                      <a:prstDash val="solid"/>
                      <a:round/>
                      <a:headEnd type="none" w="med" len="med"/>
                      <a:tailEnd type="none" w="med" len="med"/>
                    </a:lnT>
                    <a:lnB>
                      <a:noFill/>
                    </a:lnB>
                    <a:solidFill>
                      <a:srgbClr val="0080C6"/>
                    </a:solidFill>
                  </a:tcPr>
                </a:tc>
                <a:tc>
                  <a:txBody>
                    <a:bodyPr/>
                    <a:lstStyle/>
                    <a:p>
                      <a:pPr algn="ctr" fontAlgn="b"/>
                      <a:r>
                        <a:rPr lang="en-US" sz="1400" b="1" i="0" u="none" strike="noStrike">
                          <a:solidFill>
                            <a:srgbClr val="FFFFFF"/>
                          </a:solidFill>
                          <a:effectLst/>
                          <a:latin typeface="Arial" panose="020B0604020202020204" pitchFamily="34" charset="0"/>
                        </a:rPr>
                        <a:t>Urban</a:t>
                      </a:r>
                    </a:p>
                  </a:txBody>
                  <a:tcPr marL="9525" marR="9525" marT="9525" marB="0" anchor="b">
                    <a:lnL>
                      <a:noFill/>
                    </a:lnL>
                    <a:lnR>
                      <a:noFill/>
                    </a:lnR>
                    <a:lnT w="6350" cap="flat" cmpd="sng" algn="ctr">
                      <a:solidFill>
                        <a:srgbClr val="0070C0"/>
                      </a:solidFill>
                      <a:prstDash val="solid"/>
                      <a:round/>
                      <a:headEnd type="none" w="med" len="med"/>
                      <a:tailEnd type="none" w="med" len="med"/>
                    </a:lnT>
                    <a:lnB>
                      <a:noFill/>
                    </a:lnB>
                    <a:solidFill>
                      <a:srgbClr val="0080C6"/>
                    </a:solidFill>
                  </a:tcPr>
                </a:tc>
                <a:extLst>
                  <a:ext uri="{0D108BD9-81ED-4DB2-BD59-A6C34878D82A}">
                    <a16:rowId xmlns:a16="http://schemas.microsoft.com/office/drawing/2014/main" val="2500750884"/>
                  </a:ext>
                </a:extLst>
              </a:tr>
              <a:tr h="298453">
                <a:tc>
                  <a:txBody>
                    <a:bodyPr/>
                    <a:lstStyle/>
                    <a:p>
                      <a:pPr algn="l" fontAlgn="b"/>
                      <a:r>
                        <a:rPr lang="en-US" sz="1400" b="0" i="0" u="none" strike="noStrike">
                          <a:solidFill>
                            <a:srgbClr val="FFFFFF"/>
                          </a:solidFill>
                          <a:effectLst/>
                          <a:latin typeface="Arial" panose="020B0604020202020204" pitchFamily="34" charset="0"/>
                        </a:rPr>
                        <a:t>Year:</a:t>
                      </a:r>
                    </a:p>
                  </a:txBody>
                  <a:tcPr marL="9525" marR="9525" marT="9525" marB="0" anchor="b">
                    <a:lnL>
                      <a:noFill/>
                    </a:lnL>
                    <a:lnR>
                      <a:noFill/>
                    </a:lnR>
                    <a:lnT>
                      <a:noFill/>
                    </a:lnT>
                    <a:lnB>
                      <a:noFill/>
                    </a:lnB>
                    <a:solidFill>
                      <a:srgbClr val="0080C6"/>
                    </a:solidFill>
                  </a:tcPr>
                </a:tc>
                <a:tc>
                  <a:txBody>
                    <a:bodyPr/>
                    <a:lstStyle/>
                    <a:p>
                      <a:pPr algn="ctr" fontAlgn="b"/>
                      <a:r>
                        <a:rPr lang="en-US" sz="1400" b="0" i="0" u="none" strike="noStrike">
                          <a:solidFill>
                            <a:srgbClr val="FFFFFF"/>
                          </a:solidFill>
                          <a:effectLst/>
                          <a:latin typeface="Arial" panose="020B0604020202020204" pitchFamily="34" charset="0"/>
                        </a:rPr>
                        <a:t>2024</a:t>
                      </a:r>
                    </a:p>
                  </a:txBody>
                  <a:tcPr marL="9525" marR="9525" marT="9525" marB="0" anchor="b">
                    <a:lnL>
                      <a:noFill/>
                    </a:lnL>
                    <a:lnR>
                      <a:noFill/>
                    </a:lnR>
                    <a:lnT>
                      <a:noFill/>
                    </a:lnT>
                    <a:lnB>
                      <a:noFill/>
                    </a:lnB>
                    <a:solidFill>
                      <a:srgbClr val="0080C6"/>
                    </a:solidFill>
                  </a:tcPr>
                </a:tc>
                <a:tc>
                  <a:txBody>
                    <a:bodyPr/>
                    <a:lstStyle/>
                    <a:p>
                      <a:pPr algn="ctr" fontAlgn="b"/>
                      <a:r>
                        <a:rPr lang="en-US" sz="1400" b="0" i="0" u="none" strike="noStrike">
                          <a:solidFill>
                            <a:srgbClr val="FFFFFF"/>
                          </a:solidFill>
                          <a:effectLst/>
                          <a:latin typeface="Arial" panose="020B0604020202020204" pitchFamily="34" charset="0"/>
                        </a:rPr>
                        <a:t>2024</a:t>
                      </a:r>
                    </a:p>
                  </a:txBody>
                  <a:tcPr marL="9525" marR="9525" marT="9525" marB="0" anchor="b">
                    <a:lnL>
                      <a:noFill/>
                    </a:lnL>
                    <a:lnR>
                      <a:noFill/>
                    </a:lnR>
                    <a:lnT>
                      <a:noFill/>
                    </a:lnT>
                    <a:lnB>
                      <a:noFill/>
                    </a:lnB>
                    <a:solidFill>
                      <a:srgbClr val="0080C6"/>
                    </a:solidFill>
                  </a:tcPr>
                </a:tc>
                <a:tc>
                  <a:txBody>
                    <a:bodyPr/>
                    <a:lstStyle/>
                    <a:p>
                      <a:pPr algn="ctr" fontAlgn="b"/>
                      <a:r>
                        <a:rPr lang="en-US" sz="1400" b="0" i="0" u="none" strike="noStrike">
                          <a:solidFill>
                            <a:srgbClr val="FFFFFF"/>
                          </a:solidFill>
                          <a:effectLst/>
                          <a:latin typeface="Arial" panose="020B0604020202020204" pitchFamily="34" charset="0"/>
                        </a:rPr>
                        <a:t>2024</a:t>
                      </a:r>
                    </a:p>
                  </a:txBody>
                  <a:tcPr marL="9525" marR="9525" marT="9525" marB="0" anchor="b">
                    <a:lnL>
                      <a:noFill/>
                    </a:lnL>
                    <a:lnR>
                      <a:noFill/>
                    </a:lnR>
                    <a:lnT>
                      <a:noFill/>
                    </a:lnT>
                    <a:lnB>
                      <a:noFill/>
                    </a:lnB>
                    <a:solidFill>
                      <a:srgbClr val="0080C6"/>
                    </a:solidFill>
                  </a:tcPr>
                </a:tc>
                <a:extLst>
                  <a:ext uri="{0D108BD9-81ED-4DB2-BD59-A6C34878D82A}">
                    <a16:rowId xmlns:a16="http://schemas.microsoft.com/office/drawing/2014/main" val="1906674629"/>
                  </a:ext>
                </a:extLst>
              </a:tr>
              <a:tr h="298453">
                <a:tc>
                  <a:txBody>
                    <a:bodyPr/>
                    <a:lstStyle/>
                    <a:p>
                      <a:pPr algn="l" fontAlgn="b"/>
                      <a:r>
                        <a:rPr lang="en-US" sz="1400" b="0" i="0" u="none" strike="noStrike">
                          <a:solidFill>
                            <a:srgbClr val="FFFFFF"/>
                          </a:solidFill>
                          <a:effectLst/>
                          <a:latin typeface="Arial" panose="020B0604020202020204" pitchFamily="34" charset="0"/>
                        </a:rPr>
                        <a:t>Proportion of population with improved:</a:t>
                      </a:r>
                    </a:p>
                  </a:txBody>
                  <a:tcPr marL="9525" marR="9525" marT="9525" marB="0" anchor="b">
                    <a:lnL>
                      <a:noFill/>
                    </a:lnL>
                    <a:lnR>
                      <a:noFill/>
                    </a:lnR>
                    <a:lnT>
                      <a:noFill/>
                    </a:lnT>
                    <a:lnB>
                      <a:noFill/>
                    </a:lnB>
                    <a:solidFill>
                      <a:srgbClr val="0080C6"/>
                    </a:solidFill>
                  </a:tcPr>
                </a:tc>
                <a:tc>
                  <a:txBody>
                    <a:bodyPr/>
                    <a:lstStyle/>
                    <a:p>
                      <a:pPr algn="ctr" fontAlgn="b"/>
                      <a:r>
                        <a:rPr lang="en-US" sz="1400" b="0" i="0" u="none" strike="noStrike">
                          <a:solidFill>
                            <a:srgbClr val="FFFFFF"/>
                          </a:solidFill>
                          <a:effectLst/>
                          <a:latin typeface="Arial" panose="020B0604020202020204" pitchFamily="34" charset="0"/>
                        </a:rPr>
                        <a:t>99</a:t>
                      </a:r>
                    </a:p>
                  </a:txBody>
                  <a:tcPr marL="9525" marR="9525" marT="9525" marB="0" anchor="b">
                    <a:lnL>
                      <a:noFill/>
                    </a:lnL>
                    <a:lnR>
                      <a:noFill/>
                    </a:lnR>
                    <a:lnT>
                      <a:noFill/>
                    </a:lnT>
                    <a:lnB>
                      <a:noFill/>
                    </a:lnB>
                    <a:solidFill>
                      <a:srgbClr val="0080C6"/>
                    </a:solidFill>
                  </a:tcPr>
                </a:tc>
                <a:tc>
                  <a:txBody>
                    <a:bodyPr/>
                    <a:lstStyle/>
                    <a:p>
                      <a:pPr algn="ctr" fontAlgn="b"/>
                      <a:r>
                        <a:rPr lang="en-US" sz="1400" b="0" i="0" u="none" strike="noStrike">
                          <a:solidFill>
                            <a:srgbClr val="FFFFFF"/>
                          </a:solidFill>
                          <a:effectLst/>
                          <a:latin typeface="Arial" panose="020B0604020202020204" pitchFamily="34" charset="0"/>
                        </a:rPr>
                        <a:t>97</a:t>
                      </a:r>
                    </a:p>
                  </a:txBody>
                  <a:tcPr marL="9525" marR="9525" marT="9525" marB="0" anchor="b">
                    <a:lnL>
                      <a:noFill/>
                    </a:lnL>
                    <a:lnR>
                      <a:noFill/>
                    </a:lnR>
                    <a:lnT>
                      <a:noFill/>
                    </a:lnT>
                    <a:lnB>
                      <a:noFill/>
                    </a:lnB>
                    <a:solidFill>
                      <a:srgbClr val="0080C6"/>
                    </a:solidFill>
                  </a:tcPr>
                </a:tc>
                <a:tc>
                  <a:txBody>
                    <a:bodyPr/>
                    <a:lstStyle/>
                    <a:p>
                      <a:pPr algn="ctr" fontAlgn="b"/>
                      <a:r>
                        <a:rPr lang="en-US" sz="1400" b="0" i="0" u="none" strike="noStrike">
                          <a:solidFill>
                            <a:srgbClr val="FFFFFF"/>
                          </a:solidFill>
                          <a:effectLst/>
                          <a:latin typeface="Arial" panose="020B0604020202020204" pitchFamily="34" charset="0"/>
                        </a:rPr>
                        <a:t>99</a:t>
                      </a:r>
                    </a:p>
                  </a:txBody>
                  <a:tcPr marL="9525" marR="9525" marT="9525" marB="0" anchor="b">
                    <a:lnL>
                      <a:noFill/>
                    </a:lnL>
                    <a:lnR>
                      <a:noFill/>
                    </a:lnR>
                    <a:lnT>
                      <a:noFill/>
                    </a:lnT>
                    <a:lnB>
                      <a:noFill/>
                    </a:lnB>
                    <a:solidFill>
                      <a:srgbClr val="0080C6"/>
                    </a:solidFill>
                  </a:tcPr>
                </a:tc>
                <a:extLst>
                  <a:ext uri="{0D108BD9-81ED-4DB2-BD59-A6C34878D82A}">
                    <a16:rowId xmlns:a16="http://schemas.microsoft.com/office/drawing/2014/main" val="1871567842"/>
                  </a:ext>
                </a:extLst>
              </a:tr>
              <a:tr h="298453">
                <a:tc>
                  <a:txBody>
                    <a:bodyPr/>
                    <a:lstStyle/>
                    <a:p>
                      <a:pPr algn="l" fontAlgn="b"/>
                      <a:r>
                        <a:rPr lang="en-US" sz="1400" b="0" i="0" u="none" strike="noStrike">
                          <a:solidFill>
                            <a:srgbClr val="FFFFFF"/>
                          </a:solidFill>
                          <a:effectLst/>
                          <a:latin typeface="Arial" panose="020B0604020202020204" pitchFamily="34" charset="0"/>
                        </a:rPr>
                        <a:t>Proportion of population with improved sources which are:</a:t>
                      </a:r>
                    </a:p>
                  </a:txBody>
                  <a:tcPr marL="9525" marR="9525" marT="9525" marB="0" anchor="b">
                    <a:lnL>
                      <a:noFill/>
                    </a:lnL>
                    <a:lnR>
                      <a:noFill/>
                    </a:lnR>
                    <a:lnT>
                      <a:noFill/>
                    </a:lnT>
                    <a:lnB>
                      <a:noFill/>
                    </a:lnB>
                    <a:solidFill>
                      <a:srgbClr val="0080C6"/>
                    </a:solidFill>
                  </a:tcPr>
                </a:tc>
                <a:tc>
                  <a:txBody>
                    <a:bodyPr/>
                    <a:lstStyle/>
                    <a:p>
                      <a:pPr algn="ctr" fontAlgn="b"/>
                      <a:r>
                        <a:rPr lang="en-US" sz="1400" b="0" i="0" u="none" strike="noStrike">
                          <a:solidFill>
                            <a:srgbClr val="FFFFFF"/>
                          </a:solidFill>
                          <a:effectLst/>
                          <a:latin typeface="Arial" panose="020B0604020202020204" pitchFamily="34" charset="0"/>
                        </a:rPr>
                        <a:t> </a:t>
                      </a:r>
                    </a:p>
                  </a:txBody>
                  <a:tcPr marL="9525" marR="9525" marT="9525" marB="0" anchor="b">
                    <a:lnL>
                      <a:noFill/>
                    </a:lnL>
                    <a:lnR>
                      <a:noFill/>
                    </a:lnR>
                    <a:lnT>
                      <a:noFill/>
                    </a:lnT>
                    <a:lnB>
                      <a:noFill/>
                    </a:lnB>
                    <a:solidFill>
                      <a:srgbClr val="0080C6"/>
                    </a:solidFill>
                  </a:tcPr>
                </a:tc>
                <a:tc>
                  <a:txBody>
                    <a:bodyPr/>
                    <a:lstStyle/>
                    <a:p>
                      <a:pPr algn="ctr" fontAlgn="b"/>
                      <a:r>
                        <a:rPr lang="en-US" sz="1400" b="0" i="0" u="none" strike="noStrike">
                          <a:solidFill>
                            <a:srgbClr val="FFFFFF"/>
                          </a:solidFill>
                          <a:effectLst/>
                          <a:latin typeface="Arial" panose="020B0604020202020204" pitchFamily="34" charset="0"/>
                        </a:rPr>
                        <a:t> </a:t>
                      </a:r>
                    </a:p>
                  </a:txBody>
                  <a:tcPr marL="9525" marR="9525" marT="9525" marB="0" anchor="b">
                    <a:lnL>
                      <a:noFill/>
                    </a:lnL>
                    <a:lnR>
                      <a:noFill/>
                    </a:lnR>
                    <a:lnT>
                      <a:noFill/>
                    </a:lnT>
                    <a:lnB>
                      <a:noFill/>
                    </a:lnB>
                    <a:solidFill>
                      <a:srgbClr val="0080C6"/>
                    </a:solidFill>
                  </a:tcPr>
                </a:tc>
                <a:tc>
                  <a:txBody>
                    <a:bodyPr/>
                    <a:lstStyle/>
                    <a:p>
                      <a:pPr algn="ctr" fontAlgn="b"/>
                      <a:r>
                        <a:rPr lang="en-US" sz="1400" b="0" i="0" u="none" strike="noStrike">
                          <a:solidFill>
                            <a:srgbClr val="FFFFFF"/>
                          </a:solidFill>
                          <a:effectLst/>
                          <a:latin typeface="Arial" panose="020B0604020202020204" pitchFamily="34" charset="0"/>
                        </a:rPr>
                        <a:t> </a:t>
                      </a:r>
                    </a:p>
                  </a:txBody>
                  <a:tcPr marL="9525" marR="9525" marT="9525" marB="0" anchor="b">
                    <a:lnL>
                      <a:noFill/>
                    </a:lnL>
                    <a:lnR>
                      <a:noFill/>
                    </a:lnR>
                    <a:lnT>
                      <a:noFill/>
                    </a:lnT>
                    <a:lnB>
                      <a:noFill/>
                    </a:lnB>
                    <a:solidFill>
                      <a:srgbClr val="0080C6"/>
                    </a:solidFill>
                  </a:tcPr>
                </a:tc>
                <a:extLst>
                  <a:ext uri="{0D108BD9-81ED-4DB2-BD59-A6C34878D82A}">
                    <a16:rowId xmlns:a16="http://schemas.microsoft.com/office/drawing/2014/main" val="2524353197"/>
                  </a:ext>
                </a:extLst>
              </a:tr>
              <a:tr h="298453">
                <a:tc>
                  <a:txBody>
                    <a:bodyPr/>
                    <a:lstStyle/>
                    <a:p>
                      <a:pPr algn="l" fontAlgn="b"/>
                      <a:r>
                        <a:rPr lang="en-US" sz="1400" b="0" i="0" u="none" strike="noStrike">
                          <a:solidFill>
                            <a:srgbClr val="FFFFFF"/>
                          </a:solidFill>
                          <a:effectLst/>
                          <a:latin typeface="Arial" panose="020B0604020202020204" pitchFamily="34" charset="0"/>
                        </a:rPr>
                        <a:t>Accessible on premises</a:t>
                      </a:r>
                    </a:p>
                  </a:txBody>
                  <a:tcPr marL="228600" marR="9525" marT="9525" marB="0" anchor="b">
                    <a:lnL>
                      <a:noFill/>
                    </a:lnL>
                    <a:lnR>
                      <a:noFill/>
                    </a:lnR>
                    <a:lnT>
                      <a:noFill/>
                    </a:lnT>
                    <a:lnB>
                      <a:noFill/>
                    </a:lnB>
                    <a:solidFill>
                      <a:srgbClr val="0080C6"/>
                    </a:solidFill>
                  </a:tcPr>
                </a:tc>
                <a:tc>
                  <a:txBody>
                    <a:bodyPr/>
                    <a:lstStyle/>
                    <a:p>
                      <a:pPr algn="ctr" fontAlgn="b"/>
                      <a:r>
                        <a:rPr lang="en-US" sz="1400" b="0" i="0" u="none" strike="noStrike">
                          <a:solidFill>
                            <a:srgbClr val="FFFFFF"/>
                          </a:solidFill>
                          <a:effectLst/>
                          <a:latin typeface="Arial" panose="020B0604020202020204" pitchFamily="34" charset="0"/>
                        </a:rPr>
                        <a:t>88</a:t>
                      </a:r>
                    </a:p>
                  </a:txBody>
                  <a:tcPr marL="9525" marR="9525" marT="9525" marB="0" anchor="b">
                    <a:lnL>
                      <a:noFill/>
                    </a:lnL>
                    <a:lnR>
                      <a:noFill/>
                    </a:lnR>
                    <a:lnT>
                      <a:noFill/>
                    </a:lnT>
                    <a:lnB>
                      <a:noFill/>
                    </a:lnB>
                    <a:solidFill>
                      <a:srgbClr val="0080C6"/>
                    </a:solidFill>
                  </a:tcPr>
                </a:tc>
                <a:tc>
                  <a:txBody>
                    <a:bodyPr/>
                    <a:lstStyle/>
                    <a:p>
                      <a:pPr algn="ctr" fontAlgn="b"/>
                      <a:r>
                        <a:rPr lang="en-US" sz="1400" b="0" i="0" u="none" strike="noStrike">
                          <a:solidFill>
                            <a:srgbClr val="FFFFFF"/>
                          </a:solidFill>
                          <a:effectLst/>
                          <a:latin typeface="Arial" panose="020B0604020202020204" pitchFamily="34" charset="0"/>
                        </a:rPr>
                        <a:t>79</a:t>
                      </a:r>
                    </a:p>
                  </a:txBody>
                  <a:tcPr marL="9525" marR="9525" marT="9525" marB="0" anchor="b">
                    <a:lnL>
                      <a:noFill/>
                    </a:lnL>
                    <a:lnR>
                      <a:noFill/>
                    </a:lnR>
                    <a:lnT>
                      <a:noFill/>
                    </a:lnT>
                    <a:lnB>
                      <a:noFill/>
                    </a:lnB>
                    <a:solidFill>
                      <a:srgbClr val="0080C6"/>
                    </a:solidFill>
                  </a:tcPr>
                </a:tc>
                <a:tc>
                  <a:txBody>
                    <a:bodyPr/>
                    <a:lstStyle/>
                    <a:p>
                      <a:pPr algn="ctr" fontAlgn="b"/>
                      <a:r>
                        <a:rPr lang="en-US" sz="1400" b="0" i="0" u="none" strike="noStrike">
                          <a:solidFill>
                            <a:srgbClr val="FFFFFF"/>
                          </a:solidFill>
                          <a:effectLst/>
                          <a:latin typeface="Arial" panose="020B0604020202020204" pitchFamily="34" charset="0"/>
                        </a:rPr>
                        <a:t>91</a:t>
                      </a:r>
                    </a:p>
                  </a:txBody>
                  <a:tcPr marL="9525" marR="9525" marT="9525" marB="0" anchor="b">
                    <a:lnL>
                      <a:noFill/>
                    </a:lnL>
                    <a:lnR>
                      <a:noFill/>
                    </a:lnR>
                    <a:lnT>
                      <a:noFill/>
                    </a:lnT>
                    <a:lnB>
                      <a:noFill/>
                    </a:lnB>
                    <a:solidFill>
                      <a:srgbClr val="0080C6"/>
                    </a:solidFill>
                  </a:tcPr>
                </a:tc>
                <a:extLst>
                  <a:ext uri="{0D108BD9-81ED-4DB2-BD59-A6C34878D82A}">
                    <a16:rowId xmlns:a16="http://schemas.microsoft.com/office/drawing/2014/main" val="3285159702"/>
                  </a:ext>
                </a:extLst>
              </a:tr>
              <a:tr h="298453">
                <a:tc>
                  <a:txBody>
                    <a:bodyPr/>
                    <a:lstStyle/>
                    <a:p>
                      <a:pPr algn="l" fontAlgn="b"/>
                      <a:r>
                        <a:rPr lang="en-US" sz="1400" b="0" i="0" u="none" strike="noStrike">
                          <a:solidFill>
                            <a:srgbClr val="FFFFFF"/>
                          </a:solidFill>
                          <a:effectLst/>
                          <a:latin typeface="Arial" panose="020B0604020202020204" pitchFamily="34" charset="0"/>
                        </a:rPr>
                        <a:t>Available when needed</a:t>
                      </a:r>
                    </a:p>
                  </a:txBody>
                  <a:tcPr marL="228600" marR="9525" marT="9525" marB="0" anchor="b">
                    <a:lnL>
                      <a:noFill/>
                    </a:lnL>
                    <a:lnR>
                      <a:noFill/>
                    </a:lnR>
                    <a:lnT>
                      <a:noFill/>
                    </a:lnT>
                    <a:lnB>
                      <a:noFill/>
                    </a:lnB>
                    <a:solidFill>
                      <a:srgbClr val="0080C6"/>
                    </a:solidFill>
                  </a:tcPr>
                </a:tc>
                <a:tc>
                  <a:txBody>
                    <a:bodyPr/>
                    <a:lstStyle/>
                    <a:p>
                      <a:pPr algn="ctr" fontAlgn="b"/>
                      <a:r>
                        <a:rPr lang="en-US" sz="1400" b="0" i="0" u="none" strike="noStrike">
                          <a:solidFill>
                            <a:srgbClr val="FFFFFF"/>
                          </a:solidFill>
                          <a:effectLst/>
                          <a:latin typeface="Arial" panose="020B0604020202020204" pitchFamily="34" charset="0"/>
                        </a:rPr>
                        <a:t>65</a:t>
                      </a:r>
                    </a:p>
                  </a:txBody>
                  <a:tcPr marL="9525" marR="9525" marT="9525" marB="0" anchor="b">
                    <a:lnL>
                      <a:noFill/>
                    </a:lnL>
                    <a:lnR>
                      <a:noFill/>
                    </a:lnR>
                    <a:lnT>
                      <a:noFill/>
                    </a:lnT>
                    <a:lnB>
                      <a:noFill/>
                    </a:lnB>
                    <a:solidFill>
                      <a:srgbClr val="0080C6"/>
                    </a:solidFill>
                  </a:tcPr>
                </a:tc>
                <a:tc>
                  <a:txBody>
                    <a:bodyPr/>
                    <a:lstStyle/>
                    <a:p>
                      <a:pPr algn="ctr" fontAlgn="b"/>
                      <a:r>
                        <a:rPr lang="en-US" sz="1400" b="0" i="0" u="none" strike="noStrike">
                          <a:solidFill>
                            <a:srgbClr val="FFFFFF"/>
                          </a:solidFill>
                          <a:effectLst/>
                          <a:latin typeface="Arial" panose="020B0604020202020204" pitchFamily="34" charset="0"/>
                        </a:rPr>
                        <a:t>58</a:t>
                      </a:r>
                    </a:p>
                  </a:txBody>
                  <a:tcPr marL="9525" marR="9525" marT="9525" marB="0" anchor="b">
                    <a:lnL>
                      <a:noFill/>
                    </a:lnL>
                    <a:lnR>
                      <a:noFill/>
                    </a:lnR>
                    <a:lnT>
                      <a:noFill/>
                    </a:lnT>
                    <a:lnB>
                      <a:noFill/>
                    </a:lnB>
                    <a:solidFill>
                      <a:srgbClr val="0080C6"/>
                    </a:solidFill>
                  </a:tcPr>
                </a:tc>
                <a:tc>
                  <a:txBody>
                    <a:bodyPr/>
                    <a:lstStyle/>
                    <a:p>
                      <a:pPr algn="ctr" fontAlgn="b"/>
                      <a:r>
                        <a:rPr lang="en-US" sz="1400" b="0" i="0" u="none" strike="noStrike">
                          <a:solidFill>
                            <a:srgbClr val="FFFFFF"/>
                          </a:solidFill>
                          <a:effectLst/>
                          <a:latin typeface="Arial" panose="020B0604020202020204" pitchFamily="34" charset="0"/>
                        </a:rPr>
                        <a:t>68</a:t>
                      </a:r>
                    </a:p>
                  </a:txBody>
                  <a:tcPr marL="9525" marR="9525" marT="9525" marB="0" anchor="b">
                    <a:lnL>
                      <a:noFill/>
                    </a:lnL>
                    <a:lnR>
                      <a:noFill/>
                    </a:lnR>
                    <a:lnT>
                      <a:noFill/>
                    </a:lnT>
                    <a:lnB>
                      <a:noFill/>
                    </a:lnB>
                    <a:solidFill>
                      <a:srgbClr val="0080C6"/>
                    </a:solidFill>
                  </a:tcPr>
                </a:tc>
                <a:extLst>
                  <a:ext uri="{0D108BD9-81ED-4DB2-BD59-A6C34878D82A}">
                    <a16:rowId xmlns:a16="http://schemas.microsoft.com/office/drawing/2014/main" val="2624456892"/>
                  </a:ext>
                </a:extLst>
              </a:tr>
              <a:tr h="298453">
                <a:tc>
                  <a:txBody>
                    <a:bodyPr/>
                    <a:lstStyle/>
                    <a:p>
                      <a:pPr algn="l" fontAlgn="b"/>
                      <a:r>
                        <a:rPr lang="en-US" sz="1400" b="0" i="0" u="none" strike="noStrike">
                          <a:solidFill>
                            <a:srgbClr val="FFFFFF"/>
                          </a:solidFill>
                          <a:effectLst/>
                          <a:latin typeface="Arial" panose="020B0604020202020204" pitchFamily="34" charset="0"/>
                        </a:rPr>
                        <a:t>Free from contamination</a:t>
                      </a:r>
                    </a:p>
                  </a:txBody>
                  <a:tcPr marL="228600" marR="9525" marT="9525" marB="0" anchor="b">
                    <a:lnL>
                      <a:noFill/>
                    </a:lnL>
                    <a:lnR>
                      <a:noFill/>
                    </a:lnR>
                    <a:lnT>
                      <a:noFill/>
                    </a:lnT>
                    <a:lnB>
                      <a:noFill/>
                    </a:lnB>
                    <a:solidFill>
                      <a:srgbClr val="0080C6"/>
                    </a:solidFill>
                  </a:tcPr>
                </a:tc>
                <a:tc>
                  <a:txBody>
                    <a:bodyPr/>
                    <a:lstStyle/>
                    <a:p>
                      <a:pPr algn="ctr" fontAlgn="b"/>
                      <a:r>
                        <a:rPr lang="en-US" sz="1400" b="0" i="0" u="none" strike="noStrike">
                          <a:solidFill>
                            <a:srgbClr val="FFFFFF"/>
                          </a:solidFill>
                          <a:effectLst/>
                          <a:latin typeface="Arial" panose="020B0604020202020204" pitchFamily="34" charset="0"/>
                        </a:rPr>
                        <a:t>68</a:t>
                      </a:r>
                    </a:p>
                  </a:txBody>
                  <a:tcPr marL="9525" marR="9525" marT="9525" marB="0" anchor="b">
                    <a:lnL>
                      <a:noFill/>
                    </a:lnL>
                    <a:lnR>
                      <a:noFill/>
                    </a:lnR>
                    <a:lnT>
                      <a:noFill/>
                    </a:lnT>
                    <a:lnB>
                      <a:noFill/>
                    </a:lnB>
                    <a:solidFill>
                      <a:srgbClr val="0080C6"/>
                    </a:solidFill>
                  </a:tcPr>
                </a:tc>
                <a:tc>
                  <a:txBody>
                    <a:bodyPr/>
                    <a:lstStyle/>
                    <a:p>
                      <a:pPr algn="ctr" fontAlgn="b"/>
                      <a:r>
                        <a:rPr lang="en-US" sz="1400" b="0" i="0" u="none" strike="noStrike">
                          <a:solidFill>
                            <a:srgbClr val="FFFFFF"/>
                          </a:solidFill>
                          <a:effectLst/>
                          <a:latin typeface="Arial" panose="020B0604020202020204" pitchFamily="34" charset="0"/>
                        </a:rPr>
                        <a:t>66</a:t>
                      </a:r>
                    </a:p>
                  </a:txBody>
                  <a:tcPr marL="9525" marR="9525" marT="9525" marB="0" anchor="b">
                    <a:lnL>
                      <a:noFill/>
                    </a:lnL>
                    <a:lnR>
                      <a:noFill/>
                    </a:lnR>
                    <a:lnT>
                      <a:noFill/>
                    </a:lnT>
                    <a:lnB>
                      <a:noFill/>
                    </a:lnB>
                    <a:solidFill>
                      <a:srgbClr val="0080C6"/>
                    </a:solidFill>
                  </a:tcPr>
                </a:tc>
                <a:tc>
                  <a:txBody>
                    <a:bodyPr/>
                    <a:lstStyle/>
                    <a:p>
                      <a:pPr algn="ctr" fontAlgn="b"/>
                      <a:r>
                        <a:rPr lang="en-US" sz="1400" b="0" i="0" u="none" strike="noStrike">
                          <a:solidFill>
                            <a:srgbClr val="FFFFFF"/>
                          </a:solidFill>
                          <a:effectLst/>
                          <a:latin typeface="Arial" panose="020B0604020202020204" pitchFamily="34" charset="0"/>
                        </a:rPr>
                        <a:t>69</a:t>
                      </a:r>
                    </a:p>
                  </a:txBody>
                  <a:tcPr marL="9525" marR="9525" marT="9525" marB="0" anchor="b">
                    <a:lnL>
                      <a:noFill/>
                    </a:lnL>
                    <a:lnR>
                      <a:noFill/>
                    </a:lnR>
                    <a:lnT>
                      <a:noFill/>
                    </a:lnT>
                    <a:lnB>
                      <a:noFill/>
                    </a:lnB>
                    <a:solidFill>
                      <a:srgbClr val="0080C6"/>
                    </a:solidFill>
                  </a:tcPr>
                </a:tc>
                <a:extLst>
                  <a:ext uri="{0D108BD9-81ED-4DB2-BD59-A6C34878D82A}">
                    <a16:rowId xmlns:a16="http://schemas.microsoft.com/office/drawing/2014/main" val="729602774"/>
                  </a:ext>
                </a:extLst>
              </a:tr>
              <a:tr h="298453">
                <a:tc>
                  <a:txBody>
                    <a:bodyPr/>
                    <a:lstStyle/>
                    <a:p>
                      <a:pPr algn="l" fontAlgn="b"/>
                      <a:r>
                        <a:rPr lang="en-US" sz="1400" b="0" i="0" u="none" strike="noStrike">
                          <a:solidFill>
                            <a:srgbClr val="FFFFFF"/>
                          </a:solidFill>
                          <a:effectLst/>
                          <a:latin typeface="Arial" panose="020B0604020202020204" pitchFamily="34" charset="0"/>
                        </a:rPr>
                        <a:t> </a:t>
                      </a:r>
                    </a:p>
                  </a:txBody>
                  <a:tcPr marL="9525" marR="9525" marT="9525" marB="0" anchor="b">
                    <a:lnL>
                      <a:noFill/>
                    </a:lnL>
                    <a:lnR>
                      <a:noFill/>
                    </a:lnR>
                    <a:lnT>
                      <a:noFill/>
                    </a:lnT>
                    <a:lnB>
                      <a:noFill/>
                    </a:lnB>
                    <a:solidFill>
                      <a:srgbClr val="0080C6"/>
                    </a:solidFill>
                  </a:tcPr>
                </a:tc>
                <a:tc>
                  <a:txBody>
                    <a:bodyPr/>
                    <a:lstStyle/>
                    <a:p>
                      <a:pPr algn="ctr" fontAlgn="b"/>
                      <a:r>
                        <a:rPr lang="en-US" sz="1400" b="0" i="0" u="none" strike="noStrike">
                          <a:solidFill>
                            <a:srgbClr val="FFFFFF"/>
                          </a:solidFill>
                          <a:effectLst/>
                          <a:latin typeface="Arial" panose="020B0604020202020204" pitchFamily="34" charset="0"/>
                        </a:rPr>
                        <a:t> </a:t>
                      </a:r>
                    </a:p>
                  </a:txBody>
                  <a:tcPr marL="9525" marR="9525" marT="9525" marB="0" anchor="b">
                    <a:lnL>
                      <a:noFill/>
                    </a:lnL>
                    <a:lnR>
                      <a:noFill/>
                    </a:lnR>
                    <a:lnT>
                      <a:noFill/>
                    </a:lnT>
                    <a:lnB>
                      <a:noFill/>
                    </a:lnB>
                    <a:solidFill>
                      <a:srgbClr val="0080C6"/>
                    </a:solidFill>
                  </a:tcPr>
                </a:tc>
                <a:tc>
                  <a:txBody>
                    <a:bodyPr/>
                    <a:lstStyle/>
                    <a:p>
                      <a:pPr algn="ctr" fontAlgn="b"/>
                      <a:r>
                        <a:rPr lang="en-US" sz="1400" b="0" i="0" u="none" strike="noStrike">
                          <a:solidFill>
                            <a:srgbClr val="FFFFFF"/>
                          </a:solidFill>
                          <a:effectLst/>
                          <a:latin typeface="Arial" panose="020B0604020202020204" pitchFamily="34" charset="0"/>
                        </a:rPr>
                        <a:t> </a:t>
                      </a:r>
                    </a:p>
                  </a:txBody>
                  <a:tcPr marL="9525" marR="9525" marT="9525" marB="0" anchor="b">
                    <a:lnL>
                      <a:noFill/>
                    </a:lnL>
                    <a:lnR>
                      <a:noFill/>
                    </a:lnR>
                    <a:lnT>
                      <a:noFill/>
                    </a:lnT>
                    <a:lnB>
                      <a:noFill/>
                    </a:lnB>
                    <a:solidFill>
                      <a:srgbClr val="0080C6"/>
                    </a:solidFill>
                  </a:tcPr>
                </a:tc>
                <a:tc>
                  <a:txBody>
                    <a:bodyPr/>
                    <a:lstStyle/>
                    <a:p>
                      <a:pPr algn="ctr" fontAlgn="b"/>
                      <a:r>
                        <a:rPr lang="en-US" sz="1400" b="0" i="0" u="none" strike="noStrike">
                          <a:solidFill>
                            <a:srgbClr val="FFFFFF"/>
                          </a:solidFill>
                          <a:effectLst/>
                          <a:latin typeface="Arial" panose="020B0604020202020204" pitchFamily="34" charset="0"/>
                        </a:rPr>
                        <a:t> </a:t>
                      </a:r>
                    </a:p>
                  </a:txBody>
                  <a:tcPr marL="9525" marR="9525" marT="9525" marB="0" anchor="b">
                    <a:lnL>
                      <a:noFill/>
                    </a:lnL>
                    <a:lnR>
                      <a:noFill/>
                    </a:lnR>
                    <a:lnT>
                      <a:noFill/>
                    </a:lnT>
                    <a:lnB>
                      <a:noFill/>
                    </a:lnB>
                    <a:solidFill>
                      <a:srgbClr val="0080C6"/>
                    </a:solidFill>
                  </a:tcPr>
                </a:tc>
                <a:extLst>
                  <a:ext uri="{0D108BD9-81ED-4DB2-BD59-A6C34878D82A}">
                    <a16:rowId xmlns:a16="http://schemas.microsoft.com/office/drawing/2014/main" val="4046162867"/>
                  </a:ext>
                </a:extLst>
              </a:tr>
              <a:tr h="298453">
                <a:tc>
                  <a:txBody>
                    <a:bodyPr/>
                    <a:lstStyle/>
                    <a:p>
                      <a:pPr algn="l" fontAlgn="b"/>
                      <a:r>
                        <a:rPr lang="en-US" sz="1400" b="1" i="0" u="none" strike="noStrike">
                          <a:solidFill>
                            <a:srgbClr val="FFFFFF"/>
                          </a:solidFill>
                          <a:effectLst/>
                          <a:latin typeface="Arial" panose="020B0604020202020204" pitchFamily="34" charset="0"/>
                        </a:rPr>
                        <a:t>Safely managed</a:t>
                      </a:r>
                    </a:p>
                  </a:txBody>
                  <a:tcPr marL="9525" marR="9525" marT="9525" marB="0" anchor="b">
                    <a:lnL>
                      <a:noFill/>
                    </a:lnL>
                    <a:lnR>
                      <a:noFill/>
                    </a:lnR>
                    <a:lnT>
                      <a:noFill/>
                    </a:lnT>
                    <a:lnB w="6350" cap="flat" cmpd="sng" algn="ctr">
                      <a:solidFill>
                        <a:srgbClr val="FFFFFF"/>
                      </a:solidFill>
                      <a:prstDash val="solid"/>
                      <a:round/>
                      <a:headEnd type="none" w="med" len="med"/>
                      <a:tailEnd type="none" w="med" len="med"/>
                    </a:lnB>
                    <a:solidFill>
                      <a:srgbClr val="0080C6"/>
                    </a:solidFill>
                  </a:tcPr>
                </a:tc>
                <a:tc>
                  <a:txBody>
                    <a:bodyPr/>
                    <a:lstStyle/>
                    <a:p>
                      <a:pPr algn="ctr" fontAlgn="b"/>
                      <a:r>
                        <a:rPr lang="en-US" sz="1400" b="0" i="0" u="none" strike="noStrike">
                          <a:solidFill>
                            <a:srgbClr val="FFFFFF"/>
                          </a:solidFill>
                          <a:effectLst/>
                          <a:latin typeface="Arial" panose="020B0604020202020204" pitchFamily="34" charset="0"/>
                        </a:rPr>
                        <a:t>65</a:t>
                      </a:r>
                    </a:p>
                  </a:txBody>
                  <a:tcPr marL="9525" marR="9525" marT="9525" marB="0" anchor="b">
                    <a:lnL>
                      <a:noFill/>
                    </a:lnL>
                    <a:lnR>
                      <a:noFill/>
                    </a:lnR>
                    <a:lnT>
                      <a:noFill/>
                    </a:lnT>
                    <a:lnB w="6350" cap="flat" cmpd="sng" algn="ctr">
                      <a:solidFill>
                        <a:srgbClr val="FFFFFF"/>
                      </a:solidFill>
                      <a:prstDash val="solid"/>
                      <a:round/>
                      <a:headEnd type="none" w="med" len="med"/>
                      <a:tailEnd type="none" w="med" len="med"/>
                    </a:lnB>
                    <a:solidFill>
                      <a:srgbClr val="0080C6"/>
                    </a:solidFill>
                  </a:tcPr>
                </a:tc>
                <a:tc>
                  <a:txBody>
                    <a:bodyPr/>
                    <a:lstStyle/>
                    <a:p>
                      <a:pPr algn="ctr" fontAlgn="b"/>
                      <a:r>
                        <a:rPr lang="en-US" sz="1400" b="0" i="0" u="none" strike="noStrike">
                          <a:solidFill>
                            <a:srgbClr val="FFFFFF"/>
                          </a:solidFill>
                          <a:effectLst/>
                          <a:latin typeface="Arial" panose="020B0604020202020204" pitchFamily="34" charset="0"/>
                        </a:rPr>
                        <a:t>58</a:t>
                      </a:r>
                    </a:p>
                  </a:txBody>
                  <a:tcPr marL="9525" marR="9525" marT="9525" marB="0" anchor="b">
                    <a:lnL>
                      <a:noFill/>
                    </a:lnL>
                    <a:lnR>
                      <a:noFill/>
                    </a:lnR>
                    <a:lnT>
                      <a:noFill/>
                    </a:lnT>
                    <a:lnB w="6350" cap="flat" cmpd="sng" algn="ctr">
                      <a:solidFill>
                        <a:srgbClr val="FFFFFF"/>
                      </a:solidFill>
                      <a:prstDash val="solid"/>
                      <a:round/>
                      <a:headEnd type="none" w="med" len="med"/>
                      <a:tailEnd type="none" w="med" len="med"/>
                    </a:lnB>
                    <a:solidFill>
                      <a:srgbClr val="0080C6"/>
                    </a:solidFill>
                  </a:tcPr>
                </a:tc>
                <a:tc>
                  <a:txBody>
                    <a:bodyPr/>
                    <a:lstStyle/>
                    <a:p>
                      <a:pPr algn="ctr" fontAlgn="b"/>
                      <a:r>
                        <a:rPr lang="en-US" sz="1400" b="0" i="0" u="none" strike="noStrike">
                          <a:solidFill>
                            <a:srgbClr val="FFFFFF"/>
                          </a:solidFill>
                          <a:effectLst/>
                          <a:latin typeface="Arial" panose="020B0604020202020204" pitchFamily="34" charset="0"/>
                        </a:rPr>
                        <a:t>68</a:t>
                      </a:r>
                    </a:p>
                  </a:txBody>
                  <a:tcPr marL="9525" marR="9525" marT="9525" marB="0" anchor="b">
                    <a:lnL>
                      <a:noFill/>
                    </a:lnL>
                    <a:lnR>
                      <a:noFill/>
                    </a:lnR>
                    <a:lnT>
                      <a:noFill/>
                    </a:lnT>
                    <a:lnB w="6350" cap="flat" cmpd="sng" algn="ctr">
                      <a:solidFill>
                        <a:srgbClr val="FFFFFF"/>
                      </a:solidFill>
                      <a:prstDash val="solid"/>
                      <a:round/>
                      <a:headEnd type="none" w="med" len="med"/>
                      <a:tailEnd type="none" w="med" len="med"/>
                    </a:lnB>
                    <a:solidFill>
                      <a:srgbClr val="0080C6"/>
                    </a:solidFill>
                  </a:tcPr>
                </a:tc>
                <a:extLst>
                  <a:ext uri="{0D108BD9-81ED-4DB2-BD59-A6C34878D82A}">
                    <a16:rowId xmlns:a16="http://schemas.microsoft.com/office/drawing/2014/main" val="238758214"/>
                  </a:ext>
                </a:extLst>
              </a:tr>
              <a:tr h="1070918">
                <a:tc gridSpan="4">
                  <a:txBody>
                    <a:bodyPr/>
                    <a:lstStyle/>
                    <a:p>
                      <a:pPr algn="l" fontAlgn="t"/>
                      <a:r>
                        <a:rPr lang="en-US" sz="1050" b="0" i="0" u="none" strike="noStrike">
                          <a:solidFill>
                            <a:srgbClr val="FFFFFF"/>
                          </a:solidFill>
                          <a:effectLst/>
                          <a:latin typeface="Arial" panose="020B0604020202020204" pitchFamily="34" charset="0"/>
                        </a:rPr>
                        <a:t>Notes: The indicator for SDG 6.1, safely managed drinking water services are defined as use of an improved drinking water source which is accessible on premises, available when needed and free from contamination. To make an estimate of safely managed services, information on the use of improved drinking water sources is combined with information on the accessibility, availability and quality of drinking water. Estimates are based on the minimum value of these criteria or, where estimates are available for both rural and urban, a population weighted average of the two. The JMP reports estimates for safely managed drinking water provided information is available for at least 50 per cent of the population on quality of drinking water and either accessibility or availability.</a:t>
                      </a:r>
                    </a:p>
                  </a:txBody>
                  <a:tcPr marL="9525" marR="9525" marT="9525" marB="0">
                    <a:lnL>
                      <a:noFill/>
                    </a:lnL>
                    <a:lnR>
                      <a:noFill/>
                    </a:lnR>
                    <a:lnT w="6350" cap="flat" cmpd="sng" algn="ctr">
                      <a:solidFill>
                        <a:srgbClr val="FFFFFF"/>
                      </a:solidFill>
                      <a:prstDash val="solid"/>
                      <a:round/>
                      <a:headEnd type="none" w="med" len="med"/>
                      <a:tailEnd type="none" w="med" len="med"/>
                    </a:lnT>
                    <a:lnB>
                      <a:noFill/>
                    </a:lnB>
                    <a:solidFill>
                      <a:srgbClr val="0080C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09489548"/>
                  </a:ext>
                </a:extLst>
              </a:tr>
              <a:tr h="298453">
                <a:tc>
                  <a:txBody>
                    <a:bodyPr/>
                    <a:lstStyle/>
                    <a:p>
                      <a:pPr algn="l" fontAlgn="b"/>
                      <a:r>
                        <a:rPr lang="en-US" sz="1100" b="0" i="0" u="none" strike="noStrike">
                          <a:effectLst/>
                          <a:latin typeface="Arial" panose="020B0604020202020204" pitchFamily="34" charset="0"/>
                        </a:rPr>
                        <a:t>Source: WHO/UNICEF JMP (2025)</a:t>
                      </a:r>
                    </a:p>
                  </a:txBody>
                  <a:tcPr marL="9525" marR="9525" marT="9525" marB="0" anchor="b">
                    <a:lnL>
                      <a:noFill/>
                    </a:lnL>
                    <a:lnR>
                      <a:noFill/>
                    </a:lnR>
                    <a:lnT>
                      <a:noFill/>
                    </a:lnT>
                    <a:lnB>
                      <a:noFill/>
                    </a:lnB>
                    <a:solidFill>
                      <a:srgbClr val="FFFFFF"/>
                    </a:solidFill>
                  </a:tcPr>
                </a:tc>
                <a:tc>
                  <a:txBody>
                    <a:bodyPr/>
                    <a:lstStyle/>
                    <a:p>
                      <a:pPr algn="l" fontAlgn="b"/>
                      <a:r>
                        <a:rPr lang="en-US" sz="1400" b="0" i="0" u="none" strike="noStrike">
                          <a:effectLst/>
                          <a:latin typeface="Arial" panose="020B060402020202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400" b="0" i="0" u="none" strike="noStrike">
                          <a:effectLst/>
                          <a:latin typeface="Arial" panose="020B060402020202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400" b="0" i="0" u="none" strike="noStrike" dirty="0">
                          <a:effectLst/>
                          <a:latin typeface="Arial" panose="020B0604020202020204" pitchFamily="34" charset="0"/>
                        </a:rPr>
                        <a:t> </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4146878294"/>
                  </a:ext>
                </a:extLst>
              </a:tr>
            </a:tbl>
          </a:graphicData>
        </a:graphic>
      </p:graphicFrame>
      <p:pic>
        <p:nvPicPr>
          <p:cNvPr id="6" name="Audio 5">
            <a:hlinkClick r:id="" action="ppaction://media"/>
            <a:extLst>
              <a:ext uri="{FF2B5EF4-FFF2-40B4-BE49-F238E27FC236}">
                <a16:creationId xmlns:a16="http://schemas.microsoft.com/office/drawing/2014/main" id="{B5F9D02D-E0A1-1A25-96DE-9855B304A42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72997122"/>
      </p:ext>
    </p:extLst>
  </p:cSld>
  <p:clrMapOvr>
    <a:masterClrMapping/>
  </p:clrMapOvr>
  <mc:AlternateContent xmlns:mc="http://schemas.openxmlformats.org/markup-compatibility/2006" xmlns:p14="http://schemas.microsoft.com/office/powerpoint/2010/main">
    <mc:Choice Requires="p14">
      <p:transition spd="slow" p14:dur="2000" advTm="92960"/>
    </mc:Choice>
    <mc:Fallback xmlns="">
      <p:transition spd="slow" advTm="92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13527-14E1-F527-6AF2-969FFE488DF6}"/>
              </a:ext>
            </a:extLst>
          </p:cNvPr>
          <p:cNvSpPr>
            <a:spLocks noGrp="1"/>
          </p:cNvSpPr>
          <p:nvPr>
            <p:ph type="title"/>
          </p:nvPr>
        </p:nvSpPr>
        <p:spPr/>
        <p:txBody>
          <a:bodyPr/>
          <a:lstStyle/>
          <a:p>
            <a:r>
              <a:rPr lang="en-US" dirty="0"/>
              <a:t>Reflections and clarifying questions on estimating 6.1.1</a:t>
            </a:r>
          </a:p>
        </p:txBody>
      </p:sp>
      <p:sp>
        <p:nvSpPr>
          <p:cNvPr id="3" name="Content Placeholder 2">
            <a:extLst>
              <a:ext uri="{FF2B5EF4-FFF2-40B4-BE49-F238E27FC236}">
                <a16:creationId xmlns:a16="http://schemas.microsoft.com/office/drawing/2014/main" id="{E42CC356-1A9B-BAEE-37AF-5E0D9A3D9251}"/>
              </a:ext>
            </a:extLst>
          </p:cNvPr>
          <p:cNvSpPr>
            <a:spLocks noGrp="1"/>
          </p:cNvSpPr>
          <p:nvPr>
            <p:ph idx="1"/>
          </p:nvPr>
        </p:nvSpPr>
        <p:spPr/>
        <p:txBody>
          <a:bodyPr/>
          <a:lstStyle/>
          <a:p>
            <a:r>
              <a:rPr kumimoji="0" lang="en-US" sz="2800" b="0" i="0" u="none" strike="noStrike" kern="1200" cap="none" spc="0" normalizeH="0" baseline="0" noProof="0" dirty="0">
                <a:ln>
                  <a:noFill/>
                </a:ln>
                <a:solidFill>
                  <a:prstClr val="black"/>
                </a:solidFill>
                <a:effectLst/>
                <a:uLnTx/>
                <a:uFillTx/>
                <a:latin typeface="Calibri"/>
                <a:ea typeface="+mn-ea"/>
                <a:cs typeface="+mn-cs"/>
                <a:hlinkClick r:id="rId4"/>
              </a:rPr>
              <a:t>https://washdata.org/how-we-work/jmp-country-consultation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Results of the consultation should be shared with the WHO and UNICEF country and regional offices, and copied to </a:t>
            </a:r>
            <a:r>
              <a:rPr kumimoji="0" lang="en-US" sz="2800" b="0" i="0" u="none" strike="noStrike" kern="1200" cap="none" spc="0" normalizeH="0" baseline="0" noProof="0" dirty="0">
                <a:ln>
                  <a:noFill/>
                </a:ln>
                <a:solidFill>
                  <a:prstClr val="black"/>
                </a:solidFill>
                <a:effectLst/>
                <a:uLnTx/>
                <a:uFillTx/>
                <a:latin typeface="Calibri"/>
                <a:ea typeface="+mn-ea"/>
                <a:cs typeface="+mn-cs"/>
                <a:hlinkClick r:id="rId5"/>
              </a:rPr>
              <a:t>info@washdata.org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The </a:t>
            </a:r>
            <a:r>
              <a:rPr kumimoji="0" lang="en-US" sz="2800" b="0" i="0" u="none" strike="noStrike" kern="1200" cap="none" spc="0" normalizeH="0" baseline="0" noProof="0" dirty="0">
                <a:ln>
                  <a:noFill/>
                </a:ln>
                <a:solidFill>
                  <a:prstClr val="black"/>
                </a:solidFill>
                <a:effectLst/>
                <a:uLnTx/>
                <a:uFillTx/>
                <a:latin typeface="Calibri"/>
                <a:ea typeface="+mn-ea"/>
                <a:cs typeface="+mn-cs"/>
              </a:rPr>
              <a:t>consultation deadline is 31 January 2025.</a:t>
            </a:r>
            <a:endParaRPr lang="en-US" sz="2800" dirty="0"/>
          </a:p>
          <a:p>
            <a:endParaRPr lang="en-US" dirty="0"/>
          </a:p>
        </p:txBody>
      </p:sp>
      <p:pic>
        <p:nvPicPr>
          <p:cNvPr id="14" name="Audio 13">
            <a:hlinkClick r:id="" action="ppaction://media"/>
            <a:extLst>
              <a:ext uri="{FF2B5EF4-FFF2-40B4-BE49-F238E27FC236}">
                <a16:creationId xmlns:a16="http://schemas.microsoft.com/office/drawing/2014/main" id="{B66A67D9-9D5F-ECB1-A1AF-39AC4D5FE71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47342017"/>
      </p:ext>
    </p:extLst>
  </p:cSld>
  <p:clrMapOvr>
    <a:masterClrMapping/>
  </p:clrMapOvr>
  <mc:AlternateContent xmlns:mc="http://schemas.openxmlformats.org/markup-compatibility/2006" xmlns:p14="http://schemas.microsoft.com/office/powerpoint/2010/main">
    <mc:Choice Requires="p14">
      <p:transition spd="slow" p14:dur="2000" advTm="35526"/>
    </mc:Choice>
    <mc:Fallback xmlns="">
      <p:transition spd="slow" advTm="35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8883</TotalTime>
  <Words>759</Words>
  <Application>Microsoft Office PowerPoint</Application>
  <PresentationFormat>Widescreen</PresentationFormat>
  <Paragraphs>152</Paragraphs>
  <Slides>8</Slides>
  <Notes>5</Notes>
  <HiddenSlides>0</HiddenSlides>
  <MMClips>8</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8</vt:i4>
      </vt:variant>
    </vt:vector>
  </HeadingPairs>
  <TitlesOfParts>
    <vt:vector size="18" baseType="lpstr">
      <vt:lpstr>ＭＳ Ｐゴシック</vt:lpstr>
      <vt:lpstr>Arial</vt:lpstr>
      <vt:lpstr>Arial Narrow</vt:lpstr>
      <vt:lpstr>Calibri</vt:lpstr>
      <vt:lpstr>HelveticaNeueLT Pro 55 Roman</vt:lpstr>
      <vt:lpstr>Impact</vt:lpstr>
      <vt:lpstr>Lucida Grande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Elements of safely managed drinking water (Tunisia)</vt:lpstr>
      <vt:lpstr>Calculation of safely managed drinking water</vt:lpstr>
      <vt:lpstr>Reflections and clarifying questions on estimating 6.1.1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Slaymaker</dc:creator>
  <cp:lastModifiedBy>JOHNSTON, Richard Paul</cp:lastModifiedBy>
  <cp:revision>98</cp:revision>
  <dcterms:created xsi:type="dcterms:W3CDTF">2022-10-20T19:55:15Z</dcterms:created>
  <dcterms:modified xsi:type="dcterms:W3CDTF">2025-01-16T10:36:18Z</dcterms:modified>
</cp:coreProperties>
</file>