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7" r:id="rId3"/>
  </p:sldMasterIdLst>
  <p:notesMasterIdLst>
    <p:notesMasterId r:id="rId12"/>
  </p:notesMasterIdLst>
  <p:sldIdLst>
    <p:sldId id="2361" r:id="rId4"/>
    <p:sldId id="379" r:id="rId5"/>
    <p:sldId id="2351" r:id="rId6"/>
    <p:sldId id="2406" r:id="rId7"/>
    <p:sldId id="2400" r:id="rId8"/>
    <p:sldId id="2372" r:id="rId9"/>
    <p:sldId id="2405" r:id="rId10"/>
    <p:sldId id="240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88CC"/>
    <a:srgbClr val="6DC4EF"/>
    <a:srgbClr val="358A37"/>
    <a:srgbClr val="8BC378"/>
    <a:srgbClr val="40C8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2" autoAdjust="0"/>
    <p:restoredTop sz="83039" autoAdjust="0"/>
  </p:normalViewPr>
  <p:slideViewPr>
    <p:cSldViewPr snapToGrid="0">
      <p:cViewPr varScale="1">
        <p:scale>
          <a:sx n="91" d="100"/>
          <a:sy n="91" d="100"/>
        </p:scale>
        <p:origin x="12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5773A6-8627-450A-85F6-9427FDFE558C}" type="doc">
      <dgm:prSet loTypeId="urn:microsoft.com/office/officeart/2005/8/layout/lProcess2" loCatId="list" qsTypeId="urn:microsoft.com/office/officeart/2005/8/quickstyle/simple2" qsCatId="simple" csTypeId="urn:microsoft.com/office/officeart/2005/8/colors/accent1_2" csCatId="accent1" phldr="1"/>
      <dgm:spPr/>
    </dgm:pt>
    <dgm:pt modelId="{5AE67C56-9B0D-434A-BF2F-620C9C2B67D6}">
      <dgm:prSet phldrT="[Text]"/>
      <dgm:spPr>
        <a:solidFill>
          <a:srgbClr val="6DC4EF"/>
        </a:solidFill>
      </dgm:spPr>
      <dgm:t>
        <a:bodyPr/>
        <a:lstStyle/>
        <a:p>
          <a:r>
            <a:rPr lang="en-US" dirty="0"/>
            <a:t>Accessible on premises</a:t>
          </a:r>
        </a:p>
      </dgm:t>
    </dgm:pt>
    <dgm:pt modelId="{4493080C-9CB2-436C-A27F-EA0AD79301F1}" type="parTrans" cxnId="{0CD6957C-3CE6-40D5-8F4D-3CCBA1F51D35}">
      <dgm:prSet/>
      <dgm:spPr/>
      <dgm:t>
        <a:bodyPr/>
        <a:lstStyle/>
        <a:p>
          <a:endParaRPr lang="en-US"/>
        </a:p>
      </dgm:t>
    </dgm:pt>
    <dgm:pt modelId="{1C16BA95-2350-4C16-9F66-C081ED982301}" type="sibTrans" cxnId="{0CD6957C-3CE6-40D5-8F4D-3CCBA1F51D35}">
      <dgm:prSet/>
      <dgm:spPr/>
      <dgm:t>
        <a:bodyPr/>
        <a:lstStyle/>
        <a:p>
          <a:endParaRPr lang="en-US"/>
        </a:p>
      </dgm:t>
    </dgm:pt>
    <dgm:pt modelId="{348EBC4A-2684-425D-B3B1-06489C58514F}">
      <dgm:prSet phldrT="[Text]"/>
      <dgm:spPr>
        <a:solidFill>
          <a:srgbClr val="6DC4EF"/>
        </a:solidFill>
      </dgm:spPr>
      <dgm:t>
        <a:bodyPr/>
        <a:lstStyle/>
        <a:p>
          <a:r>
            <a:rPr lang="en-US" dirty="0"/>
            <a:t>Available when needed</a:t>
          </a:r>
        </a:p>
      </dgm:t>
    </dgm:pt>
    <dgm:pt modelId="{E7F256A3-A0A8-4D55-A25D-94DD58EA3666}" type="parTrans" cxnId="{FD8771C4-C8F0-46FA-9425-5B6E54F2EBD8}">
      <dgm:prSet/>
      <dgm:spPr/>
      <dgm:t>
        <a:bodyPr/>
        <a:lstStyle/>
        <a:p>
          <a:endParaRPr lang="en-US"/>
        </a:p>
      </dgm:t>
    </dgm:pt>
    <dgm:pt modelId="{36D244AF-05A3-4B53-AF2F-4048319DB6C5}" type="sibTrans" cxnId="{FD8771C4-C8F0-46FA-9425-5B6E54F2EBD8}">
      <dgm:prSet/>
      <dgm:spPr/>
      <dgm:t>
        <a:bodyPr/>
        <a:lstStyle/>
        <a:p>
          <a:endParaRPr lang="en-US"/>
        </a:p>
      </dgm:t>
    </dgm:pt>
    <dgm:pt modelId="{41247EB1-585F-4274-BAB4-DFD1BBB8FCAD}">
      <dgm:prSet phldrT="[Text]"/>
      <dgm:spPr>
        <a:solidFill>
          <a:srgbClr val="6DC4EF"/>
        </a:solidFill>
      </dgm:spPr>
      <dgm:t>
        <a:bodyPr/>
        <a:lstStyle/>
        <a:p>
          <a:r>
            <a:rPr lang="en-US" dirty="0"/>
            <a:t>Free from contamination</a:t>
          </a:r>
        </a:p>
      </dgm:t>
    </dgm:pt>
    <dgm:pt modelId="{10D31741-B322-4263-BEF0-2ACF8BF24CE3}" type="parTrans" cxnId="{90213309-DCBD-4ACB-A7AE-232B1F7A2D50}">
      <dgm:prSet/>
      <dgm:spPr/>
      <dgm:t>
        <a:bodyPr/>
        <a:lstStyle/>
        <a:p>
          <a:endParaRPr lang="en-US"/>
        </a:p>
      </dgm:t>
    </dgm:pt>
    <dgm:pt modelId="{26652B14-7915-41C7-BD73-6FCEA5A27633}" type="sibTrans" cxnId="{90213309-DCBD-4ACB-A7AE-232B1F7A2D50}">
      <dgm:prSet/>
      <dgm:spPr/>
      <dgm:t>
        <a:bodyPr/>
        <a:lstStyle/>
        <a:p>
          <a:endParaRPr lang="en-US"/>
        </a:p>
      </dgm:t>
    </dgm:pt>
    <dgm:pt modelId="{EEBAC2EA-F48C-4425-A7FC-19E0D2F897A4}">
      <dgm:prSet phldrT="[Text]"/>
      <dgm:spPr>
        <a:solidFill>
          <a:srgbClr val="1788CC"/>
        </a:solidFill>
      </dgm:spPr>
      <dgm:t>
        <a:bodyPr/>
        <a:lstStyle/>
        <a:p>
          <a:r>
            <a:rPr lang="en-US" dirty="0"/>
            <a:t>Household connections, or</a:t>
          </a:r>
        </a:p>
      </dgm:t>
    </dgm:pt>
    <dgm:pt modelId="{49990D89-1887-419B-9AFC-5A748A8A7E45}" type="parTrans" cxnId="{0DA9EEDE-BE7F-49D6-B629-D1C9E3E89A45}">
      <dgm:prSet/>
      <dgm:spPr/>
      <dgm:t>
        <a:bodyPr/>
        <a:lstStyle/>
        <a:p>
          <a:endParaRPr lang="en-US"/>
        </a:p>
      </dgm:t>
    </dgm:pt>
    <dgm:pt modelId="{FA234B65-7421-4122-9BAA-A3AB2C8CEE31}" type="sibTrans" cxnId="{0DA9EEDE-BE7F-49D6-B629-D1C9E3E89A45}">
      <dgm:prSet/>
      <dgm:spPr/>
      <dgm:t>
        <a:bodyPr/>
        <a:lstStyle/>
        <a:p>
          <a:endParaRPr lang="en-US"/>
        </a:p>
      </dgm:t>
    </dgm:pt>
    <dgm:pt modelId="{90398667-C4AF-4D46-B84C-798097208393}">
      <dgm:prSet phldrT="[Text]"/>
      <dgm:spPr>
        <a:solidFill>
          <a:srgbClr val="1788CC"/>
        </a:solidFill>
      </dgm:spPr>
      <dgm:t>
        <a:bodyPr/>
        <a:lstStyle/>
        <a:p>
          <a:r>
            <a:rPr lang="en-US" dirty="0"/>
            <a:t>National household surveys and censuses</a:t>
          </a:r>
        </a:p>
      </dgm:t>
    </dgm:pt>
    <dgm:pt modelId="{FBAE3C6B-B798-4F0B-ABBE-DF04C19B5B4A}" type="parTrans" cxnId="{64CBD8A6-6CF4-439A-A241-94FC4154853A}">
      <dgm:prSet/>
      <dgm:spPr/>
      <dgm:t>
        <a:bodyPr/>
        <a:lstStyle/>
        <a:p>
          <a:endParaRPr lang="en-US"/>
        </a:p>
      </dgm:t>
    </dgm:pt>
    <dgm:pt modelId="{3D2CCC19-1CB8-4699-9B3A-68F6F5F8BF88}" type="sibTrans" cxnId="{64CBD8A6-6CF4-439A-A241-94FC4154853A}">
      <dgm:prSet/>
      <dgm:spPr/>
      <dgm:t>
        <a:bodyPr/>
        <a:lstStyle/>
        <a:p>
          <a:endParaRPr lang="en-US"/>
        </a:p>
      </dgm:t>
    </dgm:pt>
    <dgm:pt modelId="{7845AF46-3CE9-4B15-9CB4-B698538AD0F9}">
      <dgm:prSet phldrT="[Text]"/>
      <dgm:spPr>
        <a:solidFill>
          <a:srgbClr val="1788CC"/>
        </a:solidFill>
      </dgm:spPr>
      <dgm:t>
        <a:bodyPr/>
        <a:lstStyle/>
        <a:p>
          <a:r>
            <a:rPr lang="en-US" i="1" dirty="0"/>
            <a:t>E. coli </a:t>
          </a:r>
          <a:r>
            <a:rPr lang="en-US" dirty="0"/>
            <a:t>or thermotolerant coliforms (all countries)</a:t>
          </a:r>
        </a:p>
      </dgm:t>
    </dgm:pt>
    <dgm:pt modelId="{EB4ED9EB-BA0E-4F95-95E8-D543B6854851}" type="parTrans" cxnId="{2A22855B-2EB2-434B-906C-61D2570BB0B3}">
      <dgm:prSet/>
      <dgm:spPr/>
      <dgm:t>
        <a:bodyPr/>
        <a:lstStyle/>
        <a:p>
          <a:endParaRPr lang="en-US"/>
        </a:p>
      </dgm:t>
    </dgm:pt>
    <dgm:pt modelId="{0ECA819C-C9CF-44E1-9C63-70AC7E2654F9}" type="sibTrans" cxnId="{2A22855B-2EB2-434B-906C-61D2570BB0B3}">
      <dgm:prSet/>
      <dgm:spPr/>
      <dgm:t>
        <a:bodyPr/>
        <a:lstStyle/>
        <a:p>
          <a:endParaRPr lang="en-US"/>
        </a:p>
      </dgm:t>
    </dgm:pt>
    <dgm:pt modelId="{CBC758AC-8555-4099-B23E-A6CF3A20449B}">
      <dgm:prSet/>
      <dgm:spPr>
        <a:solidFill>
          <a:srgbClr val="1788CC"/>
        </a:solidFill>
      </dgm:spPr>
      <dgm:t>
        <a:bodyPr/>
        <a:lstStyle/>
        <a:p>
          <a:r>
            <a:rPr lang="en-US" dirty="0"/>
            <a:t>Sufficient (subjective)</a:t>
          </a:r>
        </a:p>
      </dgm:t>
    </dgm:pt>
    <dgm:pt modelId="{533C7B40-4FF3-4BDE-9385-AA4D6FD66FA7}" type="parTrans" cxnId="{AA40CA58-4726-4FDA-BF07-F138E7CC44B8}">
      <dgm:prSet/>
      <dgm:spPr/>
      <dgm:t>
        <a:bodyPr/>
        <a:lstStyle/>
        <a:p>
          <a:endParaRPr lang="en-US"/>
        </a:p>
      </dgm:t>
    </dgm:pt>
    <dgm:pt modelId="{4DEF94C7-0481-4C7F-A66B-BED6F0F1E9D9}" type="sibTrans" cxnId="{AA40CA58-4726-4FDA-BF07-F138E7CC44B8}">
      <dgm:prSet/>
      <dgm:spPr/>
      <dgm:t>
        <a:bodyPr/>
        <a:lstStyle/>
        <a:p>
          <a:endParaRPr lang="en-US"/>
        </a:p>
      </dgm:t>
    </dgm:pt>
    <dgm:pt modelId="{CD131D2E-74A4-4440-B17F-5FEF0BEF8D74}">
      <dgm:prSet/>
      <dgm:spPr>
        <a:solidFill>
          <a:srgbClr val="1788CC"/>
        </a:solidFill>
      </dgm:spPr>
      <dgm:t>
        <a:bodyPr/>
        <a:lstStyle/>
        <a:p>
          <a:r>
            <a:rPr lang="en-US" dirty="0"/>
            <a:t>Administrative data from service providers or regulators</a:t>
          </a:r>
        </a:p>
      </dgm:t>
    </dgm:pt>
    <dgm:pt modelId="{19A66F14-354C-4097-997A-DF207F469737}" type="parTrans" cxnId="{A16D968C-EF65-4F3D-B34A-141B97AE9346}">
      <dgm:prSet/>
      <dgm:spPr/>
      <dgm:t>
        <a:bodyPr/>
        <a:lstStyle/>
        <a:p>
          <a:endParaRPr lang="en-US"/>
        </a:p>
      </dgm:t>
    </dgm:pt>
    <dgm:pt modelId="{61E42D8D-9AB2-4486-A5A7-B0F96BC94AFD}" type="sibTrans" cxnId="{A16D968C-EF65-4F3D-B34A-141B97AE9346}">
      <dgm:prSet/>
      <dgm:spPr/>
      <dgm:t>
        <a:bodyPr/>
        <a:lstStyle/>
        <a:p>
          <a:endParaRPr lang="en-US"/>
        </a:p>
      </dgm:t>
    </dgm:pt>
    <dgm:pt modelId="{3899E485-676C-412A-B88D-AA6168303CFF}">
      <dgm:prSet/>
      <dgm:spPr>
        <a:solidFill>
          <a:srgbClr val="1788CC"/>
        </a:solidFill>
      </dgm:spPr>
      <dgm:t>
        <a:bodyPr/>
        <a:lstStyle/>
        <a:p>
          <a:r>
            <a:rPr lang="en-US" dirty="0"/>
            <a:t>Continuous: 24/7</a:t>
          </a:r>
        </a:p>
      </dgm:t>
    </dgm:pt>
    <dgm:pt modelId="{61BDFCD7-A4A3-4A3D-8A5E-FACF9C21DBE8}" type="parTrans" cxnId="{C3CCAAC6-CE6C-4E2B-B431-39BE11DBA57C}">
      <dgm:prSet/>
      <dgm:spPr/>
      <dgm:t>
        <a:bodyPr/>
        <a:lstStyle/>
        <a:p>
          <a:endParaRPr lang="en-US"/>
        </a:p>
      </dgm:t>
    </dgm:pt>
    <dgm:pt modelId="{F1DF22D7-41AF-4BE3-9E14-35FD87D8DE01}" type="sibTrans" cxnId="{C3CCAAC6-CE6C-4E2B-B431-39BE11DBA57C}">
      <dgm:prSet/>
      <dgm:spPr/>
      <dgm:t>
        <a:bodyPr/>
        <a:lstStyle/>
        <a:p>
          <a:endParaRPr lang="en-US"/>
        </a:p>
      </dgm:t>
    </dgm:pt>
    <dgm:pt modelId="{19D13348-D755-4E14-9D26-8EDF0C26EEEC}">
      <dgm:prSet/>
      <dgm:spPr>
        <a:solidFill>
          <a:srgbClr val="1788CC"/>
        </a:solidFill>
      </dgm:spPr>
      <dgm:t>
        <a:bodyPr/>
        <a:lstStyle/>
        <a:p>
          <a:r>
            <a:rPr lang="en-US" dirty="0"/>
            <a:t>Most of the time: at least 12 </a:t>
          </a:r>
          <a:r>
            <a:rPr lang="en-US" dirty="0" err="1"/>
            <a:t>hrs</a:t>
          </a:r>
          <a:r>
            <a:rPr lang="en-US" dirty="0"/>
            <a:t>/day or 4 days/week</a:t>
          </a:r>
        </a:p>
      </dgm:t>
    </dgm:pt>
    <dgm:pt modelId="{882F7DE8-500A-4AB5-93B9-75E24E0789DC}" type="parTrans" cxnId="{F90442FA-B9F3-48E6-89A6-0B14487FE110}">
      <dgm:prSet/>
      <dgm:spPr/>
      <dgm:t>
        <a:bodyPr/>
        <a:lstStyle/>
        <a:p>
          <a:endParaRPr lang="en-US"/>
        </a:p>
      </dgm:t>
    </dgm:pt>
    <dgm:pt modelId="{33C879A0-0976-4DF4-9702-7429C220B0B5}" type="sibTrans" cxnId="{F90442FA-B9F3-48E6-89A6-0B14487FE110}">
      <dgm:prSet/>
      <dgm:spPr/>
      <dgm:t>
        <a:bodyPr/>
        <a:lstStyle/>
        <a:p>
          <a:endParaRPr lang="en-US"/>
        </a:p>
      </dgm:t>
    </dgm:pt>
    <dgm:pt modelId="{AE369997-F18D-4532-BAC0-3D0FD93FE9FD}">
      <dgm:prSet/>
      <dgm:spPr>
        <a:solidFill>
          <a:srgbClr val="1788CC"/>
        </a:solidFill>
      </dgm:spPr>
      <dgm:t>
        <a:bodyPr/>
        <a:lstStyle/>
        <a:p>
          <a:r>
            <a:rPr lang="en-US" dirty="0"/>
            <a:t>Arsenic and fluoride (where relevant)</a:t>
          </a:r>
        </a:p>
      </dgm:t>
    </dgm:pt>
    <dgm:pt modelId="{D5BD455B-3BE4-4828-B0D7-6DCCD7465AC9}" type="parTrans" cxnId="{20208F92-3F23-4C9E-B946-6A002EA13570}">
      <dgm:prSet/>
      <dgm:spPr/>
      <dgm:t>
        <a:bodyPr/>
        <a:lstStyle/>
        <a:p>
          <a:endParaRPr lang="en-US"/>
        </a:p>
      </dgm:t>
    </dgm:pt>
    <dgm:pt modelId="{BDC3BA96-EA9D-44D3-A9C5-1C8EA4CBD7EB}" type="sibTrans" cxnId="{20208F92-3F23-4C9E-B946-6A002EA13570}">
      <dgm:prSet/>
      <dgm:spPr/>
      <dgm:t>
        <a:bodyPr/>
        <a:lstStyle/>
        <a:p>
          <a:endParaRPr lang="en-US"/>
        </a:p>
      </dgm:t>
    </dgm:pt>
    <dgm:pt modelId="{D031ABE8-CA14-4A19-A927-00B34A7CA879}">
      <dgm:prSet phldrT="[Text]"/>
      <dgm:spPr>
        <a:solidFill>
          <a:srgbClr val="1788CC"/>
        </a:solidFill>
      </dgm:spPr>
      <dgm:t>
        <a:bodyPr/>
        <a:lstStyle/>
        <a:p>
          <a:r>
            <a:rPr lang="en-US" dirty="0"/>
            <a:t>At point of collection</a:t>
          </a:r>
        </a:p>
      </dgm:t>
    </dgm:pt>
    <dgm:pt modelId="{B7D951A5-7E61-4BA0-BC72-BE23354A19BE}" type="parTrans" cxnId="{9A7D1236-FBCD-4AEE-BB9B-A63A7B62966E}">
      <dgm:prSet/>
      <dgm:spPr/>
      <dgm:t>
        <a:bodyPr/>
        <a:lstStyle/>
        <a:p>
          <a:endParaRPr lang="en-US"/>
        </a:p>
      </dgm:t>
    </dgm:pt>
    <dgm:pt modelId="{62495CE9-8C17-4E60-8DCE-01CCDE405727}" type="sibTrans" cxnId="{9A7D1236-FBCD-4AEE-BB9B-A63A7B62966E}">
      <dgm:prSet/>
      <dgm:spPr/>
      <dgm:t>
        <a:bodyPr/>
        <a:lstStyle/>
        <a:p>
          <a:endParaRPr lang="en-US"/>
        </a:p>
      </dgm:t>
    </dgm:pt>
    <dgm:pt modelId="{B05A1102-09DF-4C5D-A96E-EB779399A073}">
      <dgm:prSet phldrT="[Text]"/>
      <dgm:spPr>
        <a:solidFill>
          <a:srgbClr val="1788CC"/>
        </a:solidFill>
      </dgm:spPr>
      <dgm:t>
        <a:bodyPr/>
        <a:lstStyle/>
        <a:p>
          <a:r>
            <a:rPr lang="en-US" dirty="0"/>
            <a:t>In the yard or plot</a:t>
          </a:r>
        </a:p>
      </dgm:t>
    </dgm:pt>
    <dgm:pt modelId="{EAAF9647-1230-4738-A393-A1DB0FFCCD6B}" type="parTrans" cxnId="{96DF2120-2C37-4130-9DA0-E5713BF10A92}">
      <dgm:prSet/>
      <dgm:spPr/>
    </dgm:pt>
    <dgm:pt modelId="{5F5FA5DC-C657-4E68-9731-A5D44E42D612}" type="sibTrans" cxnId="{96DF2120-2C37-4130-9DA0-E5713BF10A92}">
      <dgm:prSet/>
      <dgm:spPr/>
    </dgm:pt>
    <dgm:pt modelId="{DBD197F7-A4EC-4E6B-A777-DCD43E6A3285}">
      <dgm:prSet phldrT="[Text]"/>
      <dgm:spPr>
        <a:solidFill>
          <a:srgbClr val="1788CC"/>
        </a:solidFill>
      </dgm:spPr>
      <dgm:t>
        <a:bodyPr/>
        <a:lstStyle/>
        <a:p>
          <a:r>
            <a:rPr lang="en-US"/>
            <a:t>Can </a:t>
          </a:r>
          <a:r>
            <a:rPr lang="en-US" dirty="0"/>
            <a:t>be piped or non-piped sources</a:t>
          </a:r>
        </a:p>
      </dgm:t>
    </dgm:pt>
    <dgm:pt modelId="{E577F315-D86D-4079-B7FE-172A64BBEDCB}" type="parTrans" cxnId="{1D0DCB84-3641-4EB1-B66B-9215A5C1BAD5}">
      <dgm:prSet/>
      <dgm:spPr/>
    </dgm:pt>
    <dgm:pt modelId="{10DA56E8-7E4F-4400-9351-0530144A9FB7}" type="sibTrans" cxnId="{1D0DCB84-3641-4EB1-B66B-9215A5C1BAD5}">
      <dgm:prSet/>
      <dgm:spPr/>
    </dgm:pt>
    <dgm:pt modelId="{E8CCBF7E-2122-4D97-A5DB-9DBD19FF41AE}" type="pres">
      <dgm:prSet presAssocID="{0F5773A6-8627-450A-85F6-9427FDFE558C}" presName="theList" presStyleCnt="0">
        <dgm:presLayoutVars>
          <dgm:dir/>
          <dgm:animLvl val="lvl"/>
          <dgm:resizeHandles val="exact"/>
        </dgm:presLayoutVars>
      </dgm:prSet>
      <dgm:spPr/>
    </dgm:pt>
    <dgm:pt modelId="{42C9036E-2F92-4C83-A107-9F54136BA617}" type="pres">
      <dgm:prSet presAssocID="{5AE67C56-9B0D-434A-BF2F-620C9C2B67D6}" presName="compNode" presStyleCnt="0"/>
      <dgm:spPr/>
    </dgm:pt>
    <dgm:pt modelId="{C5218201-F5F3-4538-AE65-9E5186E3A5D9}" type="pres">
      <dgm:prSet presAssocID="{5AE67C56-9B0D-434A-BF2F-620C9C2B67D6}" presName="aNode" presStyleLbl="bgShp" presStyleIdx="0" presStyleCnt="3"/>
      <dgm:spPr/>
    </dgm:pt>
    <dgm:pt modelId="{2D81D4B7-67D5-4929-B494-3B64BEC3655C}" type="pres">
      <dgm:prSet presAssocID="{5AE67C56-9B0D-434A-BF2F-620C9C2B67D6}" presName="textNode" presStyleLbl="bgShp" presStyleIdx="0" presStyleCnt="3"/>
      <dgm:spPr/>
    </dgm:pt>
    <dgm:pt modelId="{98A87FA3-C527-435C-83DF-BCE66E4CE256}" type="pres">
      <dgm:prSet presAssocID="{5AE67C56-9B0D-434A-BF2F-620C9C2B67D6}" presName="compChildNode" presStyleCnt="0"/>
      <dgm:spPr/>
    </dgm:pt>
    <dgm:pt modelId="{BFD03BEA-2E5E-4181-9790-794BE9A4D464}" type="pres">
      <dgm:prSet presAssocID="{5AE67C56-9B0D-434A-BF2F-620C9C2B67D6}" presName="theInnerList" presStyleCnt="0"/>
      <dgm:spPr/>
    </dgm:pt>
    <dgm:pt modelId="{6FF7210B-A69F-4FA9-99FB-89E120CABC30}" type="pres">
      <dgm:prSet presAssocID="{EEBAC2EA-F48C-4425-A7FC-19E0D2F897A4}" presName="childNode" presStyleLbl="node1" presStyleIdx="0" presStyleCnt="8">
        <dgm:presLayoutVars>
          <dgm:bulletEnabled val="1"/>
        </dgm:presLayoutVars>
      </dgm:prSet>
      <dgm:spPr/>
    </dgm:pt>
    <dgm:pt modelId="{523C9637-B6B2-43F6-929E-A7FAD31E0564}" type="pres">
      <dgm:prSet presAssocID="{EEBAC2EA-F48C-4425-A7FC-19E0D2F897A4}" presName="aSpace2" presStyleCnt="0"/>
      <dgm:spPr/>
    </dgm:pt>
    <dgm:pt modelId="{A7ABDEC5-EF87-4892-B925-D08D7BB12D27}" type="pres">
      <dgm:prSet presAssocID="{B05A1102-09DF-4C5D-A96E-EB779399A073}" presName="childNode" presStyleLbl="node1" presStyleIdx="1" presStyleCnt="8">
        <dgm:presLayoutVars>
          <dgm:bulletEnabled val="1"/>
        </dgm:presLayoutVars>
      </dgm:prSet>
      <dgm:spPr/>
    </dgm:pt>
    <dgm:pt modelId="{E1C65FF7-78E9-4105-9C51-4945453A6FB3}" type="pres">
      <dgm:prSet presAssocID="{B05A1102-09DF-4C5D-A96E-EB779399A073}" presName="aSpace2" presStyleCnt="0"/>
      <dgm:spPr/>
    </dgm:pt>
    <dgm:pt modelId="{E9BEDF77-463F-4AAE-A196-FF690D526B26}" type="pres">
      <dgm:prSet presAssocID="{DBD197F7-A4EC-4E6B-A777-DCD43E6A3285}" presName="childNode" presStyleLbl="node1" presStyleIdx="2" presStyleCnt="8">
        <dgm:presLayoutVars>
          <dgm:bulletEnabled val="1"/>
        </dgm:presLayoutVars>
      </dgm:prSet>
      <dgm:spPr/>
    </dgm:pt>
    <dgm:pt modelId="{5AD43488-4FB4-47B2-BF10-53BAFFB3DA93}" type="pres">
      <dgm:prSet presAssocID="{5AE67C56-9B0D-434A-BF2F-620C9C2B67D6}" presName="aSpace" presStyleCnt="0"/>
      <dgm:spPr/>
    </dgm:pt>
    <dgm:pt modelId="{0E430AEA-CE0A-4BD6-860C-D1530F4F2BEF}" type="pres">
      <dgm:prSet presAssocID="{348EBC4A-2684-425D-B3B1-06489C58514F}" presName="compNode" presStyleCnt="0"/>
      <dgm:spPr/>
    </dgm:pt>
    <dgm:pt modelId="{0C500FB5-6FA1-4F12-9635-DBF63335E15B}" type="pres">
      <dgm:prSet presAssocID="{348EBC4A-2684-425D-B3B1-06489C58514F}" presName="aNode" presStyleLbl="bgShp" presStyleIdx="1" presStyleCnt="3"/>
      <dgm:spPr/>
    </dgm:pt>
    <dgm:pt modelId="{3891729D-C68D-4579-B3A1-92B3C35A3D1D}" type="pres">
      <dgm:prSet presAssocID="{348EBC4A-2684-425D-B3B1-06489C58514F}" presName="textNode" presStyleLbl="bgShp" presStyleIdx="1" presStyleCnt="3"/>
      <dgm:spPr/>
    </dgm:pt>
    <dgm:pt modelId="{81926853-E88E-4B2D-9075-58588D348A25}" type="pres">
      <dgm:prSet presAssocID="{348EBC4A-2684-425D-B3B1-06489C58514F}" presName="compChildNode" presStyleCnt="0"/>
      <dgm:spPr/>
    </dgm:pt>
    <dgm:pt modelId="{24B8C8A4-DB46-41B8-8AB3-03C0174BCF33}" type="pres">
      <dgm:prSet presAssocID="{348EBC4A-2684-425D-B3B1-06489C58514F}" presName="theInnerList" presStyleCnt="0"/>
      <dgm:spPr/>
    </dgm:pt>
    <dgm:pt modelId="{53A9076A-334F-4485-B4B4-7F50BAD9913C}" type="pres">
      <dgm:prSet presAssocID="{90398667-C4AF-4D46-B84C-798097208393}" presName="childNode" presStyleLbl="node1" presStyleIdx="3" presStyleCnt="8">
        <dgm:presLayoutVars>
          <dgm:bulletEnabled val="1"/>
        </dgm:presLayoutVars>
      </dgm:prSet>
      <dgm:spPr/>
    </dgm:pt>
    <dgm:pt modelId="{1776FC8A-B0C8-4BBA-92E8-1202F38E5936}" type="pres">
      <dgm:prSet presAssocID="{90398667-C4AF-4D46-B84C-798097208393}" presName="aSpace2" presStyleCnt="0"/>
      <dgm:spPr/>
    </dgm:pt>
    <dgm:pt modelId="{473DC917-8241-4ED2-8E18-F2E8F4BA574B}" type="pres">
      <dgm:prSet presAssocID="{CD131D2E-74A4-4440-B17F-5FEF0BEF8D74}" presName="childNode" presStyleLbl="node1" presStyleIdx="4" presStyleCnt="8">
        <dgm:presLayoutVars>
          <dgm:bulletEnabled val="1"/>
        </dgm:presLayoutVars>
      </dgm:prSet>
      <dgm:spPr/>
    </dgm:pt>
    <dgm:pt modelId="{15B55D86-B7C0-4871-B3E8-480797C76D33}" type="pres">
      <dgm:prSet presAssocID="{348EBC4A-2684-425D-B3B1-06489C58514F}" presName="aSpace" presStyleCnt="0"/>
      <dgm:spPr/>
    </dgm:pt>
    <dgm:pt modelId="{A05C6C08-0D85-4D35-992B-25A0F6C1E167}" type="pres">
      <dgm:prSet presAssocID="{41247EB1-585F-4274-BAB4-DFD1BBB8FCAD}" presName="compNode" presStyleCnt="0"/>
      <dgm:spPr/>
    </dgm:pt>
    <dgm:pt modelId="{2A80B1CB-ACC3-4669-A574-14F962486747}" type="pres">
      <dgm:prSet presAssocID="{41247EB1-585F-4274-BAB4-DFD1BBB8FCAD}" presName="aNode" presStyleLbl="bgShp" presStyleIdx="2" presStyleCnt="3"/>
      <dgm:spPr/>
    </dgm:pt>
    <dgm:pt modelId="{1062AE16-FAFA-4AA9-B831-48BCB7457660}" type="pres">
      <dgm:prSet presAssocID="{41247EB1-585F-4274-BAB4-DFD1BBB8FCAD}" presName="textNode" presStyleLbl="bgShp" presStyleIdx="2" presStyleCnt="3"/>
      <dgm:spPr/>
    </dgm:pt>
    <dgm:pt modelId="{CB0505EB-79BD-49CD-B7D8-FC7ADB374E6F}" type="pres">
      <dgm:prSet presAssocID="{41247EB1-585F-4274-BAB4-DFD1BBB8FCAD}" presName="compChildNode" presStyleCnt="0"/>
      <dgm:spPr/>
    </dgm:pt>
    <dgm:pt modelId="{63B95CCE-4097-4D4A-84E8-D6F96828B9DB}" type="pres">
      <dgm:prSet presAssocID="{41247EB1-585F-4274-BAB4-DFD1BBB8FCAD}" presName="theInnerList" presStyleCnt="0"/>
      <dgm:spPr/>
    </dgm:pt>
    <dgm:pt modelId="{3DB07611-C515-4831-BCE0-33B98AC65EDF}" type="pres">
      <dgm:prSet presAssocID="{D031ABE8-CA14-4A19-A927-00B34A7CA879}" presName="childNode" presStyleLbl="node1" presStyleIdx="5" presStyleCnt="8">
        <dgm:presLayoutVars>
          <dgm:bulletEnabled val="1"/>
        </dgm:presLayoutVars>
      </dgm:prSet>
      <dgm:spPr/>
    </dgm:pt>
    <dgm:pt modelId="{6B5D7E23-EF4C-41C2-BBE4-59E15118BF5B}" type="pres">
      <dgm:prSet presAssocID="{D031ABE8-CA14-4A19-A927-00B34A7CA879}" presName="aSpace2" presStyleCnt="0"/>
      <dgm:spPr/>
    </dgm:pt>
    <dgm:pt modelId="{024AE252-A94F-4232-ABA5-100A203FB2C0}" type="pres">
      <dgm:prSet presAssocID="{7845AF46-3CE9-4B15-9CB4-B698538AD0F9}" presName="childNode" presStyleLbl="node1" presStyleIdx="6" presStyleCnt="8">
        <dgm:presLayoutVars>
          <dgm:bulletEnabled val="1"/>
        </dgm:presLayoutVars>
      </dgm:prSet>
      <dgm:spPr/>
    </dgm:pt>
    <dgm:pt modelId="{C895CD4A-933D-4510-81F1-A34FBE896FD0}" type="pres">
      <dgm:prSet presAssocID="{7845AF46-3CE9-4B15-9CB4-B698538AD0F9}" presName="aSpace2" presStyleCnt="0"/>
      <dgm:spPr/>
    </dgm:pt>
    <dgm:pt modelId="{6F263C04-2F1D-4266-ABA6-D80209A64274}" type="pres">
      <dgm:prSet presAssocID="{AE369997-F18D-4532-BAC0-3D0FD93FE9FD}" presName="childNode" presStyleLbl="node1" presStyleIdx="7" presStyleCnt="8">
        <dgm:presLayoutVars>
          <dgm:bulletEnabled val="1"/>
        </dgm:presLayoutVars>
      </dgm:prSet>
      <dgm:spPr/>
    </dgm:pt>
  </dgm:ptLst>
  <dgm:cxnLst>
    <dgm:cxn modelId="{90213309-DCBD-4ACB-A7AE-232B1F7A2D50}" srcId="{0F5773A6-8627-450A-85F6-9427FDFE558C}" destId="{41247EB1-585F-4274-BAB4-DFD1BBB8FCAD}" srcOrd="2" destOrd="0" parTransId="{10D31741-B322-4263-BEF0-2ACF8BF24CE3}" sibTransId="{26652B14-7915-41C7-BD73-6FCEA5A27633}"/>
    <dgm:cxn modelId="{031BCB0E-E32D-4878-98B2-1DEF7EF71636}" type="presOf" srcId="{5AE67C56-9B0D-434A-BF2F-620C9C2B67D6}" destId="{2D81D4B7-67D5-4929-B494-3B64BEC3655C}" srcOrd="1" destOrd="0" presId="urn:microsoft.com/office/officeart/2005/8/layout/lProcess2"/>
    <dgm:cxn modelId="{7817DB14-BBD1-4793-8179-733F8CCB0002}" type="presOf" srcId="{CD131D2E-74A4-4440-B17F-5FEF0BEF8D74}" destId="{473DC917-8241-4ED2-8E18-F2E8F4BA574B}" srcOrd="0" destOrd="0" presId="urn:microsoft.com/office/officeart/2005/8/layout/lProcess2"/>
    <dgm:cxn modelId="{96DF2120-2C37-4130-9DA0-E5713BF10A92}" srcId="{5AE67C56-9B0D-434A-BF2F-620C9C2B67D6}" destId="{B05A1102-09DF-4C5D-A96E-EB779399A073}" srcOrd="1" destOrd="0" parTransId="{EAAF9647-1230-4738-A393-A1DB0FFCCD6B}" sibTransId="{5F5FA5DC-C657-4E68-9731-A5D44E42D612}"/>
    <dgm:cxn modelId="{D97B4824-E672-4EF1-A24D-4DC93EBDA679}" type="presOf" srcId="{B05A1102-09DF-4C5D-A96E-EB779399A073}" destId="{A7ABDEC5-EF87-4892-B925-D08D7BB12D27}" srcOrd="0" destOrd="0" presId="urn:microsoft.com/office/officeart/2005/8/layout/lProcess2"/>
    <dgm:cxn modelId="{B6F6C625-229B-45D8-BECC-764A7667E17A}" type="presOf" srcId="{19D13348-D755-4E14-9D26-8EDF0C26EEEC}" destId="{473DC917-8241-4ED2-8E18-F2E8F4BA574B}" srcOrd="0" destOrd="2" presId="urn:microsoft.com/office/officeart/2005/8/layout/lProcess2"/>
    <dgm:cxn modelId="{3C135226-6F82-450F-AAAC-9402F33C9D53}" type="presOf" srcId="{90398667-C4AF-4D46-B84C-798097208393}" destId="{53A9076A-334F-4485-B4B4-7F50BAD9913C}" srcOrd="0" destOrd="0" presId="urn:microsoft.com/office/officeart/2005/8/layout/lProcess2"/>
    <dgm:cxn modelId="{A20E1529-E8C8-445D-9F39-30CA8725263B}" type="presOf" srcId="{EEBAC2EA-F48C-4425-A7FC-19E0D2F897A4}" destId="{6FF7210B-A69F-4FA9-99FB-89E120CABC30}" srcOrd="0" destOrd="0" presId="urn:microsoft.com/office/officeart/2005/8/layout/lProcess2"/>
    <dgm:cxn modelId="{964C8732-FAA4-4EFB-82DF-6774955DFE6D}" type="presOf" srcId="{DBD197F7-A4EC-4E6B-A777-DCD43E6A3285}" destId="{E9BEDF77-463F-4AAE-A196-FF690D526B26}" srcOrd="0" destOrd="0" presId="urn:microsoft.com/office/officeart/2005/8/layout/lProcess2"/>
    <dgm:cxn modelId="{9A7D1236-FBCD-4AEE-BB9B-A63A7B62966E}" srcId="{41247EB1-585F-4274-BAB4-DFD1BBB8FCAD}" destId="{D031ABE8-CA14-4A19-A927-00B34A7CA879}" srcOrd="0" destOrd="0" parTransId="{B7D951A5-7E61-4BA0-BC72-BE23354A19BE}" sibTransId="{62495CE9-8C17-4E60-8DCE-01CCDE405727}"/>
    <dgm:cxn modelId="{9D2D8F3E-9F85-440E-AC3E-6210466AD7F0}" type="presOf" srcId="{41247EB1-585F-4274-BAB4-DFD1BBB8FCAD}" destId="{1062AE16-FAFA-4AA9-B831-48BCB7457660}" srcOrd="1" destOrd="0" presId="urn:microsoft.com/office/officeart/2005/8/layout/lProcess2"/>
    <dgm:cxn modelId="{2A22855B-2EB2-434B-906C-61D2570BB0B3}" srcId="{41247EB1-585F-4274-BAB4-DFD1BBB8FCAD}" destId="{7845AF46-3CE9-4B15-9CB4-B698538AD0F9}" srcOrd="1" destOrd="0" parTransId="{EB4ED9EB-BA0E-4F95-95E8-D543B6854851}" sibTransId="{0ECA819C-C9CF-44E1-9C63-70AC7E2654F9}"/>
    <dgm:cxn modelId="{774F9960-587A-46B4-B11B-361F42153CB0}" type="presOf" srcId="{348EBC4A-2684-425D-B3B1-06489C58514F}" destId="{0C500FB5-6FA1-4F12-9635-DBF63335E15B}" srcOrd="0" destOrd="0" presId="urn:microsoft.com/office/officeart/2005/8/layout/lProcess2"/>
    <dgm:cxn modelId="{B0932868-6181-4A4C-9A93-DE06A0682ACE}" type="presOf" srcId="{AE369997-F18D-4532-BAC0-3D0FD93FE9FD}" destId="{6F263C04-2F1D-4266-ABA6-D80209A64274}" srcOrd="0" destOrd="0" presId="urn:microsoft.com/office/officeart/2005/8/layout/lProcess2"/>
    <dgm:cxn modelId="{82A44271-0A86-4898-B757-02A7C2B3BC46}" type="presOf" srcId="{348EBC4A-2684-425D-B3B1-06489C58514F}" destId="{3891729D-C68D-4579-B3A1-92B3C35A3D1D}" srcOrd="1" destOrd="0" presId="urn:microsoft.com/office/officeart/2005/8/layout/lProcess2"/>
    <dgm:cxn modelId="{433C0376-CA7C-47C3-98A6-5D9388342744}" type="presOf" srcId="{CBC758AC-8555-4099-B23E-A6CF3A20449B}" destId="{53A9076A-334F-4485-B4B4-7F50BAD9913C}" srcOrd="0" destOrd="1" presId="urn:microsoft.com/office/officeart/2005/8/layout/lProcess2"/>
    <dgm:cxn modelId="{ACCE3456-97AF-4AFC-B38F-5B8D8EBC908F}" type="presOf" srcId="{D031ABE8-CA14-4A19-A927-00B34A7CA879}" destId="{3DB07611-C515-4831-BCE0-33B98AC65EDF}" srcOrd="0" destOrd="0" presId="urn:microsoft.com/office/officeart/2005/8/layout/lProcess2"/>
    <dgm:cxn modelId="{0B38DA57-11E9-4669-A4FC-22773AF1C9A4}" type="presOf" srcId="{41247EB1-585F-4274-BAB4-DFD1BBB8FCAD}" destId="{2A80B1CB-ACC3-4669-A574-14F962486747}" srcOrd="0" destOrd="0" presId="urn:microsoft.com/office/officeart/2005/8/layout/lProcess2"/>
    <dgm:cxn modelId="{28198C58-06FF-401F-88CC-F414F1BB501D}" type="presOf" srcId="{5AE67C56-9B0D-434A-BF2F-620C9C2B67D6}" destId="{C5218201-F5F3-4538-AE65-9E5186E3A5D9}" srcOrd="0" destOrd="0" presId="urn:microsoft.com/office/officeart/2005/8/layout/lProcess2"/>
    <dgm:cxn modelId="{AA40CA58-4726-4FDA-BF07-F138E7CC44B8}" srcId="{90398667-C4AF-4D46-B84C-798097208393}" destId="{CBC758AC-8555-4099-B23E-A6CF3A20449B}" srcOrd="0" destOrd="0" parTransId="{533C7B40-4FF3-4BDE-9385-AA4D6FD66FA7}" sibTransId="{4DEF94C7-0481-4C7F-A66B-BED6F0F1E9D9}"/>
    <dgm:cxn modelId="{0CD6957C-3CE6-40D5-8F4D-3CCBA1F51D35}" srcId="{0F5773A6-8627-450A-85F6-9427FDFE558C}" destId="{5AE67C56-9B0D-434A-BF2F-620C9C2B67D6}" srcOrd="0" destOrd="0" parTransId="{4493080C-9CB2-436C-A27F-EA0AD79301F1}" sibTransId="{1C16BA95-2350-4C16-9F66-C081ED982301}"/>
    <dgm:cxn modelId="{1D0DCB84-3641-4EB1-B66B-9215A5C1BAD5}" srcId="{5AE67C56-9B0D-434A-BF2F-620C9C2B67D6}" destId="{DBD197F7-A4EC-4E6B-A777-DCD43E6A3285}" srcOrd="2" destOrd="0" parTransId="{E577F315-D86D-4079-B7FE-172A64BBEDCB}" sibTransId="{10DA56E8-7E4F-4400-9351-0530144A9FB7}"/>
    <dgm:cxn modelId="{A16D968C-EF65-4F3D-B34A-141B97AE9346}" srcId="{348EBC4A-2684-425D-B3B1-06489C58514F}" destId="{CD131D2E-74A4-4440-B17F-5FEF0BEF8D74}" srcOrd="1" destOrd="0" parTransId="{19A66F14-354C-4097-997A-DF207F469737}" sibTransId="{61E42D8D-9AB2-4486-A5A7-B0F96BC94AFD}"/>
    <dgm:cxn modelId="{20208F92-3F23-4C9E-B946-6A002EA13570}" srcId="{41247EB1-585F-4274-BAB4-DFD1BBB8FCAD}" destId="{AE369997-F18D-4532-BAC0-3D0FD93FE9FD}" srcOrd="2" destOrd="0" parTransId="{D5BD455B-3BE4-4828-B0D7-6DCCD7465AC9}" sibTransId="{BDC3BA96-EA9D-44D3-A9C5-1C8EA4CBD7EB}"/>
    <dgm:cxn modelId="{B35C9399-F064-49BC-B473-9A67AB7A2A6E}" type="presOf" srcId="{7845AF46-3CE9-4B15-9CB4-B698538AD0F9}" destId="{024AE252-A94F-4232-ABA5-100A203FB2C0}" srcOrd="0" destOrd="0" presId="urn:microsoft.com/office/officeart/2005/8/layout/lProcess2"/>
    <dgm:cxn modelId="{64CBD8A6-6CF4-439A-A241-94FC4154853A}" srcId="{348EBC4A-2684-425D-B3B1-06489C58514F}" destId="{90398667-C4AF-4D46-B84C-798097208393}" srcOrd="0" destOrd="0" parTransId="{FBAE3C6B-B798-4F0B-ABBE-DF04C19B5B4A}" sibTransId="{3D2CCC19-1CB8-4699-9B3A-68F6F5F8BF88}"/>
    <dgm:cxn modelId="{D14D98B6-DBFD-47EF-BA6A-872F95706177}" type="presOf" srcId="{0F5773A6-8627-450A-85F6-9427FDFE558C}" destId="{E8CCBF7E-2122-4D97-A5DB-9DBD19FF41AE}" srcOrd="0" destOrd="0" presId="urn:microsoft.com/office/officeart/2005/8/layout/lProcess2"/>
    <dgm:cxn modelId="{FD8771C4-C8F0-46FA-9425-5B6E54F2EBD8}" srcId="{0F5773A6-8627-450A-85F6-9427FDFE558C}" destId="{348EBC4A-2684-425D-B3B1-06489C58514F}" srcOrd="1" destOrd="0" parTransId="{E7F256A3-A0A8-4D55-A25D-94DD58EA3666}" sibTransId="{36D244AF-05A3-4B53-AF2F-4048319DB6C5}"/>
    <dgm:cxn modelId="{C3CCAAC6-CE6C-4E2B-B431-39BE11DBA57C}" srcId="{CD131D2E-74A4-4440-B17F-5FEF0BEF8D74}" destId="{3899E485-676C-412A-B88D-AA6168303CFF}" srcOrd="0" destOrd="0" parTransId="{61BDFCD7-A4A3-4A3D-8A5E-FACF9C21DBE8}" sibTransId="{F1DF22D7-41AF-4BE3-9E14-35FD87D8DE01}"/>
    <dgm:cxn modelId="{0DA9EEDE-BE7F-49D6-B629-D1C9E3E89A45}" srcId="{5AE67C56-9B0D-434A-BF2F-620C9C2B67D6}" destId="{EEBAC2EA-F48C-4425-A7FC-19E0D2F897A4}" srcOrd="0" destOrd="0" parTransId="{49990D89-1887-419B-9AFC-5A748A8A7E45}" sibTransId="{FA234B65-7421-4122-9BAA-A3AB2C8CEE31}"/>
    <dgm:cxn modelId="{F90442FA-B9F3-48E6-89A6-0B14487FE110}" srcId="{CD131D2E-74A4-4440-B17F-5FEF0BEF8D74}" destId="{19D13348-D755-4E14-9D26-8EDF0C26EEEC}" srcOrd="1" destOrd="0" parTransId="{882F7DE8-500A-4AB5-93B9-75E24E0789DC}" sibTransId="{33C879A0-0976-4DF4-9702-7429C220B0B5}"/>
    <dgm:cxn modelId="{8A7A12FB-B234-47CE-88C6-EB73B022FCCA}" type="presOf" srcId="{3899E485-676C-412A-B88D-AA6168303CFF}" destId="{473DC917-8241-4ED2-8E18-F2E8F4BA574B}" srcOrd="0" destOrd="1" presId="urn:microsoft.com/office/officeart/2005/8/layout/lProcess2"/>
    <dgm:cxn modelId="{2F8CE871-5550-426E-AB6C-88B35918B867}" type="presParOf" srcId="{E8CCBF7E-2122-4D97-A5DB-9DBD19FF41AE}" destId="{42C9036E-2F92-4C83-A107-9F54136BA617}" srcOrd="0" destOrd="0" presId="urn:microsoft.com/office/officeart/2005/8/layout/lProcess2"/>
    <dgm:cxn modelId="{BCDE3287-AE82-410A-B0B1-3D24483DEB3E}" type="presParOf" srcId="{42C9036E-2F92-4C83-A107-9F54136BA617}" destId="{C5218201-F5F3-4538-AE65-9E5186E3A5D9}" srcOrd="0" destOrd="0" presId="urn:microsoft.com/office/officeart/2005/8/layout/lProcess2"/>
    <dgm:cxn modelId="{8FEFD9F5-8E90-4BD2-B286-142BC51D32FF}" type="presParOf" srcId="{42C9036E-2F92-4C83-A107-9F54136BA617}" destId="{2D81D4B7-67D5-4929-B494-3B64BEC3655C}" srcOrd="1" destOrd="0" presId="urn:microsoft.com/office/officeart/2005/8/layout/lProcess2"/>
    <dgm:cxn modelId="{9DD6532E-B1E7-4F3E-9CDB-A1CF86F2CC3A}" type="presParOf" srcId="{42C9036E-2F92-4C83-A107-9F54136BA617}" destId="{98A87FA3-C527-435C-83DF-BCE66E4CE256}" srcOrd="2" destOrd="0" presId="urn:microsoft.com/office/officeart/2005/8/layout/lProcess2"/>
    <dgm:cxn modelId="{BF3640E5-4807-43A2-967E-5BB6FC47AC89}" type="presParOf" srcId="{98A87FA3-C527-435C-83DF-BCE66E4CE256}" destId="{BFD03BEA-2E5E-4181-9790-794BE9A4D464}" srcOrd="0" destOrd="0" presId="urn:microsoft.com/office/officeart/2005/8/layout/lProcess2"/>
    <dgm:cxn modelId="{8BC05CA9-4175-4BEC-ABDA-09D82B144141}" type="presParOf" srcId="{BFD03BEA-2E5E-4181-9790-794BE9A4D464}" destId="{6FF7210B-A69F-4FA9-99FB-89E120CABC30}" srcOrd="0" destOrd="0" presId="urn:microsoft.com/office/officeart/2005/8/layout/lProcess2"/>
    <dgm:cxn modelId="{64C3B38E-F8C2-430E-AB9A-C903A827D818}" type="presParOf" srcId="{BFD03BEA-2E5E-4181-9790-794BE9A4D464}" destId="{523C9637-B6B2-43F6-929E-A7FAD31E0564}" srcOrd="1" destOrd="0" presId="urn:microsoft.com/office/officeart/2005/8/layout/lProcess2"/>
    <dgm:cxn modelId="{9523B610-BAB6-46C5-9601-B433B76772B9}" type="presParOf" srcId="{BFD03BEA-2E5E-4181-9790-794BE9A4D464}" destId="{A7ABDEC5-EF87-4892-B925-D08D7BB12D27}" srcOrd="2" destOrd="0" presId="urn:microsoft.com/office/officeart/2005/8/layout/lProcess2"/>
    <dgm:cxn modelId="{7C42CA88-8BB4-42D6-9337-48544E11ECBF}" type="presParOf" srcId="{BFD03BEA-2E5E-4181-9790-794BE9A4D464}" destId="{E1C65FF7-78E9-4105-9C51-4945453A6FB3}" srcOrd="3" destOrd="0" presId="urn:microsoft.com/office/officeart/2005/8/layout/lProcess2"/>
    <dgm:cxn modelId="{1BD69427-1028-4607-9482-82CF5841D1ED}" type="presParOf" srcId="{BFD03BEA-2E5E-4181-9790-794BE9A4D464}" destId="{E9BEDF77-463F-4AAE-A196-FF690D526B26}" srcOrd="4" destOrd="0" presId="urn:microsoft.com/office/officeart/2005/8/layout/lProcess2"/>
    <dgm:cxn modelId="{A8846CBC-E24F-46A2-9FAB-31C7040A98D5}" type="presParOf" srcId="{E8CCBF7E-2122-4D97-A5DB-9DBD19FF41AE}" destId="{5AD43488-4FB4-47B2-BF10-53BAFFB3DA93}" srcOrd="1" destOrd="0" presId="urn:microsoft.com/office/officeart/2005/8/layout/lProcess2"/>
    <dgm:cxn modelId="{766E0227-079C-482A-B32E-E3188493D0CE}" type="presParOf" srcId="{E8CCBF7E-2122-4D97-A5DB-9DBD19FF41AE}" destId="{0E430AEA-CE0A-4BD6-860C-D1530F4F2BEF}" srcOrd="2" destOrd="0" presId="urn:microsoft.com/office/officeart/2005/8/layout/lProcess2"/>
    <dgm:cxn modelId="{BE17507F-C1AA-46C2-BE51-B1B86542197B}" type="presParOf" srcId="{0E430AEA-CE0A-4BD6-860C-D1530F4F2BEF}" destId="{0C500FB5-6FA1-4F12-9635-DBF63335E15B}" srcOrd="0" destOrd="0" presId="urn:microsoft.com/office/officeart/2005/8/layout/lProcess2"/>
    <dgm:cxn modelId="{5D1AEE14-9E63-4716-97F8-7E039A44EADC}" type="presParOf" srcId="{0E430AEA-CE0A-4BD6-860C-D1530F4F2BEF}" destId="{3891729D-C68D-4579-B3A1-92B3C35A3D1D}" srcOrd="1" destOrd="0" presId="urn:microsoft.com/office/officeart/2005/8/layout/lProcess2"/>
    <dgm:cxn modelId="{1376FEA0-ABD0-4AB6-8E07-45D5DD54C4A6}" type="presParOf" srcId="{0E430AEA-CE0A-4BD6-860C-D1530F4F2BEF}" destId="{81926853-E88E-4B2D-9075-58588D348A25}" srcOrd="2" destOrd="0" presId="urn:microsoft.com/office/officeart/2005/8/layout/lProcess2"/>
    <dgm:cxn modelId="{FF5D0800-C159-4A90-8791-E576DB2005E3}" type="presParOf" srcId="{81926853-E88E-4B2D-9075-58588D348A25}" destId="{24B8C8A4-DB46-41B8-8AB3-03C0174BCF33}" srcOrd="0" destOrd="0" presId="urn:microsoft.com/office/officeart/2005/8/layout/lProcess2"/>
    <dgm:cxn modelId="{33D222DD-ADAF-492C-85B0-043A704261E5}" type="presParOf" srcId="{24B8C8A4-DB46-41B8-8AB3-03C0174BCF33}" destId="{53A9076A-334F-4485-B4B4-7F50BAD9913C}" srcOrd="0" destOrd="0" presId="urn:microsoft.com/office/officeart/2005/8/layout/lProcess2"/>
    <dgm:cxn modelId="{AFB55B8C-E97D-496C-9B87-FF7E12FFE331}" type="presParOf" srcId="{24B8C8A4-DB46-41B8-8AB3-03C0174BCF33}" destId="{1776FC8A-B0C8-4BBA-92E8-1202F38E5936}" srcOrd="1" destOrd="0" presId="urn:microsoft.com/office/officeart/2005/8/layout/lProcess2"/>
    <dgm:cxn modelId="{5CC8DE60-352D-4748-99EF-37186416D542}" type="presParOf" srcId="{24B8C8A4-DB46-41B8-8AB3-03C0174BCF33}" destId="{473DC917-8241-4ED2-8E18-F2E8F4BA574B}" srcOrd="2" destOrd="0" presId="urn:microsoft.com/office/officeart/2005/8/layout/lProcess2"/>
    <dgm:cxn modelId="{B2E39FE4-D470-4F7C-A1C9-9FCE57C469F3}" type="presParOf" srcId="{E8CCBF7E-2122-4D97-A5DB-9DBD19FF41AE}" destId="{15B55D86-B7C0-4871-B3E8-480797C76D33}" srcOrd="3" destOrd="0" presId="urn:microsoft.com/office/officeart/2005/8/layout/lProcess2"/>
    <dgm:cxn modelId="{9AF0EE45-E551-4C1B-9DC4-4F9AF33899EC}" type="presParOf" srcId="{E8CCBF7E-2122-4D97-A5DB-9DBD19FF41AE}" destId="{A05C6C08-0D85-4D35-992B-25A0F6C1E167}" srcOrd="4" destOrd="0" presId="urn:microsoft.com/office/officeart/2005/8/layout/lProcess2"/>
    <dgm:cxn modelId="{366BCDB7-0ED0-4B1B-A701-880E82650E42}" type="presParOf" srcId="{A05C6C08-0D85-4D35-992B-25A0F6C1E167}" destId="{2A80B1CB-ACC3-4669-A574-14F962486747}" srcOrd="0" destOrd="0" presId="urn:microsoft.com/office/officeart/2005/8/layout/lProcess2"/>
    <dgm:cxn modelId="{AE8E6DCF-E01C-49FE-B668-2E63F2058C7E}" type="presParOf" srcId="{A05C6C08-0D85-4D35-992B-25A0F6C1E167}" destId="{1062AE16-FAFA-4AA9-B831-48BCB7457660}" srcOrd="1" destOrd="0" presId="urn:microsoft.com/office/officeart/2005/8/layout/lProcess2"/>
    <dgm:cxn modelId="{A992BB6F-78B4-4CC5-A0D4-DA57E881FE74}" type="presParOf" srcId="{A05C6C08-0D85-4D35-992B-25A0F6C1E167}" destId="{CB0505EB-79BD-49CD-B7D8-FC7ADB374E6F}" srcOrd="2" destOrd="0" presId="urn:microsoft.com/office/officeart/2005/8/layout/lProcess2"/>
    <dgm:cxn modelId="{EDB678E7-7989-435E-9993-BA6117261EE7}" type="presParOf" srcId="{CB0505EB-79BD-49CD-B7D8-FC7ADB374E6F}" destId="{63B95CCE-4097-4D4A-84E8-D6F96828B9DB}" srcOrd="0" destOrd="0" presId="urn:microsoft.com/office/officeart/2005/8/layout/lProcess2"/>
    <dgm:cxn modelId="{EFDFA484-CD60-4C65-9F77-C5C79320E480}" type="presParOf" srcId="{63B95CCE-4097-4D4A-84E8-D6F96828B9DB}" destId="{3DB07611-C515-4831-BCE0-33B98AC65EDF}" srcOrd="0" destOrd="0" presId="urn:microsoft.com/office/officeart/2005/8/layout/lProcess2"/>
    <dgm:cxn modelId="{C596BF9E-8FBF-4BE1-8365-39AAF076F9A6}" type="presParOf" srcId="{63B95CCE-4097-4D4A-84E8-D6F96828B9DB}" destId="{6B5D7E23-EF4C-41C2-BBE4-59E15118BF5B}" srcOrd="1" destOrd="0" presId="urn:microsoft.com/office/officeart/2005/8/layout/lProcess2"/>
    <dgm:cxn modelId="{46A5CD14-850B-47DF-AC04-15AEDA90F017}" type="presParOf" srcId="{63B95CCE-4097-4D4A-84E8-D6F96828B9DB}" destId="{024AE252-A94F-4232-ABA5-100A203FB2C0}" srcOrd="2" destOrd="0" presId="urn:microsoft.com/office/officeart/2005/8/layout/lProcess2"/>
    <dgm:cxn modelId="{BCF22322-B659-4C96-929A-63F9AA194D60}" type="presParOf" srcId="{63B95CCE-4097-4D4A-84E8-D6F96828B9DB}" destId="{C895CD4A-933D-4510-81F1-A34FBE896FD0}" srcOrd="3" destOrd="0" presId="urn:microsoft.com/office/officeart/2005/8/layout/lProcess2"/>
    <dgm:cxn modelId="{D0FEFEE1-4EC1-4DCD-B869-7FA857BE646D}" type="presParOf" srcId="{63B95CCE-4097-4D4A-84E8-D6F96828B9DB}" destId="{6F263C04-2F1D-4266-ABA6-D80209A64274}" srcOrd="4"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218201-F5F3-4538-AE65-9E5186E3A5D9}">
      <dsp:nvSpPr>
        <dsp:cNvPr id="0" name=""/>
        <dsp:cNvSpPr/>
      </dsp:nvSpPr>
      <dsp:spPr>
        <a:xfrm>
          <a:off x="1339" y="0"/>
          <a:ext cx="3482578" cy="5652655"/>
        </a:xfrm>
        <a:prstGeom prst="roundRect">
          <a:avLst>
            <a:gd name="adj" fmla="val 10000"/>
          </a:avLst>
        </a:prstGeom>
        <a:solidFill>
          <a:srgbClr val="6DC4EF"/>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Accessible on premises</a:t>
          </a:r>
        </a:p>
      </dsp:txBody>
      <dsp:txXfrm>
        <a:off x="1339" y="0"/>
        <a:ext cx="3482578" cy="1695796"/>
      </dsp:txXfrm>
    </dsp:sp>
    <dsp:sp modelId="{6FF7210B-A69F-4FA9-99FB-89E120CABC30}">
      <dsp:nvSpPr>
        <dsp:cNvPr id="0" name=""/>
        <dsp:cNvSpPr/>
      </dsp:nvSpPr>
      <dsp:spPr>
        <a:xfrm>
          <a:off x="349597" y="1696279"/>
          <a:ext cx="2786062" cy="1110520"/>
        </a:xfrm>
        <a:prstGeom prst="roundRect">
          <a:avLst>
            <a:gd name="adj" fmla="val 10000"/>
          </a:avLst>
        </a:prstGeom>
        <a:solidFill>
          <a:srgbClr val="1788C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t>Household connections, or</a:t>
          </a:r>
        </a:p>
      </dsp:txBody>
      <dsp:txXfrm>
        <a:off x="382123" y="1728805"/>
        <a:ext cx="2721010" cy="1045468"/>
      </dsp:txXfrm>
    </dsp:sp>
    <dsp:sp modelId="{A7ABDEC5-EF87-4892-B925-D08D7BB12D27}">
      <dsp:nvSpPr>
        <dsp:cNvPr id="0" name=""/>
        <dsp:cNvSpPr/>
      </dsp:nvSpPr>
      <dsp:spPr>
        <a:xfrm>
          <a:off x="349597" y="2977649"/>
          <a:ext cx="2786062" cy="1110520"/>
        </a:xfrm>
        <a:prstGeom prst="roundRect">
          <a:avLst>
            <a:gd name="adj" fmla="val 10000"/>
          </a:avLst>
        </a:prstGeom>
        <a:solidFill>
          <a:srgbClr val="1788C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t>In the yard or plot</a:t>
          </a:r>
        </a:p>
      </dsp:txBody>
      <dsp:txXfrm>
        <a:off x="382123" y="3010175"/>
        <a:ext cx="2721010" cy="1045468"/>
      </dsp:txXfrm>
    </dsp:sp>
    <dsp:sp modelId="{E9BEDF77-463F-4AAE-A196-FF690D526B26}">
      <dsp:nvSpPr>
        <dsp:cNvPr id="0" name=""/>
        <dsp:cNvSpPr/>
      </dsp:nvSpPr>
      <dsp:spPr>
        <a:xfrm>
          <a:off x="349597" y="4259018"/>
          <a:ext cx="2786062" cy="1110520"/>
        </a:xfrm>
        <a:prstGeom prst="roundRect">
          <a:avLst>
            <a:gd name="adj" fmla="val 10000"/>
          </a:avLst>
        </a:prstGeom>
        <a:solidFill>
          <a:srgbClr val="1788C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t>Can </a:t>
          </a:r>
          <a:r>
            <a:rPr lang="en-US" sz="1800" kern="1200" dirty="0"/>
            <a:t>be piped or non-piped sources</a:t>
          </a:r>
        </a:p>
      </dsp:txBody>
      <dsp:txXfrm>
        <a:off x="382123" y="4291544"/>
        <a:ext cx="2721010" cy="1045468"/>
      </dsp:txXfrm>
    </dsp:sp>
    <dsp:sp modelId="{0C500FB5-6FA1-4F12-9635-DBF63335E15B}">
      <dsp:nvSpPr>
        <dsp:cNvPr id="0" name=""/>
        <dsp:cNvSpPr/>
      </dsp:nvSpPr>
      <dsp:spPr>
        <a:xfrm>
          <a:off x="3745110" y="0"/>
          <a:ext cx="3482578" cy="5652655"/>
        </a:xfrm>
        <a:prstGeom prst="roundRect">
          <a:avLst>
            <a:gd name="adj" fmla="val 10000"/>
          </a:avLst>
        </a:prstGeom>
        <a:solidFill>
          <a:srgbClr val="6DC4EF"/>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Available when needed</a:t>
          </a:r>
        </a:p>
      </dsp:txBody>
      <dsp:txXfrm>
        <a:off x="3745110" y="0"/>
        <a:ext cx="3482578" cy="1695796"/>
      </dsp:txXfrm>
    </dsp:sp>
    <dsp:sp modelId="{53A9076A-334F-4485-B4B4-7F50BAD9913C}">
      <dsp:nvSpPr>
        <dsp:cNvPr id="0" name=""/>
        <dsp:cNvSpPr/>
      </dsp:nvSpPr>
      <dsp:spPr>
        <a:xfrm>
          <a:off x="4093368" y="1697452"/>
          <a:ext cx="2786062" cy="1704352"/>
        </a:xfrm>
        <a:prstGeom prst="roundRect">
          <a:avLst>
            <a:gd name="adj" fmla="val 10000"/>
          </a:avLst>
        </a:prstGeom>
        <a:solidFill>
          <a:srgbClr val="1788C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t" anchorCtr="0">
          <a:noAutofit/>
        </a:bodyPr>
        <a:lstStyle/>
        <a:p>
          <a:pPr marL="0" lvl="0" indent="0" algn="l" defTabSz="800100">
            <a:lnSpc>
              <a:spcPct val="90000"/>
            </a:lnSpc>
            <a:spcBef>
              <a:spcPct val="0"/>
            </a:spcBef>
            <a:spcAft>
              <a:spcPct val="35000"/>
            </a:spcAft>
            <a:buNone/>
          </a:pPr>
          <a:r>
            <a:rPr lang="en-US" sz="1800" kern="1200" dirty="0"/>
            <a:t>National household surveys and censuses</a:t>
          </a:r>
        </a:p>
        <a:p>
          <a:pPr marL="114300" lvl="1" indent="-114300" algn="l" defTabSz="622300">
            <a:lnSpc>
              <a:spcPct val="90000"/>
            </a:lnSpc>
            <a:spcBef>
              <a:spcPct val="0"/>
            </a:spcBef>
            <a:spcAft>
              <a:spcPct val="15000"/>
            </a:spcAft>
            <a:buChar char="•"/>
          </a:pPr>
          <a:r>
            <a:rPr lang="en-US" sz="1400" kern="1200" dirty="0"/>
            <a:t>Sufficient (subjective)</a:t>
          </a:r>
        </a:p>
      </dsp:txBody>
      <dsp:txXfrm>
        <a:off x="4143287" y="1747371"/>
        <a:ext cx="2686224" cy="1604514"/>
      </dsp:txXfrm>
    </dsp:sp>
    <dsp:sp modelId="{473DC917-8241-4ED2-8E18-F2E8F4BA574B}">
      <dsp:nvSpPr>
        <dsp:cNvPr id="0" name=""/>
        <dsp:cNvSpPr/>
      </dsp:nvSpPr>
      <dsp:spPr>
        <a:xfrm>
          <a:off x="4093368" y="3664013"/>
          <a:ext cx="2786062" cy="1704352"/>
        </a:xfrm>
        <a:prstGeom prst="roundRect">
          <a:avLst>
            <a:gd name="adj" fmla="val 10000"/>
          </a:avLst>
        </a:prstGeom>
        <a:solidFill>
          <a:srgbClr val="1788C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t" anchorCtr="0">
          <a:noAutofit/>
        </a:bodyPr>
        <a:lstStyle/>
        <a:p>
          <a:pPr marL="0" lvl="0" indent="0" algn="l" defTabSz="800100">
            <a:lnSpc>
              <a:spcPct val="90000"/>
            </a:lnSpc>
            <a:spcBef>
              <a:spcPct val="0"/>
            </a:spcBef>
            <a:spcAft>
              <a:spcPct val="35000"/>
            </a:spcAft>
            <a:buNone/>
          </a:pPr>
          <a:r>
            <a:rPr lang="en-US" sz="1800" kern="1200" dirty="0"/>
            <a:t>Administrative data from service providers or regulators</a:t>
          </a:r>
        </a:p>
        <a:p>
          <a:pPr marL="114300" lvl="1" indent="-114300" algn="l" defTabSz="622300">
            <a:lnSpc>
              <a:spcPct val="90000"/>
            </a:lnSpc>
            <a:spcBef>
              <a:spcPct val="0"/>
            </a:spcBef>
            <a:spcAft>
              <a:spcPct val="15000"/>
            </a:spcAft>
            <a:buChar char="•"/>
          </a:pPr>
          <a:r>
            <a:rPr lang="en-US" sz="1400" kern="1200" dirty="0"/>
            <a:t>Continuous: 24/7</a:t>
          </a:r>
        </a:p>
        <a:p>
          <a:pPr marL="114300" lvl="1" indent="-114300" algn="l" defTabSz="622300">
            <a:lnSpc>
              <a:spcPct val="90000"/>
            </a:lnSpc>
            <a:spcBef>
              <a:spcPct val="0"/>
            </a:spcBef>
            <a:spcAft>
              <a:spcPct val="15000"/>
            </a:spcAft>
            <a:buChar char="•"/>
          </a:pPr>
          <a:r>
            <a:rPr lang="en-US" sz="1400" kern="1200" dirty="0"/>
            <a:t>Most of the time: at least 12 </a:t>
          </a:r>
          <a:r>
            <a:rPr lang="en-US" sz="1400" kern="1200" dirty="0" err="1"/>
            <a:t>hrs</a:t>
          </a:r>
          <a:r>
            <a:rPr lang="en-US" sz="1400" kern="1200" dirty="0"/>
            <a:t>/day or 4 days/week</a:t>
          </a:r>
        </a:p>
      </dsp:txBody>
      <dsp:txXfrm>
        <a:off x="4143287" y="3713932"/>
        <a:ext cx="2686224" cy="1604514"/>
      </dsp:txXfrm>
    </dsp:sp>
    <dsp:sp modelId="{2A80B1CB-ACC3-4669-A574-14F962486747}">
      <dsp:nvSpPr>
        <dsp:cNvPr id="0" name=""/>
        <dsp:cNvSpPr/>
      </dsp:nvSpPr>
      <dsp:spPr>
        <a:xfrm>
          <a:off x="7488882" y="0"/>
          <a:ext cx="3482578" cy="5652655"/>
        </a:xfrm>
        <a:prstGeom prst="roundRect">
          <a:avLst>
            <a:gd name="adj" fmla="val 10000"/>
          </a:avLst>
        </a:prstGeom>
        <a:solidFill>
          <a:srgbClr val="6DC4EF"/>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Free from contamination</a:t>
          </a:r>
        </a:p>
      </dsp:txBody>
      <dsp:txXfrm>
        <a:off x="7488882" y="0"/>
        <a:ext cx="3482578" cy="1695796"/>
      </dsp:txXfrm>
    </dsp:sp>
    <dsp:sp modelId="{3DB07611-C515-4831-BCE0-33B98AC65EDF}">
      <dsp:nvSpPr>
        <dsp:cNvPr id="0" name=""/>
        <dsp:cNvSpPr/>
      </dsp:nvSpPr>
      <dsp:spPr>
        <a:xfrm>
          <a:off x="7837140" y="1696279"/>
          <a:ext cx="2786062" cy="1110520"/>
        </a:xfrm>
        <a:prstGeom prst="roundRect">
          <a:avLst>
            <a:gd name="adj" fmla="val 10000"/>
          </a:avLst>
        </a:prstGeom>
        <a:solidFill>
          <a:srgbClr val="1788C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t>At point of collection</a:t>
          </a:r>
        </a:p>
      </dsp:txBody>
      <dsp:txXfrm>
        <a:off x="7869666" y="1728805"/>
        <a:ext cx="2721010" cy="1045468"/>
      </dsp:txXfrm>
    </dsp:sp>
    <dsp:sp modelId="{024AE252-A94F-4232-ABA5-100A203FB2C0}">
      <dsp:nvSpPr>
        <dsp:cNvPr id="0" name=""/>
        <dsp:cNvSpPr/>
      </dsp:nvSpPr>
      <dsp:spPr>
        <a:xfrm>
          <a:off x="7837140" y="2977649"/>
          <a:ext cx="2786062" cy="1110520"/>
        </a:xfrm>
        <a:prstGeom prst="roundRect">
          <a:avLst>
            <a:gd name="adj" fmla="val 10000"/>
          </a:avLst>
        </a:prstGeom>
        <a:solidFill>
          <a:srgbClr val="1788C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i="1" kern="1200" dirty="0"/>
            <a:t>E. coli </a:t>
          </a:r>
          <a:r>
            <a:rPr lang="en-US" sz="1800" kern="1200" dirty="0"/>
            <a:t>or thermotolerant coliforms (all countries)</a:t>
          </a:r>
        </a:p>
      </dsp:txBody>
      <dsp:txXfrm>
        <a:off x="7869666" y="3010175"/>
        <a:ext cx="2721010" cy="1045468"/>
      </dsp:txXfrm>
    </dsp:sp>
    <dsp:sp modelId="{6F263C04-2F1D-4266-ABA6-D80209A64274}">
      <dsp:nvSpPr>
        <dsp:cNvPr id="0" name=""/>
        <dsp:cNvSpPr/>
      </dsp:nvSpPr>
      <dsp:spPr>
        <a:xfrm>
          <a:off x="7837140" y="4259018"/>
          <a:ext cx="2786062" cy="1110520"/>
        </a:xfrm>
        <a:prstGeom prst="roundRect">
          <a:avLst>
            <a:gd name="adj" fmla="val 10000"/>
          </a:avLst>
        </a:prstGeom>
        <a:solidFill>
          <a:srgbClr val="1788C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t>Arsenic and fluoride (where relevant)</a:t>
          </a:r>
        </a:p>
      </dsp:txBody>
      <dsp:txXfrm>
        <a:off x="7869666" y="4291544"/>
        <a:ext cx="2721010" cy="104546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539EE8-C90F-48FE-9E5C-72B4EFDFF480}"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41FB0-6A6E-4318-B743-764D8E1A3D9A}" type="slidenum">
              <a:rPr lang="en-US" smtClean="0"/>
              <a:t>‹#›</a:t>
            </a:fld>
            <a:endParaRPr lang="en-US"/>
          </a:p>
        </p:txBody>
      </p:sp>
    </p:spTree>
    <p:extLst>
      <p:ext uri="{BB962C8B-B14F-4D97-AF65-F5344CB8AC3E}">
        <p14:creationId xmlns:p14="http://schemas.microsoft.com/office/powerpoint/2010/main" val="394929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JMP uses ‘service ladders’ to benchmark and compare progress across countries, and these have been updated and expanded for SDG monitoring. The drinking water ladder defines five service levels, ranging from surface water to safely managed drinking water services, which is the global indicator for SDG target 6.1. The ladder builds on the improved/unimproved source type classification used for Millennium Development Goal (MDG) monitoring and introduces additional criteria related to the level of service provided. For SDG monitoring, households using improved sources are divided into three categories. If a round trip to collect water, including queuing, exceeds 30 minutes, it counts as a ‘limited service’, and if it takes no more than 30 minutes, it counts as a ‘basic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to meet the SDG standard for ‘safely managed services’, improved sources must be accessible on premises, available when needed, and free from contamination. Since households with safely managed services also meet the requirements for basic services, the two levels can also be grouped together as ‘at least basic service’, which is the indicator used for monitoring SDG target 1.4</a:t>
            </a:r>
          </a:p>
        </p:txBody>
      </p:sp>
      <p:sp>
        <p:nvSpPr>
          <p:cNvPr id="4" name="Slide Number Placeholder 3"/>
          <p:cNvSpPr>
            <a:spLocks noGrp="1"/>
          </p:cNvSpPr>
          <p:nvPr>
            <p:ph type="sldNum" sz="quarter" idx="5"/>
          </p:nvPr>
        </p:nvSpPr>
        <p:spPr/>
        <p:txBody>
          <a:bodyPr/>
          <a:lstStyle/>
          <a:p>
            <a:fld id="{F6341FB0-6A6E-4318-B743-764D8E1A3D9A}" type="slidenum">
              <a:rPr lang="en-US" smtClean="0"/>
              <a:t>2</a:t>
            </a:fld>
            <a:endParaRPr lang="en-US"/>
          </a:p>
        </p:txBody>
      </p:sp>
    </p:spTree>
    <p:extLst>
      <p:ext uri="{BB962C8B-B14F-4D97-AF65-F5344CB8AC3E}">
        <p14:creationId xmlns:p14="http://schemas.microsoft.com/office/powerpoint/2010/main" val="1460091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JMP uses ‘service ladders’ to benchmark and compare progress across countries, and these have been updated and expanded for SDG monitoring. The drinking water ladder defines five service levels, ranging from surface water to safely managed drinking water services, which is the global indicator for SDG target 6.1. The ladder builds on the improved/unimproved source type classification used for Millennium Development Goal (MDG) monitoring and introduces additional criteria related to the level of service provided. For SDG monitoring, households using improved sources are divided into three categories. If a round trip to collect water, including queuing, exceeds 30 minutes, it counts as a ‘limited service’, and if it takes no more than 30 minutes, it counts as a ‘basic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to meet the SDG standard for ‘safely managed services’, improved sources must be accessible on premises, available when needed, and free from contamination. Since households with safely managed services also meet the requirements for basic services, the two levels can also be grouped together as ‘at least basic service’, which is the indicator used for monitoring SDG target 1.4</a:t>
            </a:r>
          </a:p>
        </p:txBody>
      </p:sp>
      <p:sp>
        <p:nvSpPr>
          <p:cNvPr id="4" name="Slide Number Placeholder 3"/>
          <p:cNvSpPr>
            <a:spLocks noGrp="1"/>
          </p:cNvSpPr>
          <p:nvPr>
            <p:ph type="sldNum" sz="quarter" idx="5"/>
          </p:nvPr>
        </p:nvSpPr>
        <p:spPr/>
        <p:txBody>
          <a:bodyPr/>
          <a:lstStyle/>
          <a:p>
            <a:fld id="{F6341FB0-6A6E-4318-B743-764D8E1A3D9A}" type="slidenum">
              <a:rPr lang="en-US" smtClean="0"/>
              <a:t>3</a:t>
            </a:fld>
            <a:endParaRPr lang="en-US"/>
          </a:p>
        </p:txBody>
      </p:sp>
    </p:spTree>
    <p:extLst>
      <p:ext uri="{BB962C8B-B14F-4D97-AF65-F5344CB8AC3E}">
        <p14:creationId xmlns:p14="http://schemas.microsoft.com/office/powerpoint/2010/main" val="2937309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 of the 22 countries in the WHO EMR region have estimates for basic drinking water services. All but Saudi Arabia – will come back to that.</a:t>
            </a:r>
          </a:p>
          <a:p>
            <a:endParaRPr lang="en-US" dirty="0"/>
          </a:p>
          <a:p>
            <a:r>
              <a:rPr lang="en-US" dirty="0"/>
              <a:t>14 countries, about 2/3, have estimates for safely managed drinking water at the national, or total, level.</a:t>
            </a:r>
          </a:p>
          <a:p>
            <a:endParaRPr lang="en-US" dirty="0"/>
          </a:p>
          <a:p>
            <a:r>
              <a:rPr lang="en-US" dirty="0"/>
              <a:t>Only 8 countries have estimates for safely managed drinking water in urban settings, and 7 for safely managed drinking water in rural areas.</a:t>
            </a:r>
          </a:p>
          <a:p>
            <a:endParaRPr lang="en-US" dirty="0"/>
          </a:p>
          <a:p>
            <a:r>
              <a:rPr lang="en-US" dirty="0"/>
              <a:t>When countries don’t have estimates for safely managed drinking water, it is usually because data on drinking water quality (if it is “free from contamination”) are not available, or are not representative of the entire population.</a:t>
            </a:r>
          </a:p>
          <a:p>
            <a:endParaRPr lang="en-US" dirty="0"/>
          </a:p>
        </p:txBody>
      </p:sp>
      <p:sp>
        <p:nvSpPr>
          <p:cNvPr id="4" name="Slide Number Placeholder 3"/>
          <p:cNvSpPr>
            <a:spLocks noGrp="1"/>
          </p:cNvSpPr>
          <p:nvPr>
            <p:ph type="sldNum" sz="quarter" idx="5"/>
          </p:nvPr>
        </p:nvSpPr>
        <p:spPr/>
        <p:txBody>
          <a:bodyPr/>
          <a:lstStyle/>
          <a:p>
            <a:fld id="{F6341FB0-6A6E-4318-B743-764D8E1A3D9A}" type="slidenum">
              <a:rPr lang="en-US" smtClean="0"/>
              <a:t>5</a:t>
            </a:fld>
            <a:endParaRPr lang="en-US"/>
          </a:p>
        </p:txBody>
      </p:sp>
    </p:spTree>
    <p:extLst>
      <p:ext uri="{BB962C8B-B14F-4D97-AF65-F5344CB8AC3E}">
        <p14:creationId xmlns:p14="http://schemas.microsoft.com/office/powerpoint/2010/main" val="4258904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number of data sources for calculating use of improved sources and collection time</a:t>
            </a:r>
          </a:p>
        </p:txBody>
      </p:sp>
      <p:sp>
        <p:nvSpPr>
          <p:cNvPr id="4" name="Slide Number Placeholder 3"/>
          <p:cNvSpPr>
            <a:spLocks noGrp="1"/>
          </p:cNvSpPr>
          <p:nvPr>
            <p:ph type="sldNum" sz="quarter" idx="5"/>
          </p:nvPr>
        </p:nvSpPr>
        <p:spPr/>
        <p:txBody>
          <a:bodyPr/>
          <a:lstStyle/>
          <a:p>
            <a:fld id="{F6341FB0-6A6E-4318-B743-764D8E1A3D9A}" type="slidenum">
              <a:rPr lang="en-US" smtClean="0"/>
              <a:t>6</a:t>
            </a:fld>
            <a:endParaRPr lang="en-US"/>
          </a:p>
        </p:txBody>
      </p:sp>
    </p:spTree>
    <p:extLst>
      <p:ext uri="{BB962C8B-B14F-4D97-AF65-F5344CB8AC3E}">
        <p14:creationId xmlns:p14="http://schemas.microsoft.com/office/powerpoint/2010/main" val="2245841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one data source available, from 2019. Can extrapolate to 2023, but not to 2024. So losing estimates this round. </a:t>
            </a:r>
          </a:p>
        </p:txBody>
      </p:sp>
      <p:sp>
        <p:nvSpPr>
          <p:cNvPr id="4" name="Slide Number Placeholder 3"/>
          <p:cNvSpPr>
            <a:spLocks noGrp="1"/>
          </p:cNvSpPr>
          <p:nvPr>
            <p:ph type="sldNum" sz="quarter" idx="5"/>
          </p:nvPr>
        </p:nvSpPr>
        <p:spPr/>
        <p:txBody>
          <a:bodyPr/>
          <a:lstStyle/>
          <a:p>
            <a:fld id="{F6341FB0-6A6E-4318-B743-764D8E1A3D9A}" type="slidenum">
              <a:rPr lang="en-US" smtClean="0"/>
              <a:t>7</a:t>
            </a:fld>
            <a:endParaRPr lang="en-US"/>
          </a:p>
        </p:txBody>
      </p:sp>
    </p:spTree>
    <p:extLst>
      <p:ext uri="{BB962C8B-B14F-4D97-AF65-F5344CB8AC3E}">
        <p14:creationId xmlns:p14="http://schemas.microsoft.com/office/powerpoint/2010/main" val="2571439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Saudi Arabia does have data on ‘improved water’ from recent data sources, like the 2022 Household Environment Survey, or the 2022 Census.</a:t>
            </a:r>
          </a:p>
          <a:p>
            <a:endParaRPr lang="en-US" dirty="0"/>
          </a:p>
          <a:p>
            <a:r>
              <a:rPr lang="en-US" dirty="0"/>
              <a:t>But these data are only available at the national level. We’ve had discussions with the statistical office, GASTAT, and they have confirmed that these data can’t be disaggregated into urban and rural areas. They do have plans to fill this gap in future data collection, but for the time being, we have to rely on the 2019 World Health Survey, which I mentioned can only be extrapolated through 2023. </a:t>
            </a:r>
          </a:p>
          <a:p>
            <a:endParaRPr lang="en-US" dirty="0"/>
          </a:p>
          <a:p>
            <a:r>
              <a:rPr lang="en-US" dirty="0"/>
              <a:t>About 15% of the population lives in rural areas (2024). Only the 2019 WHS provides data broken down into urban and rural. </a:t>
            </a:r>
          </a:p>
        </p:txBody>
      </p:sp>
      <p:sp>
        <p:nvSpPr>
          <p:cNvPr id="4" name="Slide Number Placeholder 3"/>
          <p:cNvSpPr>
            <a:spLocks noGrp="1"/>
          </p:cNvSpPr>
          <p:nvPr>
            <p:ph type="sldNum" sz="quarter" idx="5"/>
          </p:nvPr>
        </p:nvSpPr>
        <p:spPr/>
        <p:txBody>
          <a:bodyPr/>
          <a:lstStyle/>
          <a:p>
            <a:fld id="{F6341FB0-6A6E-4318-B743-764D8E1A3D9A}" type="slidenum">
              <a:rPr lang="en-US" smtClean="0"/>
              <a:t>8</a:t>
            </a:fld>
            <a:endParaRPr lang="en-US"/>
          </a:p>
        </p:txBody>
      </p:sp>
    </p:spTree>
    <p:extLst>
      <p:ext uri="{BB962C8B-B14F-4D97-AF65-F5344CB8AC3E}">
        <p14:creationId xmlns:p14="http://schemas.microsoft.com/office/powerpoint/2010/main" val="1404546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440775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grpSp>
        <p:nvGrpSpPr>
          <p:cNvPr id="4" name="Grouper 4"/>
          <p:cNvGrpSpPr>
            <a:grpSpLocks/>
          </p:cNvGrpSpPr>
          <p:nvPr/>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en-US"/>
              <a:t>Click to edit Master text styles</a:t>
            </a:r>
          </a:p>
          <a:p>
            <a:pPr lvl="1"/>
            <a:r>
              <a:rPr lang="en-US"/>
              <a:t>Second level</a:t>
            </a:r>
          </a:p>
          <a:p>
            <a:pPr lvl="2"/>
            <a:r>
              <a:rPr lang="en-US"/>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en-US"/>
              <a:t>Click to edit Master title style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fld id="{2A6B1740-29C2-40B9-9D01-6FEB599D4026}" type="slidenum">
              <a:rPr lang="en-US" smtClean="0"/>
              <a:t>‹#›</a:t>
            </a:fld>
            <a:endParaRPr 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endParaRPr lang="en-US"/>
          </a:p>
        </p:txBody>
      </p:sp>
    </p:spTree>
    <p:extLst>
      <p:ext uri="{BB962C8B-B14F-4D97-AF65-F5344CB8AC3E}">
        <p14:creationId xmlns:p14="http://schemas.microsoft.com/office/powerpoint/2010/main" val="1185281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189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1434338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fld id="{C6E480A7-32ED-4526-9D66-2E81226B6699}" type="datetimeFigureOut">
              <a:rPr lang="en-US" smtClean="0"/>
              <a:t>1/16/2025</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2A6B1740-29C2-40B9-9D01-6FEB599D4026}" type="slidenum">
              <a:rPr lang="en-US" smtClean="0"/>
              <a:t>‹#›</a:t>
            </a:fld>
            <a:endParaRPr lang="en-US"/>
          </a:p>
        </p:txBody>
      </p:sp>
    </p:spTree>
    <p:extLst>
      <p:ext uri="{BB962C8B-B14F-4D97-AF65-F5344CB8AC3E}">
        <p14:creationId xmlns:p14="http://schemas.microsoft.com/office/powerpoint/2010/main" val="3611630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grpSp>
        <p:nvGrpSpPr>
          <p:cNvPr id="4" name="Grouper 4"/>
          <p:cNvGrpSpPr>
            <a:grpSpLocks/>
          </p:cNvGrpSpPr>
          <p:nvPr/>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en-US"/>
              <a:t>Click to edit Master text styles</a:t>
            </a:r>
          </a:p>
          <a:p>
            <a:pPr lvl="1"/>
            <a:r>
              <a:rPr lang="en-US"/>
              <a:t>Second level</a:t>
            </a:r>
          </a:p>
          <a:p>
            <a:pPr lvl="2"/>
            <a:r>
              <a:rPr lang="en-US"/>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en-US"/>
              <a:t>Click to edit Master title style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fld id="{2A6B1740-29C2-40B9-9D01-6FEB599D4026}" type="slidenum">
              <a:rPr lang="en-US" smtClean="0"/>
              <a:t>‹#›</a:t>
            </a:fld>
            <a:endParaRPr 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endParaRPr lang="en-US"/>
          </a:p>
        </p:txBody>
      </p:sp>
    </p:spTree>
    <p:extLst>
      <p:ext uri="{BB962C8B-B14F-4D97-AF65-F5344CB8AC3E}">
        <p14:creationId xmlns:p14="http://schemas.microsoft.com/office/powerpoint/2010/main" val="134477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283339A3-750B-4343-A9BB-CEB5C0C44F8B}" type="datetimeFigureOut">
              <a:rPr lang="de-DE" smtClean="0"/>
              <a:t>16.01.2025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8613EC6-EDF0-4D66-AC8E-AF6A89E3608B}" type="slidenum">
              <a:rPr lang="de-DE" smtClean="0"/>
              <a:t>‹#›</a:t>
            </a:fld>
            <a:endParaRPr lang="de-DE"/>
          </a:p>
        </p:txBody>
      </p:sp>
    </p:spTree>
    <p:extLst>
      <p:ext uri="{BB962C8B-B14F-4D97-AF65-F5344CB8AC3E}">
        <p14:creationId xmlns:p14="http://schemas.microsoft.com/office/powerpoint/2010/main" val="2234964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3339A3-750B-4343-A9BB-CEB5C0C44F8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16.01.2025</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13EC6-EDF0-4D66-AC8E-AF6A89E3608B}" type="slidenum">
              <a:rPr kumimoji="0" lang="de-D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78068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E480A7-32ED-4526-9D66-2E81226B6699}"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B1740-29C2-40B9-9D01-6FEB599D4026}" type="slidenum">
              <a:rPr lang="en-US" smtClean="0"/>
              <a:t>‹#›</a:t>
            </a:fld>
            <a:endParaRPr lang="en-US"/>
          </a:p>
        </p:txBody>
      </p:sp>
    </p:spTree>
    <p:extLst>
      <p:ext uri="{BB962C8B-B14F-4D97-AF65-F5344CB8AC3E}">
        <p14:creationId xmlns:p14="http://schemas.microsoft.com/office/powerpoint/2010/main" val="2780392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fld id="{C6E480A7-32ED-4526-9D66-2E81226B6699}" type="datetimeFigureOut">
              <a:rPr lang="en-US" smtClean="0"/>
              <a:t>1/16/2025</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2A6B1740-29C2-40B9-9D01-6FEB599D4026}" type="slidenum">
              <a:rPr lang="en-US" smtClean="0"/>
              <a:t>‹#›</a:t>
            </a:fld>
            <a:endParaRPr lang="en-US"/>
          </a:p>
        </p:txBody>
      </p:sp>
    </p:spTree>
    <p:extLst>
      <p:ext uri="{BB962C8B-B14F-4D97-AF65-F5344CB8AC3E}">
        <p14:creationId xmlns:p14="http://schemas.microsoft.com/office/powerpoint/2010/main" val="1446648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grpSp>
        <p:nvGrpSpPr>
          <p:cNvPr id="4" name="Grouper 4"/>
          <p:cNvGrpSpPr>
            <a:grpSpLocks/>
          </p:cNvGrpSpPr>
          <p:nvPr/>
        </p:nvGrpSpPr>
        <p:grpSpPr bwMode="auto">
          <a:xfrm>
            <a:off x="896" y="882447"/>
            <a:ext cx="12191999" cy="127216"/>
            <a:chOff x="891" y="1433935"/>
            <a:chExt cx="19805650" cy="206338"/>
          </a:xfrm>
        </p:grpSpPr>
        <p:sp>
          <p:nvSpPr>
            <p:cNvPr id="5" name="Rectangle 4"/>
            <p:cNvSpPr/>
            <p:nvPr userDrawn="1"/>
          </p:nvSpPr>
          <p:spPr>
            <a:xfrm>
              <a:off x="891" y="1433935"/>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sp>
          <p:nvSpPr>
            <p:cNvPr id="6" name="Rectangle 5"/>
            <p:cNvSpPr/>
            <p:nvPr userDrawn="1"/>
          </p:nvSpPr>
          <p:spPr>
            <a:xfrm>
              <a:off x="891" y="1553088"/>
              <a:ext cx="19805650" cy="87185"/>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lIns="198013" tIns="99007" rIns="198013" bIns="99007" anchor="ctr"/>
            <a:lstStyle/>
            <a:p>
              <a:pPr algn="ctr" defTabSz="609054" eaLnBrk="1" hangingPunct="1">
                <a:defRPr/>
              </a:pPr>
              <a:endParaRPr lang="en-US" sz="2426">
                <a:solidFill>
                  <a:srgbClr val="FFFFFF"/>
                </a:solidFill>
                <a:ea typeface="ＭＳ Ｐゴシック" pitchFamily="34" charset="-128"/>
              </a:endParaRPr>
            </a:p>
          </p:txBody>
        </p:sp>
      </p:grpSp>
      <p:sp>
        <p:nvSpPr>
          <p:cNvPr id="3" name="Espace réservé du contenu 2"/>
          <p:cNvSpPr>
            <a:spLocks noGrp="1"/>
          </p:cNvSpPr>
          <p:nvPr>
            <p:ph idx="1"/>
          </p:nvPr>
        </p:nvSpPr>
        <p:spPr>
          <a:xfrm>
            <a:off x="391842" y="1325033"/>
            <a:ext cx="11265289" cy="4854134"/>
          </a:xfrm>
          <a:prstGeom prst="rect">
            <a:avLst/>
          </a:prstGeom>
        </p:spPr>
        <p:txBody>
          <a:bodyPr lIns="0" tIns="0" rIns="0" bIns="0"/>
          <a:lstStyle>
            <a:lvl1pPr marL="609429" indent="-321510" algn="l">
              <a:lnSpc>
                <a:spcPct val="100000"/>
              </a:lnSpc>
              <a:spcBef>
                <a:spcPts val="0"/>
              </a:spcBef>
              <a:spcAft>
                <a:spcPts val="0"/>
              </a:spcAft>
              <a:buClr>
                <a:srgbClr val="C30000"/>
              </a:buClr>
              <a:buSzPct val="100000"/>
              <a:buFont typeface="Lucida Grande"/>
              <a:buChar char="●"/>
              <a:defRPr sz="2934" b="0" i="0">
                <a:solidFill>
                  <a:srgbClr val="000000"/>
                </a:solidFill>
                <a:latin typeface="Arial Narrow"/>
                <a:cs typeface="Arial Narrow"/>
              </a:defRPr>
            </a:lvl1pPr>
            <a:lvl2pPr marL="852779" indent="-321510">
              <a:spcBef>
                <a:spcPts val="400"/>
              </a:spcBef>
              <a:buClr>
                <a:srgbClr val="C30000"/>
              </a:buClr>
              <a:buSzPct val="90000"/>
              <a:buFont typeface="Lucida Grande"/>
              <a:buChar char="●"/>
              <a:defRPr sz="2144" b="0" i="0">
                <a:solidFill>
                  <a:srgbClr val="000000"/>
                </a:solidFill>
                <a:latin typeface="Arial Narrow"/>
                <a:cs typeface="Arial Narrow"/>
              </a:defRPr>
            </a:lvl2pPr>
            <a:lvl3pPr marL="993218" indent="-280295">
              <a:spcBef>
                <a:spcPts val="400"/>
              </a:spcBef>
              <a:buClr>
                <a:srgbClr val="C30000"/>
              </a:buClr>
              <a:buSzPct val="80000"/>
              <a:buFont typeface="Lucida Grande"/>
              <a:buChar char="●"/>
              <a:defRPr sz="1749" b="0" i="0">
                <a:solidFill>
                  <a:srgbClr val="000000"/>
                </a:solidFill>
                <a:latin typeface="Arial Narrow"/>
                <a:cs typeface="Arial Narrow"/>
              </a:defRPr>
            </a:lvl3pPr>
            <a:lvl4pPr marL="698552" indent="0">
              <a:buNone/>
              <a:defRPr>
                <a:latin typeface="HelveticaNeueLT Pro 55 Roman" pitchFamily="34" charset="0"/>
              </a:defRPr>
            </a:lvl4pPr>
            <a:lvl5pPr>
              <a:defRPr>
                <a:latin typeface="HelveticaNeueLT Pro 55 Roman" pitchFamily="34" charset="0"/>
              </a:defRPr>
            </a:lvl5pPr>
          </a:lstStyle>
          <a:p>
            <a:pPr lvl="0"/>
            <a:r>
              <a:rPr lang="en-US"/>
              <a:t>Click to edit Master text styles</a:t>
            </a:r>
          </a:p>
          <a:p>
            <a:pPr lvl="1"/>
            <a:r>
              <a:rPr lang="en-US"/>
              <a:t>Second level</a:t>
            </a:r>
          </a:p>
          <a:p>
            <a:pPr lvl="2"/>
            <a:r>
              <a:rPr lang="en-US"/>
              <a:t>Third level</a:t>
            </a:r>
          </a:p>
        </p:txBody>
      </p:sp>
      <p:sp>
        <p:nvSpPr>
          <p:cNvPr id="9" name="Titre 1"/>
          <p:cNvSpPr>
            <a:spLocks noGrp="1"/>
          </p:cNvSpPr>
          <p:nvPr>
            <p:ph type="title"/>
          </p:nvPr>
        </p:nvSpPr>
        <p:spPr>
          <a:xfrm>
            <a:off x="533062" y="182407"/>
            <a:ext cx="10325173" cy="831477"/>
          </a:xfrm>
          <a:prstGeom prst="rect">
            <a:avLst/>
          </a:prstGeom>
        </p:spPr>
        <p:txBody>
          <a:bodyPr lIns="216032" tIns="108017" rIns="216032" bIns="108017"/>
          <a:lstStyle>
            <a:lvl1pPr>
              <a:spcAft>
                <a:spcPts val="1599"/>
              </a:spcAft>
              <a:defRPr sz="3442" b="0" i="0" spc="133" baseline="0">
                <a:latin typeface="Impact"/>
                <a:cs typeface="Impact"/>
              </a:defRPr>
            </a:lvl1pPr>
          </a:lstStyle>
          <a:p>
            <a:r>
              <a:rPr lang="en-US"/>
              <a:t>Click to edit Master title style</a:t>
            </a:r>
            <a:endParaRPr lang="fr-FR" dirty="0"/>
          </a:p>
        </p:txBody>
      </p:sp>
      <p:sp>
        <p:nvSpPr>
          <p:cNvPr id="12" name="Slide Number Placeholder 5"/>
          <p:cNvSpPr>
            <a:spLocks noGrp="1"/>
          </p:cNvSpPr>
          <p:nvPr>
            <p:ph type="sldNum" sz="quarter" idx="12"/>
          </p:nvPr>
        </p:nvSpPr>
        <p:spPr>
          <a:xfrm>
            <a:off x="9167065" y="6356304"/>
            <a:ext cx="2844890" cy="365521"/>
          </a:xfrm>
          <a:prstGeom prst="rect">
            <a:avLst/>
          </a:prstGeom>
        </p:spPr>
        <p:txBody>
          <a:bodyPr vert="horz" wrap="square" lIns="192911" tIns="96455" rIns="192911" bIns="96455" numCol="1" anchor="t" anchorCtr="0" compatLnSpc="1">
            <a:prstTxWarp prst="textNoShape">
              <a:avLst/>
            </a:prstTxWarp>
          </a:bodyPr>
          <a:lstStyle>
            <a:lvl1pPr eaLnBrk="1" hangingPunct="1">
              <a:defRPr smtClean="0">
                <a:solidFill>
                  <a:srgbClr val="FFFFFF"/>
                </a:solidFill>
              </a:defRPr>
            </a:lvl1pPr>
          </a:lstStyle>
          <a:p>
            <a:fld id="{2A6B1740-29C2-40B9-9D01-6FEB599D4026}" type="slidenum">
              <a:rPr lang="en-US" smtClean="0"/>
              <a:t>‹#›</a:t>
            </a:fld>
            <a:endParaRPr lang="en-US"/>
          </a:p>
        </p:txBody>
      </p:sp>
      <p:sp>
        <p:nvSpPr>
          <p:cNvPr id="13" name="Footer Placeholder 4"/>
          <p:cNvSpPr>
            <a:spLocks noGrp="1"/>
          </p:cNvSpPr>
          <p:nvPr>
            <p:ph type="ftr" sz="quarter" idx="11"/>
          </p:nvPr>
        </p:nvSpPr>
        <p:spPr>
          <a:xfrm>
            <a:off x="4165219" y="6356304"/>
            <a:ext cx="3861562" cy="365521"/>
          </a:xfrm>
          <a:prstGeom prst="rect">
            <a:avLst/>
          </a:prstGeom>
        </p:spPr>
        <p:txBody>
          <a:bodyPr lIns="192911" tIns="96455" rIns="192911" bIns="96455"/>
          <a:lstStyle>
            <a:lvl1pPr eaLnBrk="1" hangingPunct="1">
              <a:defRPr>
                <a:solidFill>
                  <a:prstClr val="black">
                    <a:tint val="75000"/>
                  </a:prstClr>
                </a:solidFill>
              </a:defRPr>
            </a:lvl1pPr>
          </a:lstStyle>
          <a:p>
            <a:endParaRPr lang="en-US"/>
          </a:p>
        </p:txBody>
      </p:sp>
    </p:spTree>
    <p:extLst>
      <p:ext uri="{BB962C8B-B14F-4D97-AF65-F5344CB8AC3E}">
        <p14:creationId xmlns:p14="http://schemas.microsoft.com/office/powerpoint/2010/main" val="358622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3339A3-750B-4343-A9BB-CEB5C0C44F8B}" type="datetimeFigureOut">
              <a:rPr kumimoji="0" lang="de-D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16.01.2025</a:t>
            </a:fld>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13EC6-EDF0-4D66-AC8E-AF6A89E3608B}" type="slidenum">
              <a:rPr kumimoji="0" lang="de-DE"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de-DE"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74731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10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9651" y="502781"/>
            <a:ext cx="10515600" cy="908503"/>
          </a:xfrm>
        </p:spPr>
        <p:txBody>
          <a:bodyPr anchor="ctr">
            <a:noAutofit/>
          </a:bodyPr>
          <a:lstStyle>
            <a:lvl1pPr>
              <a:lnSpc>
                <a:spcPct val="120000"/>
              </a:lnSpc>
              <a:defRPr sz="3200" b="0" i="0">
                <a:solidFill>
                  <a:schemeClr val="tx2"/>
                </a:solidFill>
                <a:latin typeface="Arial" panose="020B0604020202020204" pitchFamily="34" charset="0"/>
              </a:defRPr>
            </a:lvl1pPr>
          </a:lstStyle>
          <a:p>
            <a:r>
              <a:rPr lang="en-US" dirty="0"/>
              <a:t>Click to edit Master title style</a:t>
            </a:r>
            <a:br>
              <a:rPr lang="en-US" dirty="0"/>
            </a:br>
            <a:r>
              <a:rPr lang="en-US" dirty="0"/>
              <a:t>Click to edit Master title style</a:t>
            </a:r>
          </a:p>
        </p:txBody>
      </p:sp>
      <p:sp>
        <p:nvSpPr>
          <p:cNvPr id="9" name="Content Placeholder 14">
            <a:extLst>
              <a:ext uri="{FF2B5EF4-FFF2-40B4-BE49-F238E27FC236}">
                <a16:creationId xmlns:a16="http://schemas.microsoft.com/office/drawing/2014/main" id="{DD659A81-6ED0-9147-B10B-822583A9780D}"/>
              </a:ext>
            </a:extLst>
          </p:cNvPr>
          <p:cNvSpPr>
            <a:spLocks noGrp="1"/>
          </p:cNvSpPr>
          <p:nvPr>
            <p:ph sz="quarter" idx="13"/>
          </p:nvPr>
        </p:nvSpPr>
        <p:spPr>
          <a:xfrm>
            <a:off x="449651" y="2192143"/>
            <a:ext cx="4741333" cy="3388848"/>
          </a:xfrm>
        </p:spPr>
        <p:txBody>
          <a:bodyPr>
            <a:normAutofit/>
          </a:bodyPr>
          <a:lstStyle>
            <a:lvl1pPr>
              <a:lnSpc>
                <a:spcPct val="110000"/>
              </a:lnSpc>
              <a:spcAft>
                <a:spcPts val="800"/>
              </a:spcAft>
              <a:defRPr sz="2400" b="0" i="0">
                <a:solidFill>
                  <a:schemeClr val="tx2"/>
                </a:solidFill>
                <a:latin typeface="Arial" panose="020B0604020202020204" pitchFamily="34" charset="0"/>
                <a:cs typeface="Arial" panose="020B0604020202020204" pitchFamily="34" charset="0"/>
              </a:defRPr>
            </a:lvl1pPr>
            <a:lvl2pPr>
              <a:lnSpc>
                <a:spcPct val="110000"/>
              </a:lnSpc>
              <a:spcAft>
                <a:spcPts val="800"/>
              </a:spcAft>
              <a:defRPr sz="2400" b="0" i="0">
                <a:solidFill>
                  <a:schemeClr val="tx2"/>
                </a:solidFill>
                <a:latin typeface="Arial" panose="020B0604020202020204" pitchFamily="34" charset="0"/>
                <a:cs typeface="Arial" panose="020B0604020202020204" pitchFamily="34" charset="0"/>
              </a:defRPr>
            </a:lvl2pPr>
            <a:lvl3pPr>
              <a:lnSpc>
                <a:spcPct val="110000"/>
              </a:lnSpc>
              <a:spcAft>
                <a:spcPts val="800"/>
              </a:spcAft>
              <a:defRPr sz="2400" b="0" i="0">
                <a:solidFill>
                  <a:schemeClr val="tx2"/>
                </a:solidFill>
                <a:latin typeface="Arial" panose="020B0604020202020204" pitchFamily="34" charset="0"/>
                <a:cs typeface="Arial" panose="020B0604020202020204" pitchFamily="34" charset="0"/>
              </a:defRPr>
            </a:lvl3pPr>
            <a:lvl4pPr>
              <a:lnSpc>
                <a:spcPct val="110000"/>
              </a:lnSpc>
              <a:spcAft>
                <a:spcPts val="800"/>
              </a:spcAft>
              <a:defRPr sz="2400" b="0" i="0">
                <a:solidFill>
                  <a:schemeClr val="tx2"/>
                </a:solidFill>
                <a:latin typeface="Arial" panose="020B0604020202020204" pitchFamily="34" charset="0"/>
                <a:cs typeface="Arial" panose="020B0604020202020204" pitchFamily="34" charset="0"/>
              </a:defRPr>
            </a:lvl4pPr>
            <a:lvl5pPr>
              <a:lnSpc>
                <a:spcPct val="110000"/>
              </a:lnSpc>
              <a:spcAft>
                <a:spcPts val="800"/>
              </a:spcAft>
              <a:defRPr sz="2400" b="0" i="0">
                <a:solidFill>
                  <a:schemeClr val="tx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10" name="Content Placeholder 14">
            <a:extLst>
              <a:ext uri="{FF2B5EF4-FFF2-40B4-BE49-F238E27FC236}">
                <a16:creationId xmlns:a16="http://schemas.microsoft.com/office/drawing/2014/main" id="{9E3C0F33-E6DD-2E4F-B189-7683B33F2D49}"/>
              </a:ext>
            </a:extLst>
          </p:cNvPr>
          <p:cNvSpPr>
            <a:spLocks noGrp="1"/>
          </p:cNvSpPr>
          <p:nvPr>
            <p:ph sz="quarter" idx="14"/>
          </p:nvPr>
        </p:nvSpPr>
        <p:spPr>
          <a:xfrm>
            <a:off x="5707451" y="2192143"/>
            <a:ext cx="4741333" cy="3388848"/>
          </a:xfrm>
        </p:spPr>
        <p:txBody>
          <a:bodyPr>
            <a:normAutofit/>
          </a:bodyPr>
          <a:lstStyle>
            <a:lvl1pPr>
              <a:lnSpc>
                <a:spcPct val="110000"/>
              </a:lnSpc>
              <a:spcAft>
                <a:spcPts val="800"/>
              </a:spcAft>
              <a:defRPr sz="2400" b="0" i="0">
                <a:solidFill>
                  <a:schemeClr val="tx2"/>
                </a:solidFill>
                <a:latin typeface="Arial" panose="020B0604020202020204" pitchFamily="34" charset="0"/>
                <a:cs typeface="Arial" panose="020B0604020202020204" pitchFamily="34" charset="0"/>
              </a:defRPr>
            </a:lvl1pPr>
            <a:lvl2pPr>
              <a:lnSpc>
                <a:spcPct val="110000"/>
              </a:lnSpc>
              <a:spcAft>
                <a:spcPts val="800"/>
              </a:spcAft>
              <a:defRPr sz="2400" b="0" i="0">
                <a:solidFill>
                  <a:schemeClr val="tx2"/>
                </a:solidFill>
                <a:latin typeface="Arial" panose="020B0604020202020204" pitchFamily="34" charset="0"/>
                <a:cs typeface="Arial" panose="020B0604020202020204" pitchFamily="34" charset="0"/>
              </a:defRPr>
            </a:lvl2pPr>
            <a:lvl3pPr>
              <a:lnSpc>
                <a:spcPct val="110000"/>
              </a:lnSpc>
              <a:spcAft>
                <a:spcPts val="800"/>
              </a:spcAft>
              <a:defRPr sz="2400" b="0" i="0">
                <a:solidFill>
                  <a:schemeClr val="tx2"/>
                </a:solidFill>
                <a:latin typeface="Arial" panose="020B0604020202020204" pitchFamily="34" charset="0"/>
                <a:cs typeface="Arial" panose="020B0604020202020204" pitchFamily="34" charset="0"/>
              </a:defRPr>
            </a:lvl3pPr>
            <a:lvl4pPr>
              <a:lnSpc>
                <a:spcPct val="110000"/>
              </a:lnSpc>
              <a:spcAft>
                <a:spcPts val="800"/>
              </a:spcAft>
              <a:defRPr sz="2400" b="0" i="0">
                <a:solidFill>
                  <a:schemeClr val="tx2"/>
                </a:solidFill>
                <a:latin typeface="Arial" panose="020B0604020202020204" pitchFamily="34" charset="0"/>
                <a:cs typeface="Arial" panose="020B0604020202020204" pitchFamily="34" charset="0"/>
              </a:defRPr>
            </a:lvl4pPr>
            <a:lvl5pPr>
              <a:lnSpc>
                <a:spcPct val="110000"/>
              </a:lnSpc>
              <a:spcAft>
                <a:spcPts val="800"/>
              </a:spcAft>
              <a:defRPr sz="2400" b="0" i="0">
                <a:solidFill>
                  <a:schemeClr val="tx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1895512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9960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5" name="Rectangle 4"/>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Rectangle 5"/>
          <p:cNvSpPr/>
          <p:nvPr/>
        </p:nvSpPr>
        <p:spPr>
          <a:xfrm>
            <a:off x="0" y="1412875"/>
            <a:ext cx="12192000"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7" name="Rectangle 6"/>
          <p:cNvSpPr/>
          <p:nvPr/>
        </p:nvSpPr>
        <p:spPr>
          <a:xfrm>
            <a:off x="624418" y="1412876"/>
            <a:ext cx="10943167" cy="36513"/>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p:cNvSpPr>
            <a:spLocks noGrp="1"/>
          </p:cNvSpPr>
          <p:nvPr>
            <p:ph type="dt" sz="half" idx="10"/>
          </p:nvPr>
        </p:nvSpPr>
        <p:spPr/>
        <p:txBody>
          <a:bodyPr/>
          <a:lstStyle>
            <a:lvl1pPr>
              <a:defRPr/>
            </a:lvl1pPr>
          </a:lstStyle>
          <a:p>
            <a:fld id="{C6E480A7-32ED-4526-9D66-2E81226B6699}" type="datetimeFigureOut">
              <a:rPr lang="en-US" smtClean="0"/>
              <a:t>1/16/2025</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2A6B1740-29C2-40B9-9D01-6FEB599D4026}" type="slidenum">
              <a:rPr lang="en-US" smtClean="0"/>
              <a:t>‹#›</a:t>
            </a:fld>
            <a:endParaRPr lang="en-US"/>
          </a:p>
        </p:txBody>
      </p:sp>
    </p:spTree>
    <p:extLst>
      <p:ext uri="{BB962C8B-B14F-4D97-AF65-F5344CB8AC3E}">
        <p14:creationId xmlns:p14="http://schemas.microsoft.com/office/powerpoint/2010/main" val="1758011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image" Target="../media/image2.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C6E480A7-32ED-4526-9D66-2E81226B6699}" type="datetimeFigureOut">
              <a:rPr lang="en-US" smtClean="0"/>
              <a:t>1/16/2025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endParaRPr lang="en-US"/>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fld id="{2A6B1740-29C2-40B9-9D01-6FEB599D4026}" type="slidenum">
              <a:rPr lang="en-US" smtClean="0"/>
              <a:t>‹#›</a:t>
            </a:fld>
            <a:endParaRPr lang="en-US"/>
          </a:p>
        </p:txBody>
      </p:sp>
      <p:pic>
        <p:nvPicPr>
          <p:cNvPr id="1033" name="Picture 1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085355" y="6195415"/>
            <a:ext cx="1999130" cy="595312"/>
          </a:xfrm>
          <a:prstGeom prst="rect">
            <a:avLst/>
          </a:prstGeom>
        </p:spPr>
      </p:pic>
    </p:spTree>
    <p:extLst>
      <p:ext uri="{BB962C8B-B14F-4D97-AF65-F5344CB8AC3E}">
        <p14:creationId xmlns:p14="http://schemas.microsoft.com/office/powerpoint/2010/main" val="16287005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C6E480A7-32ED-4526-9D66-2E81226B6699}" type="datetimeFigureOut">
              <a:rPr lang="en-US" smtClean="0"/>
              <a:t>1/16/2025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endParaRPr lang="en-US"/>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fld id="{2A6B1740-29C2-40B9-9D01-6FEB599D4026}" type="slidenum">
              <a:rPr lang="en-US" smtClean="0"/>
              <a:t>‹#›</a:t>
            </a:fld>
            <a:endParaRPr lang="en-US"/>
          </a:p>
        </p:txBody>
      </p:sp>
      <p:pic>
        <p:nvPicPr>
          <p:cNvPr id="1033" name="Picture 1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047129" y="6185835"/>
            <a:ext cx="1999130" cy="595312"/>
          </a:xfrm>
          <a:prstGeom prst="rect">
            <a:avLst/>
          </a:prstGeom>
        </p:spPr>
      </p:pic>
    </p:spTree>
    <p:extLst>
      <p:ext uri="{BB962C8B-B14F-4D97-AF65-F5344CB8AC3E}">
        <p14:creationId xmlns:p14="http://schemas.microsoft.com/office/powerpoint/2010/main" val="317857446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 id="2147483676" r:id="rId4"/>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0" y="6040438"/>
            <a:ext cx="12192000" cy="836612"/>
          </a:xfrm>
          <a:prstGeom prst="rect">
            <a:avLst/>
          </a:prstGeom>
          <a:solidFill>
            <a:srgbClr val="2632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fld id="{C6E480A7-32ED-4526-9D66-2E81226B6699}" type="datetimeFigureOut">
              <a:rPr lang="en-US" smtClean="0"/>
              <a:t>1/16/2025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endParaRPr lang="en-US"/>
          </a:p>
        </p:txBody>
      </p:sp>
      <p:sp>
        <p:nvSpPr>
          <p:cNvPr id="24" name="Rectangle 23"/>
          <p:cNvSpPr/>
          <p:nvPr/>
        </p:nvSpPr>
        <p:spPr>
          <a:xfrm>
            <a:off x="-31750" y="1412875"/>
            <a:ext cx="12192001" cy="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6" name="Slide Number Placeholder 5"/>
          <p:cNvSpPr>
            <a:spLocks noGrp="1"/>
          </p:cNvSpPr>
          <p:nvPr>
            <p:ph type="sldNum" sz="quarter" idx="4"/>
          </p:nvPr>
        </p:nvSpPr>
        <p:spPr>
          <a:xfrm>
            <a:off x="9167284" y="6356351"/>
            <a:ext cx="2844800"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mn-lt"/>
                <a:cs typeface="+mn-cs"/>
              </a:defRPr>
            </a:lvl1pPr>
          </a:lstStyle>
          <a:p>
            <a:fld id="{2A6B1740-29C2-40B9-9D01-6FEB599D4026}" type="slidenum">
              <a:rPr lang="en-US" smtClean="0"/>
              <a:t>‹#›</a:t>
            </a:fld>
            <a:endParaRPr lang="en-US"/>
          </a:p>
        </p:txBody>
      </p:sp>
      <p:pic>
        <p:nvPicPr>
          <p:cNvPr id="1033" name="Picture 1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9619129" y="6276976"/>
            <a:ext cx="1886609"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3" descr="D:\Admin\Logo\WHO-EN-W-H.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9667" y="6272214"/>
            <a:ext cx="176355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047129" y="6185835"/>
            <a:ext cx="1999130" cy="595312"/>
          </a:xfrm>
          <a:prstGeom prst="rect">
            <a:avLst/>
          </a:prstGeom>
        </p:spPr>
      </p:pic>
    </p:spTree>
    <p:extLst>
      <p:ext uri="{BB962C8B-B14F-4D97-AF65-F5344CB8AC3E}">
        <p14:creationId xmlns:p14="http://schemas.microsoft.com/office/powerpoint/2010/main" val="1001249709"/>
      </p:ext>
    </p:extLst>
  </p:cSld>
  <p:clrMap bg1="lt1" tx1="dk1" bg2="lt2" tx2="dk2" accent1="accent1" accent2="accent2" accent3="accent3" accent4="accent4" accent5="accent5" accent6="accent6" hlink="hlink" folHlink="folHlink"/>
  <p:sldLayoutIdLst>
    <p:sldLayoutId id="2147483678" r:id="rId1"/>
    <p:sldLayoutId id="2147483680" r:id="rId2"/>
    <p:sldLayoutId id="2147483681" r:id="rId3"/>
    <p:sldLayoutId id="2147483682" r:id="rId4"/>
    <p:sldLayoutId id="2147483683" r:id="rId5"/>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280D-F255-D8A7-C10C-AD4C79CB85E1}"/>
              </a:ext>
            </a:extLst>
          </p:cNvPr>
          <p:cNvSpPr>
            <a:spLocks noGrp="1"/>
          </p:cNvSpPr>
          <p:nvPr>
            <p:ph type="title"/>
          </p:nvPr>
        </p:nvSpPr>
        <p:spPr/>
        <p:txBody>
          <a:bodyPr/>
          <a:lstStyle/>
          <a:p>
            <a:r>
              <a:rPr lang="en-US" dirty="0"/>
              <a:t>#2 Estimating 6.1.1 and addressing data gaps </a:t>
            </a:r>
          </a:p>
        </p:txBody>
      </p:sp>
      <p:sp>
        <p:nvSpPr>
          <p:cNvPr id="3" name="Content Placeholder 2">
            <a:extLst>
              <a:ext uri="{FF2B5EF4-FFF2-40B4-BE49-F238E27FC236}">
                <a16:creationId xmlns:a16="http://schemas.microsoft.com/office/drawing/2014/main" id="{2500117E-5E6B-8656-4754-C036044D8095}"/>
              </a:ext>
            </a:extLst>
          </p:cNvPr>
          <p:cNvSpPr>
            <a:spLocks noGrp="1"/>
          </p:cNvSpPr>
          <p:nvPr>
            <p:ph idx="1"/>
          </p:nvPr>
        </p:nvSpPr>
        <p:spPr/>
        <p:txBody>
          <a:bodyPr/>
          <a:lstStyle/>
          <a:p>
            <a:endParaRPr lang="en-US"/>
          </a:p>
        </p:txBody>
      </p:sp>
      <p:pic>
        <p:nvPicPr>
          <p:cNvPr id="33" name="Audio 32">
            <a:hlinkClick r:id="" action="ppaction://media"/>
            <a:extLst>
              <a:ext uri="{FF2B5EF4-FFF2-40B4-BE49-F238E27FC236}">
                <a16:creationId xmlns:a16="http://schemas.microsoft.com/office/drawing/2014/main" id="{7BBA5C16-0C9A-04BA-0FDB-221ECB0FE8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76269558"/>
      </p:ext>
    </p:extLst>
  </p:cSld>
  <p:clrMapOvr>
    <a:masterClrMapping/>
  </p:clrMapOvr>
  <mc:AlternateContent xmlns:mc="http://schemas.openxmlformats.org/markup-compatibility/2006" xmlns:p14="http://schemas.microsoft.com/office/powerpoint/2010/main">
    <mc:Choice Requires="p14">
      <p:transition spd="slow" p14:dur="2000" advTm="17811"/>
    </mc:Choice>
    <mc:Fallback xmlns="">
      <p:transition spd="slow" advTm="17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Dropbox (WHOUNICEF)\WHOUNICEF Team Folder\Reports\JMP 2017 report\Layout\Phoenix\_Final files\GRAPHICS-PDF N JPGs\JPGs\Figures\Figure 11-2.jpg">
            <a:extLst>
              <a:ext uri="{FF2B5EF4-FFF2-40B4-BE49-F238E27FC236}">
                <a16:creationId xmlns:a16="http://schemas.microsoft.com/office/drawing/2014/main" id="{95235968-ED2E-4DC7-9EC5-75C791B540F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58746" y="1258515"/>
            <a:ext cx="2347032" cy="16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F024B5-5E08-4829-AFC2-1DCAF0355C47}"/>
              </a:ext>
            </a:extLst>
          </p:cNvPr>
          <p:cNvSpPr>
            <a:spLocks noGrp="1"/>
          </p:cNvSpPr>
          <p:nvPr>
            <p:ph type="title"/>
          </p:nvPr>
        </p:nvSpPr>
        <p:spPr/>
        <p:txBody>
          <a:bodyPr/>
          <a:lstStyle/>
          <a:p>
            <a:r>
              <a:rPr lang="en-US" dirty="0"/>
              <a:t>6.1.1 Safely managed drinking water</a:t>
            </a:r>
          </a:p>
        </p:txBody>
      </p:sp>
      <p:pic>
        <p:nvPicPr>
          <p:cNvPr id="5" name="Content Placeholder 4">
            <a:extLst>
              <a:ext uri="{FF2B5EF4-FFF2-40B4-BE49-F238E27FC236}">
                <a16:creationId xmlns:a16="http://schemas.microsoft.com/office/drawing/2014/main" id="{7E1D3D50-BA42-1C15-7E61-76A83113CB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2971953" y="1258515"/>
            <a:ext cx="5486401" cy="46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76BF9817-1EE1-C2CB-BF3B-0D7BA17727C1}"/>
              </a:ext>
            </a:extLst>
          </p:cNvPr>
          <p:cNvGrpSpPr/>
          <p:nvPr/>
        </p:nvGrpSpPr>
        <p:grpSpPr>
          <a:xfrm>
            <a:off x="8134043" y="1930108"/>
            <a:ext cx="474951" cy="1925958"/>
            <a:chOff x="6466560" y="1029382"/>
            <a:chExt cx="734056" cy="2305842"/>
          </a:xfrm>
        </p:grpSpPr>
        <p:sp>
          <p:nvSpPr>
            <p:cNvPr id="7" name="Right Brace 6">
              <a:extLst>
                <a:ext uri="{FF2B5EF4-FFF2-40B4-BE49-F238E27FC236}">
                  <a16:creationId xmlns:a16="http://schemas.microsoft.com/office/drawing/2014/main" id="{3F496BE5-B1ED-D8C8-A710-25856485D5C1}"/>
                </a:ext>
              </a:extLst>
            </p:cNvPr>
            <p:cNvSpPr/>
            <p:nvPr/>
          </p:nvSpPr>
          <p:spPr>
            <a:xfrm>
              <a:off x="6466560" y="1029382"/>
              <a:ext cx="231373" cy="230584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B8998454-B951-C92D-108E-4B04D28AD78B}"/>
                </a:ext>
              </a:extLst>
            </p:cNvPr>
            <p:cNvSpPr txBox="1"/>
            <p:nvPr/>
          </p:nvSpPr>
          <p:spPr>
            <a:xfrm rot="16200000">
              <a:off x="5947743" y="1756997"/>
              <a:ext cx="1792224" cy="713522"/>
            </a:xfrm>
            <a:prstGeom prst="rect">
              <a:avLst/>
            </a:prstGeom>
            <a:noFill/>
          </p:spPr>
          <p:txBody>
            <a:bodyPr wrap="square" rtlCol="0">
              <a:spAutoFit/>
            </a:bodyPr>
            <a:lstStyle/>
            <a:p>
              <a:r>
                <a:rPr lang="en-US" sz="2400" dirty="0"/>
                <a:t>Improved</a:t>
              </a:r>
            </a:p>
          </p:txBody>
        </p:sp>
      </p:grpSp>
      <p:grpSp>
        <p:nvGrpSpPr>
          <p:cNvPr id="9" name="Group 8">
            <a:extLst>
              <a:ext uri="{FF2B5EF4-FFF2-40B4-BE49-F238E27FC236}">
                <a16:creationId xmlns:a16="http://schemas.microsoft.com/office/drawing/2014/main" id="{A9D2B90C-D102-F263-A51E-2DC21D26CF71}"/>
              </a:ext>
            </a:extLst>
          </p:cNvPr>
          <p:cNvGrpSpPr/>
          <p:nvPr/>
        </p:nvGrpSpPr>
        <p:grpSpPr>
          <a:xfrm>
            <a:off x="8653111" y="1764120"/>
            <a:ext cx="875605" cy="1578054"/>
            <a:chOff x="7170560" y="878024"/>
            <a:chExt cx="1085159" cy="1792224"/>
          </a:xfrm>
        </p:grpSpPr>
        <p:sp>
          <p:nvSpPr>
            <p:cNvPr id="10" name="Right Brace 9">
              <a:extLst>
                <a:ext uri="{FF2B5EF4-FFF2-40B4-BE49-F238E27FC236}">
                  <a16:creationId xmlns:a16="http://schemas.microsoft.com/office/drawing/2014/main" id="{EE2266D2-F767-56BA-109F-DC9795ABFD65}"/>
                </a:ext>
              </a:extLst>
            </p:cNvPr>
            <p:cNvSpPr/>
            <p:nvPr/>
          </p:nvSpPr>
          <p:spPr>
            <a:xfrm>
              <a:off x="7170560" y="1060125"/>
              <a:ext cx="165319" cy="142801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1D19EFD0-50A0-D793-EE67-F91A109F71AF}"/>
                </a:ext>
              </a:extLst>
            </p:cNvPr>
            <p:cNvSpPr txBox="1"/>
            <p:nvPr/>
          </p:nvSpPr>
          <p:spPr>
            <a:xfrm rot="16200000">
              <a:off x="6918294" y="1332823"/>
              <a:ext cx="1792224" cy="882626"/>
            </a:xfrm>
            <a:prstGeom prst="rect">
              <a:avLst/>
            </a:prstGeom>
            <a:noFill/>
          </p:spPr>
          <p:txBody>
            <a:bodyPr wrap="square" rtlCol="0">
              <a:spAutoFit/>
            </a:bodyPr>
            <a:lstStyle/>
            <a:p>
              <a:pPr algn="ctr">
                <a:lnSpc>
                  <a:spcPts val="2400"/>
                </a:lnSpc>
              </a:pPr>
              <a:r>
                <a:rPr lang="en-US" sz="2400" dirty="0"/>
                <a:t>At least basic</a:t>
              </a:r>
            </a:p>
          </p:txBody>
        </p:sp>
      </p:grpSp>
      <p:pic>
        <p:nvPicPr>
          <p:cNvPr id="14" name="Picture 13">
            <a:extLst>
              <a:ext uri="{FF2B5EF4-FFF2-40B4-BE49-F238E27FC236}">
                <a16:creationId xmlns:a16="http://schemas.microsoft.com/office/drawing/2014/main" id="{14D84DB6-5E78-AED1-0AF1-7180E094E2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2256" y="1631961"/>
            <a:ext cx="2959899" cy="3872621"/>
          </a:xfrm>
          <a:prstGeom prst="rect">
            <a:avLst/>
          </a:prstGeom>
        </p:spPr>
      </p:pic>
      <p:pic>
        <p:nvPicPr>
          <p:cNvPr id="50" name="Audio 49">
            <a:hlinkClick r:id="" action="ppaction://media"/>
            <a:extLst>
              <a:ext uri="{FF2B5EF4-FFF2-40B4-BE49-F238E27FC236}">
                <a16:creationId xmlns:a16="http://schemas.microsoft.com/office/drawing/2014/main" id="{1FC5533C-4BDB-850E-E338-4CFE9F72606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0400926"/>
      </p:ext>
    </p:extLst>
  </p:cSld>
  <p:clrMapOvr>
    <a:masterClrMapping/>
  </p:clrMapOvr>
  <mc:AlternateContent xmlns:mc="http://schemas.openxmlformats.org/markup-compatibility/2006" xmlns:p14="http://schemas.microsoft.com/office/powerpoint/2010/main">
    <mc:Choice Requires="p14">
      <p:transition spd="slow" p14:dur="2000" advTm="89700"/>
    </mc:Choice>
    <mc:Fallback xmlns="">
      <p:transition spd="slow" advTm="89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5DDDC7-9DBD-4C61-BAA2-9055E819A72C}"/>
              </a:ext>
            </a:extLst>
          </p:cNvPr>
          <p:cNvSpPr>
            <a:spLocks noGrp="1"/>
          </p:cNvSpPr>
          <p:nvPr>
            <p:ph idx="1"/>
          </p:nvPr>
        </p:nvSpPr>
        <p:spPr>
          <a:xfrm>
            <a:off x="609599" y="1600202"/>
            <a:ext cx="11357113" cy="4297016"/>
          </a:xfrm>
        </p:spPr>
        <p:txBody>
          <a:bodyPr/>
          <a:lstStyle/>
          <a:p>
            <a:pPr marL="0" indent="0">
              <a:buNone/>
            </a:pPr>
            <a:r>
              <a:rPr lang="en-US" dirty="0"/>
              <a:t>The population using an improved drinking water source that is</a:t>
            </a:r>
          </a:p>
          <a:p>
            <a:endParaRPr lang="en-US" dirty="0"/>
          </a:p>
          <a:p>
            <a:r>
              <a:rPr lang="en-US" dirty="0"/>
              <a:t>Accessible on premises, </a:t>
            </a:r>
          </a:p>
          <a:p>
            <a:r>
              <a:rPr lang="en-US" dirty="0"/>
              <a:t>Available when needed, and</a:t>
            </a:r>
          </a:p>
          <a:p>
            <a:r>
              <a:rPr lang="en-US" dirty="0"/>
              <a:t>Free from contamination </a:t>
            </a:r>
          </a:p>
        </p:txBody>
      </p:sp>
      <p:pic>
        <p:nvPicPr>
          <p:cNvPr id="4" name="Picture 2" descr="D:\Dropbox (WHOUNICEF)\WHOUNICEF Team Folder\Reports\JMP 2017 report\Layout\Phoenix\_Final files\GRAPHICS-PDF N JPGs\JPGs\Figures\Figure 11-2.jpg">
            <a:extLst>
              <a:ext uri="{FF2B5EF4-FFF2-40B4-BE49-F238E27FC236}">
                <a16:creationId xmlns:a16="http://schemas.microsoft.com/office/drawing/2014/main" id="{95235968-ED2E-4DC7-9EC5-75C791B540F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42568" y="2287545"/>
            <a:ext cx="5039832" cy="3609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F024B5-5E08-4829-AFC2-1DCAF0355C47}"/>
              </a:ext>
            </a:extLst>
          </p:cNvPr>
          <p:cNvSpPr>
            <a:spLocks noGrp="1"/>
          </p:cNvSpPr>
          <p:nvPr>
            <p:ph type="title"/>
          </p:nvPr>
        </p:nvSpPr>
        <p:spPr/>
        <p:txBody>
          <a:bodyPr/>
          <a:lstStyle/>
          <a:p>
            <a:r>
              <a:rPr lang="en-US" dirty="0"/>
              <a:t>6.1.1 Safely managed drinking water</a:t>
            </a:r>
          </a:p>
        </p:txBody>
      </p:sp>
      <p:pic>
        <p:nvPicPr>
          <p:cNvPr id="30" name="Audio 29">
            <a:hlinkClick r:id="" action="ppaction://media"/>
            <a:extLst>
              <a:ext uri="{FF2B5EF4-FFF2-40B4-BE49-F238E27FC236}">
                <a16:creationId xmlns:a16="http://schemas.microsoft.com/office/drawing/2014/main" id="{8D82C305-D125-1B64-AFF6-7460BF1DF70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10586086"/>
      </p:ext>
    </p:extLst>
  </p:cSld>
  <p:clrMapOvr>
    <a:masterClrMapping/>
  </p:clrMapOvr>
  <mc:AlternateContent xmlns:mc="http://schemas.openxmlformats.org/markup-compatibility/2006" xmlns:p14="http://schemas.microsoft.com/office/powerpoint/2010/main">
    <mc:Choice Requires="p14">
      <p:transition spd="slow" p14:dur="2000" advTm="28395"/>
    </mc:Choice>
    <mc:Fallback xmlns="">
      <p:transition spd="slow" advTm="28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C1BB737-CBA9-669A-AFE5-F61F4CC85183}"/>
              </a:ext>
            </a:extLst>
          </p:cNvPr>
          <p:cNvGraphicFramePr>
            <a:graphicFrameLocks noGrp="1"/>
          </p:cNvGraphicFramePr>
          <p:nvPr>
            <p:ph idx="1"/>
            <p:extLst>
              <p:ext uri="{D42A27DB-BD31-4B8C-83A1-F6EECF244321}">
                <p14:modId xmlns:p14="http://schemas.microsoft.com/office/powerpoint/2010/main" val="2840103614"/>
              </p:ext>
            </p:extLst>
          </p:nvPr>
        </p:nvGraphicFramePr>
        <p:xfrm>
          <a:off x="609600" y="415636"/>
          <a:ext cx="10972800" cy="56526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2" name="Audio 31">
            <a:hlinkClick r:id="" action="ppaction://media"/>
            <a:extLst>
              <a:ext uri="{FF2B5EF4-FFF2-40B4-BE49-F238E27FC236}">
                <a16:creationId xmlns:a16="http://schemas.microsoft.com/office/drawing/2014/main" id="{CB583F67-6212-97B1-ABE3-6355FAF71BF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17716091"/>
      </p:ext>
    </p:extLst>
  </p:cSld>
  <p:clrMapOvr>
    <a:masterClrMapping/>
  </p:clrMapOvr>
  <mc:AlternateContent xmlns:mc="http://schemas.openxmlformats.org/markup-compatibility/2006" xmlns:p14="http://schemas.microsoft.com/office/powerpoint/2010/main">
    <mc:Choice Requires="p14">
      <p:transition spd="slow" p14:dur="2000" advTm="116374"/>
    </mc:Choice>
    <mc:Fallback xmlns="">
      <p:transition spd="slow" advTm="116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77BAF-CE92-7F0E-3232-5792313CAD03}"/>
              </a:ext>
            </a:extLst>
          </p:cNvPr>
          <p:cNvSpPr>
            <a:spLocks noGrp="1"/>
          </p:cNvSpPr>
          <p:nvPr>
            <p:ph type="title"/>
          </p:nvPr>
        </p:nvSpPr>
        <p:spPr/>
        <p:txBody>
          <a:bodyPr/>
          <a:lstStyle/>
          <a:p>
            <a:endParaRPr lang="en-US" sz="4800"/>
          </a:p>
        </p:txBody>
      </p:sp>
      <p:graphicFrame>
        <p:nvGraphicFramePr>
          <p:cNvPr id="5" name="Content Placeholder 4">
            <a:extLst>
              <a:ext uri="{FF2B5EF4-FFF2-40B4-BE49-F238E27FC236}">
                <a16:creationId xmlns:a16="http://schemas.microsoft.com/office/drawing/2014/main" id="{F9A5DD84-4D51-F664-0605-1B33A7735297}"/>
              </a:ext>
            </a:extLst>
          </p:cNvPr>
          <p:cNvGraphicFramePr>
            <a:graphicFrameLocks noGrp="1"/>
          </p:cNvGraphicFramePr>
          <p:nvPr>
            <p:ph idx="1"/>
            <p:extLst>
              <p:ext uri="{D42A27DB-BD31-4B8C-83A1-F6EECF244321}">
                <p14:modId xmlns:p14="http://schemas.microsoft.com/office/powerpoint/2010/main" val="2439346413"/>
              </p:ext>
            </p:extLst>
          </p:nvPr>
        </p:nvGraphicFramePr>
        <p:xfrm>
          <a:off x="609600" y="357767"/>
          <a:ext cx="10972800" cy="5628556"/>
        </p:xfrm>
        <a:graphic>
          <a:graphicData uri="http://schemas.openxmlformats.org/drawingml/2006/table">
            <a:tbl>
              <a:tblPr/>
              <a:tblGrid>
                <a:gridCol w="696686">
                  <a:extLst>
                    <a:ext uri="{9D8B030D-6E8A-4147-A177-3AD203B41FA5}">
                      <a16:colId xmlns:a16="http://schemas.microsoft.com/office/drawing/2014/main" val="875574643"/>
                    </a:ext>
                  </a:extLst>
                </a:gridCol>
                <a:gridCol w="4322620">
                  <a:extLst>
                    <a:ext uri="{9D8B030D-6E8A-4147-A177-3AD203B41FA5}">
                      <a16:colId xmlns:a16="http://schemas.microsoft.com/office/drawing/2014/main" val="2697545751"/>
                    </a:ext>
                  </a:extLst>
                </a:gridCol>
                <a:gridCol w="1931719">
                  <a:extLst>
                    <a:ext uri="{9D8B030D-6E8A-4147-A177-3AD203B41FA5}">
                      <a16:colId xmlns:a16="http://schemas.microsoft.com/office/drawing/2014/main" val="149396770"/>
                    </a:ext>
                  </a:extLst>
                </a:gridCol>
                <a:gridCol w="1931719">
                  <a:extLst>
                    <a:ext uri="{9D8B030D-6E8A-4147-A177-3AD203B41FA5}">
                      <a16:colId xmlns:a16="http://schemas.microsoft.com/office/drawing/2014/main" val="2702618104"/>
                    </a:ext>
                  </a:extLst>
                </a:gridCol>
                <a:gridCol w="522514">
                  <a:extLst>
                    <a:ext uri="{9D8B030D-6E8A-4147-A177-3AD203B41FA5}">
                      <a16:colId xmlns:a16="http://schemas.microsoft.com/office/drawing/2014/main" val="42767625"/>
                    </a:ext>
                  </a:extLst>
                </a:gridCol>
                <a:gridCol w="522514">
                  <a:extLst>
                    <a:ext uri="{9D8B030D-6E8A-4147-A177-3AD203B41FA5}">
                      <a16:colId xmlns:a16="http://schemas.microsoft.com/office/drawing/2014/main" val="2510078130"/>
                    </a:ext>
                  </a:extLst>
                </a:gridCol>
                <a:gridCol w="522514">
                  <a:extLst>
                    <a:ext uri="{9D8B030D-6E8A-4147-A177-3AD203B41FA5}">
                      <a16:colId xmlns:a16="http://schemas.microsoft.com/office/drawing/2014/main" val="1019238325"/>
                    </a:ext>
                  </a:extLst>
                </a:gridCol>
                <a:gridCol w="522514">
                  <a:extLst>
                    <a:ext uri="{9D8B030D-6E8A-4147-A177-3AD203B41FA5}">
                      <a16:colId xmlns:a16="http://schemas.microsoft.com/office/drawing/2014/main" val="2088598357"/>
                    </a:ext>
                  </a:extLst>
                </a:gridCol>
              </a:tblGrid>
              <a:tr h="1566036">
                <a:tc>
                  <a:txBody>
                    <a:bodyPr/>
                    <a:lstStyle/>
                    <a:p>
                      <a:pPr algn="ctr" fontAlgn="ctr"/>
                      <a:r>
                        <a:rPr lang="en-US" sz="1200" b="1" i="0" u="none" strike="noStrike">
                          <a:solidFill>
                            <a:srgbClr val="000000"/>
                          </a:solidFill>
                          <a:effectLst/>
                          <a:latin typeface="Calibri (Body)"/>
                        </a:rPr>
                        <a:t>ISO3</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1" i="0" u="none" strike="noStrike" dirty="0">
                          <a:solidFill>
                            <a:srgbClr val="000000"/>
                          </a:solidFill>
                          <a:effectLst/>
                          <a:latin typeface="Calibri (Body)"/>
                        </a:rPr>
                        <a:t>Country</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1" i="0" u="none" strike="noStrike">
                          <a:solidFill>
                            <a:srgbClr val="000000"/>
                          </a:solidFill>
                          <a:effectLst/>
                          <a:latin typeface="Calibri (Body)"/>
                        </a:rPr>
                        <a:t>Most recent data source </a:t>
                      </a:r>
                      <a:br>
                        <a:rPr lang="en-US" sz="1200" b="1" i="0" u="none" strike="noStrike">
                          <a:solidFill>
                            <a:srgbClr val="000000"/>
                          </a:solidFill>
                          <a:effectLst/>
                          <a:latin typeface="Calibri (Body)"/>
                        </a:rPr>
                      </a:br>
                      <a:r>
                        <a:rPr lang="en-US" sz="1200" b="1" i="0" u="none" strike="noStrike">
                          <a:solidFill>
                            <a:srgbClr val="000000"/>
                          </a:solidFill>
                          <a:effectLst/>
                          <a:latin typeface="Calibri (Body)"/>
                        </a:rPr>
                        <a:t>(survey or census)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200" b="1" i="0" u="none" strike="noStrike">
                          <a:solidFill>
                            <a:srgbClr val="000000"/>
                          </a:solidFill>
                          <a:effectLst/>
                          <a:latin typeface="Calibri (Body)"/>
                        </a:rPr>
                        <a:t>Most recent data source </a:t>
                      </a:r>
                      <a:br>
                        <a:rPr lang="en-US" sz="1200" b="1" i="0" u="none" strike="noStrike">
                          <a:solidFill>
                            <a:srgbClr val="000000"/>
                          </a:solidFill>
                          <a:effectLst/>
                          <a:latin typeface="Calibri (Body)"/>
                        </a:rPr>
                      </a:br>
                      <a:r>
                        <a:rPr lang="en-US" sz="1200" b="1" i="0" u="none" strike="noStrike">
                          <a:solidFill>
                            <a:srgbClr val="000000"/>
                          </a:solidFill>
                          <a:effectLst/>
                          <a:latin typeface="Calibri (Body)"/>
                        </a:rPr>
                        <a:t>(admin)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1100" b="1" i="0" u="none" strike="noStrike">
                          <a:solidFill>
                            <a:srgbClr val="FFFFFF"/>
                          </a:solidFill>
                          <a:effectLst/>
                          <a:latin typeface="Calibri" panose="020F0502020204030204" pitchFamily="34" charset="0"/>
                        </a:rPr>
                        <a:t>Basic drinking water services (total)</a:t>
                      </a:r>
                    </a:p>
                  </a:txBody>
                  <a:tcPr marL="8176" marR="8176" marT="8176"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C3F7"/>
                    </a:solidFill>
                  </a:tcPr>
                </a:tc>
                <a:tc>
                  <a:txBody>
                    <a:bodyPr/>
                    <a:lstStyle/>
                    <a:p>
                      <a:pPr algn="ctr" fontAlgn="ctr"/>
                      <a:r>
                        <a:rPr lang="en-US" sz="1100" b="1" i="0" u="none" strike="noStrike">
                          <a:solidFill>
                            <a:srgbClr val="FFFFFF"/>
                          </a:solidFill>
                          <a:effectLst/>
                          <a:latin typeface="Calibri" panose="020F0502020204030204" pitchFamily="34" charset="0"/>
                        </a:rPr>
                        <a:t>Safely managed drinking water services (total)</a:t>
                      </a:r>
                    </a:p>
                  </a:txBody>
                  <a:tcPr marL="8176" marR="8176" marT="8176"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88D1"/>
                    </a:solidFill>
                  </a:tcPr>
                </a:tc>
                <a:tc>
                  <a:txBody>
                    <a:bodyPr/>
                    <a:lstStyle/>
                    <a:p>
                      <a:pPr algn="ctr" fontAlgn="ctr"/>
                      <a:r>
                        <a:rPr lang="en-US" sz="1100" b="1" i="0" u="none" strike="noStrike">
                          <a:solidFill>
                            <a:srgbClr val="FFFFFF"/>
                          </a:solidFill>
                          <a:effectLst/>
                          <a:latin typeface="Calibri" panose="020F0502020204030204" pitchFamily="34" charset="0"/>
                        </a:rPr>
                        <a:t>Safely managed drinking water services (urban)</a:t>
                      </a:r>
                    </a:p>
                  </a:txBody>
                  <a:tcPr marL="8176" marR="8176" marT="8176"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88D1"/>
                    </a:solidFill>
                  </a:tcPr>
                </a:tc>
                <a:tc>
                  <a:txBody>
                    <a:bodyPr/>
                    <a:lstStyle/>
                    <a:p>
                      <a:pPr algn="ctr" fontAlgn="ctr"/>
                      <a:r>
                        <a:rPr lang="en-US" sz="1100" b="1" i="0" u="none" strike="noStrike">
                          <a:solidFill>
                            <a:srgbClr val="FFFFFF"/>
                          </a:solidFill>
                          <a:effectLst/>
                          <a:latin typeface="Calibri" panose="020F0502020204030204" pitchFamily="34" charset="0"/>
                        </a:rPr>
                        <a:t>Safely managed drinking water services (rural)</a:t>
                      </a:r>
                    </a:p>
                  </a:txBody>
                  <a:tcPr marL="8176" marR="8176" marT="8176"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288D1"/>
                    </a:solidFill>
                  </a:tcPr>
                </a:tc>
                <a:extLst>
                  <a:ext uri="{0D108BD9-81ED-4DB2-BD59-A6C34878D82A}">
                    <a16:rowId xmlns:a16="http://schemas.microsoft.com/office/drawing/2014/main" val="3147757773"/>
                  </a:ext>
                </a:extLst>
              </a:tr>
              <a:tr h="184660">
                <a:tc>
                  <a:txBody>
                    <a:bodyPr/>
                    <a:lstStyle/>
                    <a:p>
                      <a:pPr algn="l" fontAlgn="ctr"/>
                      <a:r>
                        <a:rPr lang="en-US" sz="1100" b="0" i="0" u="none" strike="noStrike">
                          <a:solidFill>
                            <a:srgbClr val="000000"/>
                          </a:solidFill>
                          <a:effectLst/>
                          <a:latin typeface="Calibri (Body)"/>
                        </a:rPr>
                        <a:t>AFG</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Body)"/>
                        </a:rPr>
                        <a:t>Afghanistan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AFG_2023_MICS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72491896"/>
                  </a:ext>
                </a:extLst>
              </a:tr>
              <a:tr h="184660">
                <a:tc>
                  <a:txBody>
                    <a:bodyPr/>
                    <a:lstStyle/>
                    <a:p>
                      <a:pPr algn="l" fontAlgn="ctr"/>
                      <a:r>
                        <a:rPr lang="en-US" sz="1100" b="0" i="0" u="none" strike="noStrike">
                          <a:solidFill>
                            <a:srgbClr val="000000"/>
                          </a:solidFill>
                          <a:effectLst/>
                          <a:latin typeface="Calibri (Body)"/>
                        </a:rPr>
                        <a:t>BHR</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Body)"/>
                        </a:rPr>
                        <a:t>Bahrain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BHR_2018_NHS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BHR_2021_MWMAUP</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737942485"/>
                  </a:ext>
                </a:extLst>
              </a:tr>
              <a:tr h="184660">
                <a:tc>
                  <a:txBody>
                    <a:bodyPr/>
                    <a:lstStyle/>
                    <a:p>
                      <a:pPr algn="l" fontAlgn="ctr"/>
                      <a:r>
                        <a:rPr lang="en-US" sz="1100" b="0" i="0" u="none" strike="noStrike">
                          <a:solidFill>
                            <a:srgbClr val="000000"/>
                          </a:solidFill>
                          <a:effectLst/>
                          <a:latin typeface="Calibri (Body)"/>
                        </a:rPr>
                        <a:t>DJI</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Body)"/>
                        </a:rPr>
                        <a:t>Djibouti</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DJI_2023_DEM</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264202915"/>
                  </a:ext>
                </a:extLst>
              </a:tr>
              <a:tr h="184660">
                <a:tc>
                  <a:txBody>
                    <a:bodyPr/>
                    <a:lstStyle/>
                    <a:p>
                      <a:pPr algn="l" fontAlgn="ctr"/>
                      <a:r>
                        <a:rPr lang="en-US" sz="1100" b="0" i="0" u="none" strike="noStrike">
                          <a:solidFill>
                            <a:srgbClr val="000000"/>
                          </a:solidFill>
                          <a:effectLst/>
                          <a:latin typeface="Calibri (Body)"/>
                        </a:rPr>
                        <a:t>EGY</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Body)"/>
                        </a:rPr>
                        <a:t>Egypt</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EGY_2022_EFHS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EGY_2023_PWSS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21358197"/>
                  </a:ext>
                </a:extLst>
              </a:tr>
              <a:tr h="184660">
                <a:tc>
                  <a:txBody>
                    <a:bodyPr/>
                    <a:lstStyle/>
                    <a:p>
                      <a:pPr algn="l" fontAlgn="ctr"/>
                      <a:r>
                        <a:rPr lang="en-US" sz="1100" b="0" i="0" u="none" strike="noStrike">
                          <a:solidFill>
                            <a:srgbClr val="000000"/>
                          </a:solidFill>
                          <a:effectLst/>
                          <a:latin typeface="Calibri (Body)"/>
                        </a:rPr>
                        <a:t>IRN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Body)"/>
                        </a:rPr>
                        <a:t>Iran (Islamic Republic of)</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IRN_2021_HIES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IRN_2021_CC</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8255082"/>
                  </a:ext>
                </a:extLst>
              </a:tr>
              <a:tr h="184660">
                <a:tc>
                  <a:txBody>
                    <a:bodyPr/>
                    <a:lstStyle/>
                    <a:p>
                      <a:pPr algn="l" fontAlgn="ctr"/>
                      <a:r>
                        <a:rPr lang="en-US" sz="1100" b="0" i="0" u="none" strike="noStrike">
                          <a:solidFill>
                            <a:srgbClr val="000000"/>
                          </a:solidFill>
                          <a:effectLst/>
                          <a:latin typeface="Calibri (Body)"/>
                        </a:rPr>
                        <a:t>IRQ</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Body)"/>
                        </a:rPr>
                        <a:t>Iraq</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IRQ_2018_MICS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IRQ_2023_ES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7398008"/>
                  </a:ext>
                </a:extLst>
              </a:tr>
              <a:tr h="184660">
                <a:tc>
                  <a:txBody>
                    <a:bodyPr/>
                    <a:lstStyle/>
                    <a:p>
                      <a:pPr algn="l" fontAlgn="ctr"/>
                      <a:r>
                        <a:rPr lang="en-US" sz="1100" b="0" i="0" u="none" strike="noStrike">
                          <a:solidFill>
                            <a:srgbClr val="000000"/>
                          </a:solidFill>
                          <a:effectLst/>
                          <a:latin typeface="Calibri (Body)"/>
                        </a:rPr>
                        <a:t>JOR</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Body)"/>
                        </a:rPr>
                        <a:t>Jordan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JOR_2023_JPFHS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JOR_2023_MOH</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505756834"/>
                  </a:ext>
                </a:extLst>
              </a:tr>
              <a:tr h="184660">
                <a:tc>
                  <a:txBody>
                    <a:bodyPr/>
                    <a:lstStyle/>
                    <a:p>
                      <a:pPr algn="l" fontAlgn="ctr"/>
                      <a:r>
                        <a:rPr lang="en-US" sz="1100" b="0" i="0" u="none" strike="noStrike">
                          <a:solidFill>
                            <a:srgbClr val="000000"/>
                          </a:solidFill>
                          <a:effectLst/>
                          <a:latin typeface="Calibri (Body)"/>
                        </a:rPr>
                        <a:t>KWT</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Body)"/>
                        </a:rPr>
                        <a:t>Kuwait</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KWT_2021_ASBE</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945470236"/>
                  </a:ext>
                </a:extLst>
              </a:tr>
              <a:tr h="184660">
                <a:tc>
                  <a:txBody>
                    <a:bodyPr/>
                    <a:lstStyle/>
                    <a:p>
                      <a:pPr algn="l" fontAlgn="ctr"/>
                      <a:r>
                        <a:rPr lang="en-US" sz="1100" b="0" i="0" u="none" strike="noStrike">
                          <a:solidFill>
                            <a:srgbClr val="000000"/>
                          </a:solidFill>
                          <a:effectLst/>
                          <a:latin typeface="Calibri (Body)"/>
                        </a:rPr>
                        <a:t>LBN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Body)"/>
                        </a:rPr>
                        <a:t>Lebanon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LBN_2023_MSNA</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LBN_2013_MDG+</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298801033"/>
                  </a:ext>
                </a:extLst>
              </a:tr>
              <a:tr h="184660">
                <a:tc>
                  <a:txBody>
                    <a:bodyPr/>
                    <a:lstStyle/>
                    <a:p>
                      <a:pPr algn="l" fontAlgn="ctr"/>
                      <a:r>
                        <a:rPr lang="en-US" sz="1100" b="0" i="0" u="none" strike="noStrike">
                          <a:solidFill>
                            <a:srgbClr val="000000"/>
                          </a:solidFill>
                          <a:effectLst/>
                          <a:latin typeface="Calibri (Body)"/>
                        </a:rPr>
                        <a:t>LBY</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Body)"/>
                        </a:rPr>
                        <a:t>Libya</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LBY_2022_MSNA</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447720995"/>
                  </a:ext>
                </a:extLst>
              </a:tr>
              <a:tr h="184660">
                <a:tc>
                  <a:txBody>
                    <a:bodyPr/>
                    <a:lstStyle/>
                    <a:p>
                      <a:pPr algn="l" fontAlgn="ctr"/>
                      <a:r>
                        <a:rPr lang="en-US" sz="1100" b="0" i="0" u="none" strike="noStrike">
                          <a:solidFill>
                            <a:srgbClr val="000000"/>
                          </a:solidFill>
                          <a:effectLst/>
                          <a:latin typeface="Calibri (Body)"/>
                        </a:rPr>
                        <a:t>MAR</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Body)"/>
                        </a:rPr>
                        <a:t>Morocco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MAR_2022_AFB</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MAR_2019_UNSD</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5229577"/>
                  </a:ext>
                </a:extLst>
              </a:tr>
              <a:tr h="184660">
                <a:tc>
                  <a:txBody>
                    <a:bodyPr/>
                    <a:lstStyle/>
                    <a:p>
                      <a:pPr algn="l" fontAlgn="ctr"/>
                      <a:r>
                        <a:rPr lang="en-US" sz="1100" b="0" i="0" u="none" strike="noStrike">
                          <a:solidFill>
                            <a:srgbClr val="000000"/>
                          </a:solidFill>
                          <a:effectLst/>
                          <a:latin typeface="Calibri (Body)"/>
                        </a:rPr>
                        <a:t>OMN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Body)"/>
                        </a:rPr>
                        <a:t>Oman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OMN_2019_HIES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OMN_2022_NAMA</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15276263"/>
                  </a:ext>
                </a:extLst>
              </a:tr>
              <a:tr h="184660">
                <a:tc>
                  <a:txBody>
                    <a:bodyPr/>
                    <a:lstStyle/>
                    <a:p>
                      <a:pPr algn="l" fontAlgn="ctr"/>
                      <a:r>
                        <a:rPr lang="en-US" sz="1100" b="0" i="0" u="none" strike="noStrike">
                          <a:solidFill>
                            <a:srgbClr val="000000"/>
                          </a:solidFill>
                          <a:effectLst/>
                          <a:latin typeface="Calibri (Body)"/>
                        </a:rPr>
                        <a:t>PAK</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Body)"/>
                        </a:rPr>
                        <a:t>Pakistan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PAK_2023_CEN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PAK_2021_PCRWR</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3793055"/>
                  </a:ext>
                </a:extLst>
              </a:tr>
              <a:tr h="184660">
                <a:tc>
                  <a:txBody>
                    <a:bodyPr/>
                    <a:lstStyle/>
                    <a:p>
                      <a:pPr algn="l" fontAlgn="ctr"/>
                      <a:r>
                        <a:rPr lang="en-US" sz="1100" b="0" i="0" u="none" strike="noStrike">
                          <a:solidFill>
                            <a:srgbClr val="000000"/>
                          </a:solidFill>
                          <a:effectLst/>
                          <a:latin typeface="Calibri (Body)"/>
                        </a:rPr>
                        <a:t>QAT</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Body)"/>
                        </a:rPr>
                        <a:t>Qatar</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QAT_2020_CEN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QAT_2022_ES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479600401"/>
                  </a:ext>
                </a:extLst>
              </a:tr>
              <a:tr h="184660">
                <a:tc>
                  <a:txBody>
                    <a:bodyPr/>
                    <a:lstStyle/>
                    <a:p>
                      <a:pPr algn="l" fontAlgn="ctr"/>
                      <a:r>
                        <a:rPr lang="en-US" sz="1100" b="0" i="0" u="none" strike="noStrike">
                          <a:solidFill>
                            <a:srgbClr val="000000"/>
                          </a:solidFill>
                          <a:effectLst/>
                          <a:latin typeface="Calibri (Body)"/>
                        </a:rPr>
                        <a:t>SAU</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Body)"/>
                        </a:rPr>
                        <a:t>Saudi Arabia</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SAU_2022_CEN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SAU_2022_MEWA</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283271515"/>
                  </a:ext>
                </a:extLst>
              </a:tr>
              <a:tr h="184660">
                <a:tc>
                  <a:txBody>
                    <a:bodyPr/>
                    <a:lstStyle/>
                    <a:p>
                      <a:pPr algn="l" fontAlgn="ctr"/>
                      <a:r>
                        <a:rPr lang="en-US" sz="1100" b="0" i="0" u="none" strike="noStrike">
                          <a:solidFill>
                            <a:srgbClr val="000000"/>
                          </a:solidFill>
                          <a:effectLst/>
                          <a:latin typeface="Calibri (Body)"/>
                        </a:rPr>
                        <a:t>SOM</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Body)"/>
                        </a:rPr>
                        <a:t>Somalia</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SOM_2024_MSNA</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787365322"/>
                  </a:ext>
                </a:extLst>
              </a:tr>
              <a:tr h="184660">
                <a:tc>
                  <a:txBody>
                    <a:bodyPr/>
                    <a:lstStyle/>
                    <a:p>
                      <a:pPr algn="l" fontAlgn="ctr"/>
                      <a:r>
                        <a:rPr lang="en-US" sz="1100" b="0" i="0" u="none" strike="noStrike">
                          <a:solidFill>
                            <a:srgbClr val="000000"/>
                          </a:solidFill>
                          <a:effectLst/>
                          <a:latin typeface="Calibri (Body)"/>
                        </a:rPr>
                        <a:t>SDN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Body)"/>
                        </a:rPr>
                        <a:t>Sudan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SDN_2022_AFB</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SDN_2013_MDG+</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879583705"/>
                  </a:ext>
                </a:extLst>
              </a:tr>
              <a:tr h="184660">
                <a:tc>
                  <a:txBody>
                    <a:bodyPr/>
                    <a:lstStyle/>
                    <a:p>
                      <a:pPr algn="l" fontAlgn="ctr"/>
                      <a:r>
                        <a:rPr lang="en-US" sz="1100" b="0" i="0" u="none" strike="noStrike">
                          <a:solidFill>
                            <a:srgbClr val="000000"/>
                          </a:solidFill>
                          <a:effectLst/>
                          <a:latin typeface="Calibri (Body)"/>
                        </a:rPr>
                        <a:t>SYR</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Body)"/>
                        </a:rPr>
                        <a:t>Syrian Arab Republic</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SYR_2022_HNO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263768316"/>
                  </a:ext>
                </a:extLst>
              </a:tr>
              <a:tr h="184660">
                <a:tc>
                  <a:txBody>
                    <a:bodyPr/>
                    <a:lstStyle/>
                    <a:p>
                      <a:pPr algn="l" fontAlgn="ctr"/>
                      <a:r>
                        <a:rPr lang="en-US" sz="1100" b="0" i="0" u="none" strike="noStrike">
                          <a:solidFill>
                            <a:srgbClr val="000000"/>
                          </a:solidFill>
                          <a:effectLst/>
                          <a:latin typeface="Calibri (Body)"/>
                        </a:rPr>
                        <a:t>TUN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Body)"/>
                        </a:rPr>
                        <a:t>Tunisia</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TUN_2023_MICS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TUN_2023_ONAS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135793"/>
                  </a:ext>
                </a:extLst>
              </a:tr>
              <a:tr h="184660">
                <a:tc>
                  <a:txBody>
                    <a:bodyPr/>
                    <a:lstStyle/>
                    <a:p>
                      <a:pPr algn="l" fontAlgn="ctr"/>
                      <a:r>
                        <a:rPr lang="en-US" sz="1100" b="0" i="0" u="none" strike="noStrike">
                          <a:solidFill>
                            <a:srgbClr val="000000"/>
                          </a:solidFill>
                          <a:effectLst/>
                          <a:latin typeface="Calibri (Body)"/>
                        </a:rPr>
                        <a:t>ARE</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Body)"/>
                        </a:rPr>
                        <a:t>United Arab Emirates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ARE_2018_HS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ARE_2022_WW</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197302153"/>
                  </a:ext>
                </a:extLst>
              </a:tr>
              <a:tr h="184660">
                <a:tc>
                  <a:txBody>
                    <a:bodyPr/>
                    <a:lstStyle/>
                    <a:p>
                      <a:pPr algn="l" fontAlgn="ctr"/>
                      <a:r>
                        <a:rPr lang="en-US" sz="1100" b="0" i="0" u="none" strike="noStrike">
                          <a:solidFill>
                            <a:srgbClr val="000000"/>
                          </a:solidFill>
                          <a:effectLst/>
                          <a:latin typeface="Calibri (Body)"/>
                        </a:rPr>
                        <a:t>YEM</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Body)"/>
                        </a:rPr>
                        <a:t>Yemen</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YEM_2023_MICS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YEM_2013_MDG+</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Body)"/>
                        </a:rPr>
                        <a:t>No</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375970424"/>
                  </a:ext>
                </a:extLst>
              </a:tr>
              <a:tr h="184660">
                <a:tc>
                  <a:txBody>
                    <a:bodyPr/>
                    <a:lstStyle/>
                    <a:p>
                      <a:pPr algn="l" fontAlgn="ctr"/>
                      <a:r>
                        <a:rPr lang="en-US" sz="1100" b="0" i="0" u="none" strike="noStrike">
                          <a:solidFill>
                            <a:srgbClr val="000000"/>
                          </a:solidFill>
                          <a:effectLst/>
                          <a:latin typeface="Calibri (Body)"/>
                        </a:rPr>
                        <a:t>PSE</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Body)"/>
                        </a:rPr>
                        <a:t>occupied Palestinian territory</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PSE_2021_SECS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PSE_2021_WSRC</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Body)"/>
                        </a:rPr>
                        <a:t>Yes</a:t>
                      </a:r>
                    </a:p>
                  </a:txBody>
                  <a:tcPr marL="8176" marR="8176" marT="81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98517"/>
                  </a:ext>
                </a:extLst>
              </a:tr>
            </a:tbl>
          </a:graphicData>
        </a:graphic>
      </p:graphicFrame>
      <p:sp>
        <p:nvSpPr>
          <p:cNvPr id="7" name="TextBox 6">
            <a:extLst>
              <a:ext uri="{FF2B5EF4-FFF2-40B4-BE49-F238E27FC236}">
                <a16:creationId xmlns:a16="http://schemas.microsoft.com/office/drawing/2014/main" id="{C0B592C0-7884-4FDE-C8A4-ACC7CE300A1B}"/>
              </a:ext>
            </a:extLst>
          </p:cNvPr>
          <p:cNvSpPr txBox="1"/>
          <p:nvPr/>
        </p:nvSpPr>
        <p:spPr>
          <a:xfrm>
            <a:off x="609600" y="29091"/>
            <a:ext cx="661060" cy="369332"/>
          </a:xfrm>
          <a:prstGeom prst="rect">
            <a:avLst/>
          </a:prstGeom>
          <a:noFill/>
        </p:spPr>
        <p:txBody>
          <a:bodyPr wrap="square" rtlCol="0">
            <a:spAutoFit/>
          </a:bodyPr>
          <a:lstStyle/>
          <a:p>
            <a:pPr algn="ctr"/>
            <a:r>
              <a:rPr lang="en-US" b="1" dirty="0"/>
              <a:t>22</a:t>
            </a:r>
          </a:p>
        </p:txBody>
      </p:sp>
      <p:sp>
        <p:nvSpPr>
          <p:cNvPr id="8" name="TextBox 7">
            <a:extLst>
              <a:ext uri="{FF2B5EF4-FFF2-40B4-BE49-F238E27FC236}">
                <a16:creationId xmlns:a16="http://schemas.microsoft.com/office/drawing/2014/main" id="{3E68FEDF-25AC-F65B-5636-C58E428AFEC1}"/>
              </a:ext>
            </a:extLst>
          </p:cNvPr>
          <p:cNvSpPr txBox="1"/>
          <p:nvPr/>
        </p:nvSpPr>
        <p:spPr>
          <a:xfrm>
            <a:off x="9397340" y="29091"/>
            <a:ext cx="661060" cy="369332"/>
          </a:xfrm>
          <a:prstGeom prst="rect">
            <a:avLst/>
          </a:prstGeom>
          <a:noFill/>
        </p:spPr>
        <p:txBody>
          <a:bodyPr wrap="square" rtlCol="0">
            <a:spAutoFit/>
          </a:bodyPr>
          <a:lstStyle/>
          <a:p>
            <a:pPr algn="ctr"/>
            <a:r>
              <a:rPr lang="en-US" b="1" dirty="0"/>
              <a:t>21</a:t>
            </a:r>
          </a:p>
        </p:txBody>
      </p:sp>
      <p:sp>
        <p:nvSpPr>
          <p:cNvPr id="9" name="TextBox 8">
            <a:extLst>
              <a:ext uri="{FF2B5EF4-FFF2-40B4-BE49-F238E27FC236}">
                <a16:creationId xmlns:a16="http://schemas.microsoft.com/office/drawing/2014/main" id="{94C0A711-DD93-83A8-39A5-92652C38AEE9}"/>
              </a:ext>
            </a:extLst>
          </p:cNvPr>
          <p:cNvSpPr txBox="1"/>
          <p:nvPr/>
        </p:nvSpPr>
        <p:spPr>
          <a:xfrm>
            <a:off x="9943605" y="29091"/>
            <a:ext cx="661060" cy="369332"/>
          </a:xfrm>
          <a:prstGeom prst="rect">
            <a:avLst/>
          </a:prstGeom>
          <a:noFill/>
        </p:spPr>
        <p:txBody>
          <a:bodyPr wrap="square" rtlCol="0">
            <a:spAutoFit/>
          </a:bodyPr>
          <a:lstStyle/>
          <a:p>
            <a:pPr algn="ctr"/>
            <a:r>
              <a:rPr lang="en-US" b="1" dirty="0"/>
              <a:t>14</a:t>
            </a:r>
          </a:p>
        </p:txBody>
      </p:sp>
      <p:sp>
        <p:nvSpPr>
          <p:cNvPr id="10" name="TextBox 9">
            <a:extLst>
              <a:ext uri="{FF2B5EF4-FFF2-40B4-BE49-F238E27FC236}">
                <a16:creationId xmlns:a16="http://schemas.microsoft.com/office/drawing/2014/main" id="{EB7222A5-86E0-98B4-21F5-241154AC1A0E}"/>
              </a:ext>
            </a:extLst>
          </p:cNvPr>
          <p:cNvSpPr txBox="1"/>
          <p:nvPr/>
        </p:nvSpPr>
        <p:spPr>
          <a:xfrm>
            <a:off x="10489870" y="29091"/>
            <a:ext cx="661060" cy="369332"/>
          </a:xfrm>
          <a:prstGeom prst="rect">
            <a:avLst/>
          </a:prstGeom>
          <a:noFill/>
        </p:spPr>
        <p:txBody>
          <a:bodyPr wrap="square" rtlCol="0">
            <a:spAutoFit/>
          </a:bodyPr>
          <a:lstStyle/>
          <a:p>
            <a:pPr algn="ctr"/>
            <a:r>
              <a:rPr lang="en-US" b="1" dirty="0"/>
              <a:t>8</a:t>
            </a:r>
          </a:p>
        </p:txBody>
      </p:sp>
      <p:sp>
        <p:nvSpPr>
          <p:cNvPr id="11" name="TextBox 10">
            <a:extLst>
              <a:ext uri="{FF2B5EF4-FFF2-40B4-BE49-F238E27FC236}">
                <a16:creationId xmlns:a16="http://schemas.microsoft.com/office/drawing/2014/main" id="{9EBCBAE2-7F68-5924-2546-21D3A41F0D22}"/>
              </a:ext>
            </a:extLst>
          </p:cNvPr>
          <p:cNvSpPr txBox="1"/>
          <p:nvPr/>
        </p:nvSpPr>
        <p:spPr>
          <a:xfrm>
            <a:off x="10988634" y="29091"/>
            <a:ext cx="661060" cy="369332"/>
          </a:xfrm>
          <a:prstGeom prst="rect">
            <a:avLst/>
          </a:prstGeom>
          <a:noFill/>
        </p:spPr>
        <p:txBody>
          <a:bodyPr wrap="square" rtlCol="0">
            <a:spAutoFit/>
          </a:bodyPr>
          <a:lstStyle/>
          <a:p>
            <a:pPr algn="ctr"/>
            <a:r>
              <a:rPr lang="en-US" b="1" dirty="0"/>
              <a:t>7</a:t>
            </a:r>
          </a:p>
        </p:txBody>
      </p:sp>
      <p:pic>
        <p:nvPicPr>
          <p:cNvPr id="15" name="Audio 14">
            <a:hlinkClick r:id="" action="ppaction://media"/>
            <a:extLst>
              <a:ext uri="{FF2B5EF4-FFF2-40B4-BE49-F238E27FC236}">
                <a16:creationId xmlns:a16="http://schemas.microsoft.com/office/drawing/2014/main" id="{C97F6578-7555-24BD-030D-2CF4C99EF78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14550817"/>
      </p:ext>
    </p:extLst>
  </p:cSld>
  <p:clrMapOvr>
    <a:masterClrMapping/>
  </p:clrMapOvr>
  <mc:AlternateContent xmlns:mc="http://schemas.openxmlformats.org/markup-compatibility/2006" xmlns:p14="http://schemas.microsoft.com/office/powerpoint/2010/main">
    <mc:Choice Requires="p14">
      <p:transition spd="slow" p14:dur="2000" advTm="66500"/>
    </mc:Choice>
    <mc:Fallback xmlns="">
      <p:transition spd="slow" advTm="66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E4D38-D7B7-4F82-BD28-A12536F7060B}"/>
              </a:ext>
            </a:extLst>
          </p:cNvPr>
          <p:cNvSpPr>
            <a:spLocks noGrp="1"/>
          </p:cNvSpPr>
          <p:nvPr>
            <p:ph type="title"/>
          </p:nvPr>
        </p:nvSpPr>
        <p:spPr/>
        <p:txBody>
          <a:bodyPr/>
          <a:lstStyle/>
          <a:p>
            <a:r>
              <a:rPr lang="en-US" dirty="0"/>
              <a:t>Improved and improved ≤30 mins (Djibouti)</a:t>
            </a:r>
          </a:p>
        </p:txBody>
      </p:sp>
      <p:pic>
        <p:nvPicPr>
          <p:cNvPr id="7" name="Picture 6">
            <a:extLst>
              <a:ext uri="{FF2B5EF4-FFF2-40B4-BE49-F238E27FC236}">
                <a16:creationId xmlns:a16="http://schemas.microsoft.com/office/drawing/2014/main" id="{D8070B62-2671-AEBF-6F5A-94DB7C4830C8}"/>
              </a:ext>
            </a:extLst>
          </p:cNvPr>
          <p:cNvPicPr>
            <a:picLocks noChangeAspect="1"/>
          </p:cNvPicPr>
          <p:nvPr/>
        </p:nvPicPr>
        <p:blipFill>
          <a:blip r:embed="rId5"/>
          <a:stretch>
            <a:fillRect/>
          </a:stretch>
        </p:blipFill>
        <p:spPr>
          <a:xfrm>
            <a:off x="827366" y="1417638"/>
            <a:ext cx="10537268" cy="4257306"/>
          </a:xfrm>
          <a:prstGeom prst="rect">
            <a:avLst/>
          </a:prstGeom>
        </p:spPr>
      </p:pic>
      <p:pic>
        <p:nvPicPr>
          <p:cNvPr id="5" name="Audio 4">
            <a:hlinkClick r:id="" action="ppaction://media"/>
            <a:extLst>
              <a:ext uri="{FF2B5EF4-FFF2-40B4-BE49-F238E27FC236}">
                <a16:creationId xmlns:a16="http://schemas.microsoft.com/office/drawing/2014/main" id="{10A39191-9051-FA8C-D190-FE3C97128A2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24871896"/>
      </p:ext>
    </p:extLst>
  </p:cSld>
  <p:clrMapOvr>
    <a:masterClrMapping/>
  </p:clrMapOvr>
  <mc:AlternateContent xmlns:mc="http://schemas.openxmlformats.org/markup-compatibility/2006" xmlns:p14="http://schemas.microsoft.com/office/powerpoint/2010/main">
    <mc:Choice Requires="p14">
      <p:transition spd="slow" p14:dur="2000" advTm="69707"/>
    </mc:Choice>
    <mc:Fallback xmlns="">
      <p:transition spd="slow" advTm="69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B7BB01-1013-4603-B61B-38ADE462FF7D}"/>
              </a:ext>
            </a:extLst>
          </p:cNvPr>
          <p:cNvPicPr>
            <a:picLocks noChangeAspect="1"/>
          </p:cNvPicPr>
          <p:nvPr/>
        </p:nvPicPr>
        <p:blipFill>
          <a:blip r:embed="rId5"/>
          <a:stretch>
            <a:fillRect/>
          </a:stretch>
        </p:blipFill>
        <p:spPr>
          <a:xfrm>
            <a:off x="863210" y="1441386"/>
            <a:ext cx="10501424" cy="4233558"/>
          </a:xfrm>
          <a:prstGeom prst="rect">
            <a:avLst/>
          </a:prstGeom>
        </p:spPr>
      </p:pic>
      <p:sp>
        <p:nvSpPr>
          <p:cNvPr id="2" name="Title 1">
            <a:extLst>
              <a:ext uri="{FF2B5EF4-FFF2-40B4-BE49-F238E27FC236}">
                <a16:creationId xmlns:a16="http://schemas.microsoft.com/office/drawing/2014/main" id="{27DE4D38-D7B7-4F82-BD28-A12536F7060B}"/>
              </a:ext>
            </a:extLst>
          </p:cNvPr>
          <p:cNvSpPr>
            <a:spLocks noGrp="1"/>
          </p:cNvSpPr>
          <p:nvPr>
            <p:ph type="title"/>
          </p:nvPr>
        </p:nvSpPr>
        <p:spPr>
          <a:xfrm>
            <a:off x="518556" y="274638"/>
            <a:ext cx="11154888" cy="1143000"/>
          </a:xfrm>
        </p:spPr>
        <p:txBody>
          <a:bodyPr/>
          <a:lstStyle/>
          <a:p>
            <a:r>
              <a:rPr lang="en-US" dirty="0"/>
              <a:t>Improved and improved ≤30 mins (Saudi Arabia)</a:t>
            </a:r>
          </a:p>
        </p:txBody>
      </p:sp>
      <p:pic>
        <p:nvPicPr>
          <p:cNvPr id="10" name="Audio 9">
            <a:hlinkClick r:id="" action="ppaction://media"/>
            <a:extLst>
              <a:ext uri="{FF2B5EF4-FFF2-40B4-BE49-F238E27FC236}">
                <a16:creationId xmlns:a16="http://schemas.microsoft.com/office/drawing/2014/main" id="{0DB41738-64CE-931C-DE1A-EE6BF224BF0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17535930"/>
      </p:ext>
    </p:extLst>
  </p:cSld>
  <p:clrMapOvr>
    <a:masterClrMapping/>
  </p:clrMapOvr>
  <mc:AlternateContent xmlns:mc="http://schemas.openxmlformats.org/markup-compatibility/2006" xmlns:p14="http://schemas.microsoft.com/office/powerpoint/2010/main">
    <mc:Choice Requires="p14">
      <p:transition spd="slow" p14:dur="2000" advTm="41290"/>
    </mc:Choice>
    <mc:Fallback xmlns="">
      <p:transition spd="slow" advTm="41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03334-0560-7E9C-E1B1-1FD7081D04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4C1812-8D12-57D6-A15D-0C41E5118CD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778DA03-C010-D61D-459D-0AF99434394A}"/>
              </a:ext>
            </a:extLst>
          </p:cNvPr>
          <p:cNvPicPr>
            <a:picLocks noChangeAspect="1"/>
          </p:cNvPicPr>
          <p:nvPr/>
        </p:nvPicPr>
        <p:blipFill>
          <a:blip r:embed="rId5"/>
          <a:stretch>
            <a:fillRect/>
          </a:stretch>
        </p:blipFill>
        <p:spPr>
          <a:xfrm>
            <a:off x="0" y="50074"/>
            <a:ext cx="12192000" cy="6757851"/>
          </a:xfrm>
          <a:prstGeom prst="rect">
            <a:avLst/>
          </a:prstGeom>
        </p:spPr>
      </p:pic>
      <p:pic>
        <p:nvPicPr>
          <p:cNvPr id="11" name="Audio 10">
            <a:hlinkClick r:id="" action="ppaction://media"/>
            <a:extLst>
              <a:ext uri="{FF2B5EF4-FFF2-40B4-BE49-F238E27FC236}">
                <a16:creationId xmlns:a16="http://schemas.microsoft.com/office/drawing/2014/main" id="{BAEAA558-0A0B-BD6D-4295-96151422216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98537897"/>
      </p:ext>
    </p:extLst>
  </p:cSld>
  <p:clrMapOvr>
    <a:masterClrMapping/>
  </p:clrMapOvr>
  <mc:AlternateContent xmlns:mc="http://schemas.openxmlformats.org/markup-compatibility/2006" xmlns:p14="http://schemas.microsoft.com/office/powerpoint/2010/main">
    <mc:Choice Requires="p14">
      <p:transition spd="slow" p14:dur="2000" advTm="92611"/>
    </mc:Choice>
    <mc:Fallback xmlns="">
      <p:transition spd="slow" advTm="92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8884</TotalTime>
  <Words>1257</Words>
  <Application>Microsoft Office PowerPoint</Application>
  <PresentationFormat>Widescreen</PresentationFormat>
  <Paragraphs>239</Paragraphs>
  <Slides>8</Slides>
  <Notes>6</Notes>
  <HiddenSlides>0</HiddenSlides>
  <MMClips>8</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8</vt:i4>
      </vt:variant>
    </vt:vector>
  </HeadingPairs>
  <TitlesOfParts>
    <vt:vector size="19" baseType="lpstr">
      <vt:lpstr>ＭＳ Ｐゴシック</vt:lpstr>
      <vt:lpstr>Arial</vt:lpstr>
      <vt:lpstr>Arial Narrow</vt:lpstr>
      <vt:lpstr>Calibri</vt:lpstr>
      <vt:lpstr>Calibri (Body)</vt:lpstr>
      <vt:lpstr>HelveticaNeueLT Pro 55 Roman</vt:lpstr>
      <vt:lpstr>Impact</vt:lpstr>
      <vt:lpstr>Lucida Grande</vt:lpstr>
      <vt:lpstr>2_Office Theme</vt:lpstr>
      <vt:lpstr>3_Office Theme</vt:lpstr>
      <vt:lpstr>4_Office Theme</vt:lpstr>
      <vt:lpstr>#2 Estimating 6.1.1 and addressing data gaps </vt:lpstr>
      <vt:lpstr>6.1.1 Safely managed drinking water</vt:lpstr>
      <vt:lpstr>6.1.1 Safely managed drinking water</vt:lpstr>
      <vt:lpstr>PowerPoint Presentation</vt:lpstr>
      <vt:lpstr>PowerPoint Presentation</vt:lpstr>
      <vt:lpstr>Improved and improved ≤30 mins (Djibouti)</vt:lpstr>
      <vt:lpstr>Improved and improved ≤30 mins (Saudi Arabia)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Slaymaker</dc:creator>
  <cp:lastModifiedBy>JOHNSTON, Richard Paul</cp:lastModifiedBy>
  <cp:revision>98</cp:revision>
  <dcterms:created xsi:type="dcterms:W3CDTF">2022-10-20T19:55:15Z</dcterms:created>
  <dcterms:modified xsi:type="dcterms:W3CDTF">2025-01-16T10:35:35Z</dcterms:modified>
</cp:coreProperties>
</file>