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 id="2147483691" r:id="rId4"/>
    <p:sldMasterId id="2147483706" r:id="rId5"/>
    <p:sldMasterId id="2147483711" r:id="rId6"/>
    <p:sldMasterId id="2147483717" r:id="rId7"/>
  </p:sldMasterIdLst>
  <p:notesMasterIdLst>
    <p:notesMasterId r:id="rId71"/>
  </p:notesMasterIdLst>
  <p:sldIdLst>
    <p:sldId id="2323" r:id="rId8"/>
    <p:sldId id="2362" r:id="rId9"/>
    <p:sldId id="2356" r:id="rId10"/>
    <p:sldId id="2365" r:id="rId11"/>
    <p:sldId id="2364" r:id="rId12"/>
    <p:sldId id="2366" r:id="rId13"/>
    <p:sldId id="2360" r:id="rId14"/>
    <p:sldId id="360" r:id="rId15"/>
    <p:sldId id="311" r:id="rId16"/>
    <p:sldId id="295" r:id="rId17"/>
    <p:sldId id="2325" r:id="rId18"/>
    <p:sldId id="2337" r:id="rId19"/>
    <p:sldId id="2324" r:id="rId20"/>
    <p:sldId id="2338" r:id="rId21"/>
    <p:sldId id="2368" r:id="rId22"/>
    <p:sldId id="2367" r:id="rId23"/>
    <p:sldId id="2371" r:id="rId24"/>
    <p:sldId id="2326" r:id="rId25"/>
    <p:sldId id="2372" r:id="rId26"/>
    <p:sldId id="2414" r:id="rId27"/>
    <p:sldId id="2399" r:id="rId28"/>
    <p:sldId id="2415" r:id="rId29"/>
    <p:sldId id="2401" r:id="rId30"/>
    <p:sldId id="2403" r:id="rId31"/>
    <p:sldId id="2336" r:id="rId32"/>
    <p:sldId id="358" r:id="rId33"/>
    <p:sldId id="2340" r:id="rId34"/>
    <p:sldId id="2290" r:id="rId35"/>
    <p:sldId id="2343" r:id="rId36"/>
    <p:sldId id="2347" r:id="rId37"/>
    <p:sldId id="2341" r:id="rId38"/>
    <p:sldId id="2291" r:id="rId39"/>
    <p:sldId id="2348" r:id="rId40"/>
    <p:sldId id="2376" r:id="rId41"/>
    <p:sldId id="2346" r:id="rId42"/>
    <p:sldId id="2345" r:id="rId43"/>
    <p:sldId id="2329" r:id="rId44"/>
    <p:sldId id="2404" r:id="rId45"/>
    <p:sldId id="2374" r:id="rId46"/>
    <p:sldId id="2373" r:id="rId47"/>
    <p:sldId id="2405" r:id="rId48"/>
    <p:sldId id="2406" r:id="rId49"/>
    <p:sldId id="2381" r:id="rId50"/>
    <p:sldId id="2380" r:id="rId51"/>
    <p:sldId id="2407" r:id="rId52"/>
    <p:sldId id="2408" r:id="rId53"/>
    <p:sldId id="2349" r:id="rId54"/>
    <p:sldId id="2350" r:id="rId55"/>
    <p:sldId id="1969" r:id="rId56"/>
    <p:sldId id="2334" r:id="rId57"/>
    <p:sldId id="2409" r:id="rId58"/>
    <p:sldId id="2354" r:id="rId59"/>
    <p:sldId id="2390" r:id="rId60"/>
    <p:sldId id="2410" r:id="rId61"/>
    <p:sldId id="2383" r:id="rId62"/>
    <p:sldId id="2413" r:id="rId63"/>
    <p:sldId id="2384" r:id="rId64"/>
    <p:sldId id="2411" r:id="rId65"/>
    <p:sldId id="2389" r:id="rId66"/>
    <p:sldId id="2387" r:id="rId67"/>
    <p:sldId id="1122" r:id="rId68"/>
    <p:sldId id="472" r:id="rId69"/>
    <p:sldId id="235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A8C"/>
    <a:srgbClr val="FFFF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59784" autoAdjust="0"/>
  </p:normalViewPr>
  <p:slideViewPr>
    <p:cSldViewPr snapToGrid="0">
      <p:cViewPr varScale="1">
        <p:scale>
          <a:sx n="48" d="100"/>
          <a:sy n="48" d="100"/>
        </p:scale>
        <p:origin x="228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ata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_rels/data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5" Type="http://schemas.openxmlformats.org/officeDocument/2006/relationships/image" Target="../media/image87.pn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5" Type="http://schemas.openxmlformats.org/officeDocument/2006/relationships/image" Target="../media/image87.png"/><Relationship Id="rId4"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C13E35-C268-47A4-8B5A-04842B52CCF6}" type="doc">
      <dgm:prSet loTypeId="urn:microsoft.com/office/officeart/2011/layout/InterconnectedBlockProcess" loCatId="process" qsTypeId="urn:microsoft.com/office/officeart/2005/8/quickstyle/simple1" qsCatId="simple" csTypeId="urn:microsoft.com/office/officeart/2005/8/colors/accent1_4" csCatId="accent1" phldr="1"/>
      <dgm:spPr/>
    </dgm:pt>
    <dgm:pt modelId="{1479A8CB-46E3-49DC-8FD4-1A0C589AE6A8}">
      <dgm:prSet phldrT="[Text]" custT="1"/>
      <dgm:spPr/>
      <dgm:t>
        <a:bodyPr/>
        <a:lstStyle/>
        <a:p>
          <a:r>
            <a:rPr lang="fr-CH" sz="1200" dirty="0">
              <a:solidFill>
                <a:schemeClr val="tx1"/>
              </a:solidFill>
            </a:rPr>
            <a:t>2012-2015</a:t>
          </a:r>
          <a:endParaRPr lang="en-US" sz="1200" dirty="0">
            <a:solidFill>
              <a:schemeClr val="tx1"/>
            </a:solidFill>
          </a:endParaRPr>
        </a:p>
      </dgm:t>
    </dgm:pt>
    <dgm:pt modelId="{AA256786-BE48-4C7B-8038-9D8840B9B246}" type="parTrans" cxnId="{2CC41E5B-1BFE-4639-8370-C901032C6C01}">
      <dgm:prSet/>
      <dgm:spPr/>
      <dgm:t>
        <a:bodyPr/>
        <a:lstStyle/>
        <a:p>
          <a:endParaRPr lang="en-US" sz="1200">
            <a:solidFill>
              <a:schemeClr val="tx1"/>
            </a:solidFill>
          </a:endParaRPr>
        </a:p>
      </dgm:t>
    </dgm:pt>
    <dgm:pt modelId="{B1F8D19B-5219-4655-9A4D-BB3DC3FA8588}" type="sibTrans" cxnId="{2CC41E5B-1BFE-4639-8370-C901032C6C01}">
      <dgm:prSet/>
      <dgm:spPr/>
      <dgm:t>
        <a:bodyPr/>
        <a:lstStyle/>
        <a:p>
          <a:endParaRPr lang="en-US" sz="1200">
            <a:solidFill>
              <a:schemeClr val="tx1"/>
            </a:solidFill>
          </a:endParaRPr>
        </a:p>
      </dgm:t>
    </dgm:pt>
    <dgm:pt modelId="{064CA41D-CE64-4936-B66F-6933D66EFB10}">
      <dgm:prSet phldrT="[Text]" custT="1"/>
      <dgm:spPr/>
      <dgm:t>
        <a:bodyPr/>
        <a:lstStyle/>
        <a:p>
          <a:pPr>
            <a:buNone/>
          </a:pPr>
          <a:r>
            <a:rPr lang="fr-CH" sz="1200" u="sng" dirty="0">
              <a:solidFill>
                <a:schemeClr val="tx1"/>
              </a:solidFill>
            </a:rPr>
            <a:t>2012-13</a:t>
          </a:r>
          <a:endParaRPr lang="en-US" sz="1200" u="sng" dirty="0">
            <a:solidFill>
              <a:schemeClr val="tx1"/>
            </a:solidFill>
          </a:endParaRPr>
        </a:p>
      </dgm:t>
    </dgm:pt>
    <dgm:pt modelId="{9B699EC9-9179-4B54-8F92-7EB6025D88C1}" type="parTrans" cxnId="{CAF4C384-1AB1-47D6-9BBE-1105C0C614F7}">
      <dgm:prSet/>
      <dgm:spPr/>
      <dgm:t>
        <a:bodyPr/>
        <a:lstStyle/>
        <a:p>
          <a:endParaRPr lang="en-US" sz="1200">
            <a:solidFill>
              <a:schemeClr val="tx1"/>
            </a:solidFill>
          </a:endParaRPr>
        </a:p>
      </dgm:t>
    </dgm:pt>
    <dgm:pt modelId="{FF9A294E-9ACF-453F-9D00-9C70F3294F68}" type="sibTrans" cxnId="{CAF4C384-1AB1-47D6-9BBE-1105C0C614F7}">
      <dgm:prSet/>
      <dgm:spPr/>
      <dgm:t>
        <a:bodyPr/>
        <a:lstStyle/>
        <a:p>
          <a:endParaRPr lang="en-US" sz="1200">
            <a:solidFill>
              <a:schemeClr val="tx1"/>
            </a:solidFill>
          </a:endParaRPr>
        </a:p>
      </dgm:t>
    </dgm:pt>
    <dgm:pt modelId="{B6D62F54-93F4-4F88-AD2F-43EFB398C81E}">
      <dgm:prSet phldrT="[Text]" custT="1"/>
      <dgm:spPr/>
      <dgm:t>
        <a:bodyPr/>
        <a:lstStyle/>
        <a:p>
          <a:pPr>
            <a:buFontTx/>
            <a:buNone/>
          </a:pPr>
          <a:r>
            <a:rPr lang="fr-CH" sz="1200" dirty="0">
              <a:solidFill>
                <a:schemeClr val="tx1"/>
              </a:solidFill>
            </a:rPr>
            <a:t>Ghana LSS</a:t>
          </a:r>
          <a:endParaRPr lang="en-US" sz="1200" dirty="0">
            <a:solidFill>
              <a:schemeClr val="tx1"/>
            </a:solidFill>
          </a:endParaRPr>
        </a:p>
      </dgm:t>
    </dgm:pt>
    <dgm:pt modelId="{08F4608B-CCD6-4341-A574-B2CE2F5BC15B}" type="parTrans" cxnId="{98119D5B-79AA-422A-91D4-70D5C149E762}">
      <dgm:prSet/>
      <dgm:spPr/>
      <dgm:t>
        <a:bodyPr/>
        <a:lstStyle/>
        <a:p>
          <a:endParaRPr lang="en-US" sz="1200">
            <a:solidFill>
              <a:schemeClr val="tx1"/>
            </a:solidFill>
          </a:endParaRPr>
        </a:p>
      </dgm:t>
    </dgm:pt>
    <dgm:pt modelId="{E03CC3DD-84DC-4FC1-98D0-2488CC75673A}" type="sibTrans" cxnId="{98119D5B-79AA-422A-91D4-70D5C149E762}">
      <dgm:prSet/>
      <dgm:spPr/>
      <dgm:t>
        <a:bodyPr/>
        <a:lstStyle/>
        <a:p>
          <a:endParaRPr lang="en-US" sz="1200">
            <a:solidFill>
              <a:schemeClr val="tx1"/>
            </a:solidFill>
          </a:endParaRPr>
        </a:p>
      </dgm:t>
    </dgm:pt>
    <dgm:pt modelId="{E7805D96-6E56-4400-AF15-E7CD2DECF610}">
      <dgm:prSet phldrT="[Text]" custT="1"/>
      <dgm:spPr/>
      <dgm:t>
        <a:bodyPr/>
        <a:lstStyle/>
        <a:p>
          <a:pPr>
            <a:buFontTx/>
            <a:buNone/>
          </a:pPr>
          <a:r>
            <a:rPr lang="fr-CH" sz="1200" dirty="0">
              <a:solidFill>
                <a:schemeClr val="tx1"/>
              </a:solidFill>
            </a:rPr>
            <a:t>Congo MICS</a:t>
          </a:r>
          <a:endParaRPr lang="en-US" sz="1200" dirty="0">
            <a:solidFill>
              <a:schemeClr val="tx1"/>
            </a:solidFill>
          </a:endParaRPr>
        </a:p>
      </dgm:t>
    </dgm:pt>
    <dgm:pt modelId="{497D2CEB-EE4D-4F88-97B9-ECA2964CA0C4}" type="parTrans" cxnId="{207D6AC4-C4BE-404F-9C9C-E75AEE5FDA9C}">
      <dgm:prSet/>
      <dgm:spPr/>
      <dgm:t>
        <a:bodyPr/>
        <a:lstStyle/>
        <a:p>
          <a:endParaRPr lang="en-US" sz="1200">
            <a:solidFill>
              <a:schemeClr val="tx1"/>
            </a:solidFill>
          </a:endParaRPr>
        </a:p>
      </dgm:t>
    </dgm:pt>
    <dgm:pt modelId="{1975CF55-AF44-4B42-9527-DD1BD3E36C01}" type="sibTrans" cxnId="{207D6AC4-C4BE-404F-9C9C-E75AEE5FDA9C}">
      <dgm:prSet/>
      <dgm:spPr/>
      <dgm:t>
        <a:bodyPr/>
        <a:lstStyle/>
        <a:p>
          <a:endParaRPr lang="en-US" sz="1200">
            <a:solidFill>
              <a:schemeClr val="tx1"/>
            </a:solidFill>
          </a:endParaRPr>
        </a:p>
      </dgm:t>
    </dgm:pt>
    <dgm:pt modelId="{B185CFAC-CB35-4D3A-9E17-60D15150844B}">
      <dgm:prSet phldrT="[Text]" custT="1"/>
      <dgm:spPr/>
      <dgm:t>
        <a:bodyPr/>
        <a:lstStyle/>
        <a:p>
          <a:pPr>
            <a:buFontTx/>
            <a:buNone/>
          </a:pPr>
          <a:r>
            <a:rPr lang="fr-CH" sz="1200" dirty="0" err="1">
              <a:solidFill>
                <a:schemeClr val="tx1"/>
              </a:solidFill>
            </a:rPr>
            <a:t>Nepal</a:t>
          </a:r>
          <a:r>
            <a:rPr lang="fr-CH" sz="1200" dirty="0">
              <a:solidFill>
                <a:schemeClr val="tx1"/>
              </a:solidFill>
            </a:rPr>
            <a:t> MICS</a:t>
          </a:r>
          <a:endParaRPr lang="en-US" sz="1200" dirty="0">
            <a:solidFill>
              <a:schemeClr val="tx1"/>
            </a:solidFill>
          </a:endParaRPr>
        </a:p>
      </dgm:t>
    </dgm:pt>
    <dgm:pt modelId="{83335E1D-B8DC-4388-ABD7-6BA20652D26B}" type="parTrans" cxnId="{10CE0FE5-257D-4A8B-9A34-01864964F53F}">
      <dgm:prSet/>
      <dgm:spPr/>
      <dgm:t>
        <a:bodyPr/>
        <a:lstStyle/>
        <a:p>
          <a:endParaRPr lang="en-US" sz="1200">
            <a:solidFill>
              <a:schemeClr val="tx1"/>
            </a:solidFill>
          </a:endParaRPr>
        </a:p>
      </dgm:t>
    </dgm:pt>
    <dgm:pt modelId="{A89FC2BE-D3F0-409B-88F5-49BA3A98BE01}" type="sibTrans" cxnId="{10CE0FE5-257D-4A8B-9A34-01864964F53F}">
      <dgm:prSet/>
      <dgm:spPr/>
      <dgm:t>
        <a:bodyPr/>
        <a:lstStyle/>
        <a:p>
          <a:endParaRPr lang="en-US" sz="1200">
            <a:solidFill>
              <a:schemeClr val="tx1"/>
            </a:solidFill>
          </a:endParaRPr>
        </a:p>
      </dgm:t>
    </dgm:pt>
    <dgm:pt modelId="{6530B5A4-A9D5-4770-A02A-8DEAEE48262F}">
      <dgm:prSet phldrT="[Text]" custT="1"/>
      <dgm:spPr/>
      <dgm:t>
        <a:bodyPr/>
        <a:lstStyle/>
        <a:p>
          <a:r>
            <a:rPr lang="fr-CH" sz="1200" dirty="0">
              <a:solidFill>
                <a:schemeClr val="tx1"/>
              </a:solidFill>
            </a:rPr>
            <a:t>2018</a:t>
          </a:r>
          <a:endParaRPr lang="en-US" sz="1200" dirty="0">
            <a:solidFill>
              <a:schemeClr val="tx1"/>
            </a:solidFill>
          </a:endParaRPr>
        </a:p>
      </dgm:t>
    </dgm:pt>
    <dgm:pt modelId="{003C1960-B7B7-4154-BC6E-B4D5BF3CFE85}" type="parTrans" cxnId="{7AAAB367-2E35-4445-8DDF-94D0268992EE}">
      <dgm:prSet/>
      <dgm:spPr/>
      <dgm:t>
        <a:bodyPr/>
        <a:lstStyle/>
        <a:p>
          <a:endParaRPr lang="en-US" sz="1200">
            <a:solidFill>
              <a:schemeClr val="tx1"/>
            </a:solidFill>
          </a:endParaRPr>
        </a:p>
      </dgm:t>
    </dgm:pt>
    <dgm:pt modelId="{78814F2C-5051-4599-A400-E0F2EF23B00E}" type="sibTrans" cxnId="{7AAAB367-2E35-4445-8DDF-94D0268992EE}">
      <dgm:prSet/>
      <dgm:spPr/>
      <dgm:t>
        <a:bodyPr/>
        <a:lstStyle/>
        <a:p>
          <a:endParaRPr lang="en-US" sz="1200">
            <a:solidFill>
              <a:schemeClr val="tx1"/>
            </a:solidFill>
          </a:endParaRPr>
        </a:p>
      </dgm:t>
    </dgm:pt>
    <dgm:pt modelId="{849DB7F2-A1CC-4D76-A0DE-B6C535C391EF}">
      <dgm:prSet phldrT="[Text]" custT="1"/>
      <dgm:spPr/>
      <dgm:t>
        <a:bodyPr/>
        <a:lstStyle/>
        <a:p>
          <a:r>
            <a:rPr lang="fr-CH" sz="1200" dirty="0" err="1">
              <a:solidFill>
                <a:schemeClr val="tx1"/>
              </a:solidFill>
            </a:rPr>
            <a:t>Ethiopia</a:t>
          </a:r>
          <a:r>
            <a:rPr lang="fr-CH" sz="1200" dirty="0">
              <a:solidFill>
                <a:schemeClr val="tx1"/>
              </a:solidFill>
            </a:rPr>
            <a:t> ESS</a:t>
          </a:r>
          <a:endParaRPr lang="en-US" sz="1200" dirty="0">
            <a:solidFill>
              <a:schemeClr val="tx1"/>
            </a:solidFill>
          </a:endParaRPr>
        </a:p>
      </dgm:t>
    </dgm:pt>
    <dgm:pt modelId="{A04EB41A-B32F-4783-BB7A-8FB1B105B61F}" type="parTrans" cxnId="{AE016D97-DDCE-489E-8820-2D09F3269B40}">
      <dgm:prSet/>
      <dgm:spPr/>
      <dgm:t>
        <a:bodyPr/>
        <a:lstStyle/>
        <a:p>
          <a:endParaRPr lang="en-US" sz="1200">
            <a:solidFill>
              <a:schemeClr val="tx1"/>
            </a:solidFill>
          </a:endParaRPr>
        </a:p>
      </dgm:t>
    </dgm:pt>
    <dgm:pt modelId="{6B5391E7-0862-4179-A825-E9D7F1372B8F}" type="sibTrans" cxnId="{AE016D97-DDCE-489E-8820-2D09F3269B40}">
      <dgm:prSet/>
      <dgm:spPr/>
      <dgm:t>
        <a:bodyPr/>
        <a:lstStyle/>
        <a:p>
          <a:endParaRPr lang="en-US" sz="1200">
            <a:solidFill>
              <a:schemeClr val="tx1"/>
            </a:solidFill>
          </a:endParaRPr>
        </a:p>
      </dgm:t>
    </dgm:pt>
    <dgm:pt modelId="{D66BB14A-0AB2-44B0-A9E4-2FEDD48AAA16}">
      <dgm:prSet phldrT="[Text]" custT="1"/>
      <dgm:spPr/>
      <dgm:t>
        <a:bodyPr/>
        <a:lstStyle/>
        <a:p>
          <a:r>
            <a:rPr lang="en-US" sz="1200" dirty="0"/>
            <a:t>2020</a:t>
          </a:r>
        </a:p>
      </dgm:t>
    </dgm:pt>
    <dgm:pt modelId="{CB21CFFC-09F0-46AF-8C35-E58607520228}" type="parTrans" cxnId="{13D72FC9-11D1-4E51-9D6F-E1ADD6CA3C60}">
      <dgm:prSet/>
      <dgm:spPr/>
      <dgm:t>
        <a:bodyPr/>
        <a:lstStyle/>
        <a:p>
          <a:endParaRPr lang="en-US" sz="1200">
            <a:solidFill>
              <a:schemeClr val="tx1"/>
            </a:solidFill>
          </a:endParaRPr>
        </a:p>
      </dgm:t>
    </dgm:pt>
    <dgm:pt modelId="{E1951EBE-F113-4872-9AD6-7ADD0469F999}" type="sibTrans" cxnId="{13D72FC9-11D1-4E51-9D6F-E1ADD6CA3C60}">
      <dgm:prSet/>
      <dgm:spPr/>
      <dgm:t>
        <a:bodyPr/>
        <a:lstStyle/>
        <a:p>
          <a:endParaRPr lang="en-US" sz="1200">
            <a:solidFill>
              <a:schemeClr val="tx1"/>
            </a:solidFill>
          </a:endParaRPr>
        </a:p>
      </dgm:t>
    </dgm:pt>
    <dgm:pt modelId="{2D20E3D9-118A-4122-A246-4C265E5B0818}">
      <dgm:prSet phldrT="[Text]" custT="1"/>
      <dgm:spPr/>
      <dgm:t>
        <a:bodyPr/>
        <a:lstStyle/>
        <a:p>
          <a:pPr>
            <a:buFontTx/>
            <a:buNone/>
          </a:pPr>
          <a:r>
            <a:rPr lang="fr-CH" sz="1200" dirty="0">
              <a:solidFill>
                <a:schemeClr val="tx1"/>
              </a:solidFill>
            </a:rPr>
            <a:t>(Pakistan MICS)</a:t>
          </a:r>
          <a:endParaRPr lang="en-US" sz="1200" dirty="0">
            <a:solidFill>
              <a:schemeClr val="tx1"/>
            </a:solidFill>
          </a:endParaRPr>
        </a:p>
      </dgm:t>
    </dgm:pt>
    <dgm:pt modelId="{837C5CD9-1231-46B4-B0E8-AEFC9027EBCE}" type="parTrans" cxnId="{133D71AF-BCCE-4259-9B16-72BC95CDE934}">
      <dgm:prSet/>
      <dgm:spPr/>
      <dgm:t>
        <a:bodyPr/>
        <a:lstStyle/>
        <a:p>
          <a:endParaRPr lang="en-US" sz="1200">
            <a:solidFill>
              <a:schemeClr val="tx1"/>
            </a:solidFill>
          </a:endParaRPr>
        </a:p>
      </dgm:t>
    </dgm:pt>
    <dgm:pt modelId="{687B2D86-B6AE-423A-A36E-B831A9A1E2DF}" type="sibTrans" cxnId="{133D71AF-BCCE-4259-9B16-72BC95CDE934}">
      <dgm:prSet/>
      <dgm:spPr/>
      <dgm:t>
        <a:bodyPr/>
        <a:lstStyle/>
        <a:p>
          <a:endParaRPr lang="en-US" sz="1200">
            <a:solidFill>
              <a:schemeClr val="tx1"/>
            </a:solidFill>
          </a:endParaRPr>
        </a:p>
      </dgm:t>
    </dgm:pt>
    <dgm:pt modelId="{62E629CA-FD16-45EA-B5BF-453DF5E41959}">
      <dgm:prSet phldrT="[Text]" custT="1"/>
      <dgm:spPr/>
      <dgm:t>
        <a:bodyPr/>
        <a:lstStyle/>
        <a:p>
          <a:r>
            <a:rPr lang="fr-CH" sz="1200" dirty="0">
              <a:solidFill>
                <a:schemeClr val="tx1"/>
              </a:solidFill>
            </a:rPr>
            <a:t>(Afghanistan ALCS)</a:t>
          </a:r>
          <a:endParaRPr lang="en-US" sz="1200" dirty="0">
            <a:solidFill>
              <a:schemeClr val="tx1"/>
            </a:solidFill>
          </a:endParaRPr>
        </a:p>
      </dgm:t>
    </dgm:pt>
    <dgm:pt modelId="{C5222B7D-8C19-43BD-AE08-4642AD4F60C7}" type="parTrans" cxnId="{CA17F84B-7F0F-4C81-AC31-615FFF0D7803}">
      <dgm:prSet/>
      <dgm:spPr/>
      <dgm:t>
        <a:bodyPr/>
        <a:lstStyle/>
        <a:p>
          <a:endParaRPr lang="en-US" sz="1200">
            <a:solidFill>
              <a:schemeClr val="tx1"/>
            </a:solidFill>
          </a:endParaRPr>
        </a:p>
      </dgm:t>
    </dgm:pt>
    <dgm:pt modelId="{F453AA9D-C962-4755-AD34-88B1F0591B19}" type="sibTrans" cxnId="{CA17F84B-7F0F-4C81-AC31-615FFF0D7803}">
      <dgm:prSet/>
      <dgm:spPr/>
      <dgm:t>
        <a:bodyPr/>
        <a:lstStyle/>
        <a:p>
          <a:endParaRPr lang="en-US" sz="1200">
            <a:solidFill>
              <a:schemeClr val="tx1"/>
            </a:solidFill>
          </a:endParaRPr>
        </a:p>
      </dgm:t>
    </dgm:pt>
    <dgm:pt modelId="{7F276E7A-D5EE-41F8-AF09-1C78DEE1C641}">
      <dgm:prSet phldrT="[Text]" custT="1"/>
      <dgm:spPr/>
      <dgm:t>
        <a:bodyPr/>
        <a:lstStyle/>
        <a:p>
          <a:pPr>
            <a:buFontTx/>
            <a:buNone/>
          </a:pPr>
          <a:r>
            <a:rPr lang="fr-CH" sz="1200" i="1" dirty="0">
              <a:solidFill>
                <a:schemeClr val="tx1"/>
              </a:solidFill>
            </a:rPr>
            <a:t>(Belize MICS6 Pilot)</a:t>
          </a:r>
          <a:endParaRPr lang="en-US" sz="1200" i="1" dirty="0">
            <a:solidFill>
              <a:schemeClr val="tx1"/>
            </a:solidFill>
          </a:endParaRPr>
        </a:p>
      </dgm:t>
    </dgm:pt>
    <dgm:pt modelId="{6DE1FB50-AA20-458B-A62E-07C95FF04CF9}" type="parTrans" cxnId="{07F04681-1382-45B2-A5C6-7F52A108C8D4}">
      <dgm:prSet/>
      <dgm:spPr/>
      <dgm:t>
        <a:bodyPr/>
        <a:lstStyle/>
        <a:p>
          <a:endParaRPr lang="en-US" sz="1200">
            <a:solidFill>
              <a:schemeClr val="tx1"/>
            </a:solidFill>
          </a:endParaRPr>
        </a:p>
      </dgm:t>
    </dgm:pt>
    <dgm:pt modelId="{7B984FEC-1E7C-42D0-8AE7-A931632460D1}" type="sibTrans" cxnId="{07F04681-1382-45B2-A5C6-7F52A108C8D4}">
      <dgm:prSet/>
      <dgm:spPr/>
      <dgm:t>
        <a:bodyPr/>
        <a:lstStyle/>
        <a:p>
          <a:endParaRPr lang="en-US" sz="1200">
            <a:solidFill>
              <a:schemeClr val="tx1"/>
            </a:solidFill>
          </a:endParaRPr>
        </a:p>
      </dgm:t>
    </dgm:pt>
    <dgm:pt modelId="{02314378-FB01-49C1-9AC5-1D303D52561F}">
      <dgm:prSet phldrT="[Text]" custT="1"/>
      <dgm:spPr/>
      <dgm:t>
        <a:bodyPr/>
        <a:lstStyle/>
        <a:p>
          <a:r>
            <a:rPr lang="fr-CH" sz="1200" dirty="0" err="1">
              <a:solidFill>
                <a:schemeClr val="tx1"/>
              </a:solidFill>
            </a:rPr>
            <a:t>Ecuador</a:t>
          </a:r>
          <a:r>
            <a:rPr lang="fr-CH" sz="1200" dirty="0">
              <a:solidFill>
                <a:schemeClr val="tx1"/>
              </a:solidFill>
            </a:rPr>
            <a:t> ENEDMU</a:t>
          </a:r>
          <a:endParaRPr lang="en-US" sz="1200" dirty="0">
            <a:solidFill>
              <a:schemeClr val="tx1"/>
            </a:solidFill>
          </a:endParaRPr>
        </a:p>
      </dgm:t>
    </dgm:pt>
    <dgm:pt modelId="{EE90DCD7-36F8-4735-AC31-C6E4D82A693E}" type="parTrans" cxnId="{31903D32-D3D1-4D74-BE36-D79A518BA836}">
      <dgm:prSet/>
      <dgm:spPr/>
      <dgm:t>
        <a:bodyPr/>
        <a:lstStyle/>
        <a:p>
          <a:endParaRPr lang="en-US" sz="1200">
            <a:solidFill>
              <a:schemeClr val="tx1"/>
            </a:solidFill>
          </a:endParaRPr>
        </a:p>
      </dgm:t>
    </dgm:pt>
    <dgm:pt modelId="{FAC7FD11-918D-42E5-8C5E-3152459956DF}" type="sibTrans" cxnId="{31903D32-D3D1-4D74-BE36-D79A518BA836}">
      <dgm:prSet/>
      <dgm:spPr/>
      <dgm:t>
        <a:bodyPr/>
        <a:lstStyle/>
        <a:p>
          <a:endParaRPr lang="en-US" sz="1200">
            <a:solidFill>
              <a:schemeClr val="tx1"/>
            </a:solidFill>
          </a:endParaRPr>
        </a:p>
      </dgm:t>
    </dgm:pt>
    <dgm:pt modelId="{83E446F6-7F04-4108-BA19-B70F33620698}">
      <dgm:prSet phldrT="[Text]" custT="1"/>
      <dgm:spPr/>
      <dgm:t>
        <a:bodyPr/>
        <a:lstStyle/>
        <a:p>
          <a:r>
            <a:rPr lang="fr-CH" sz="1200" dirty="0">
              <a:solidFill>
                <a:schemeClr val="tx1"/>
              </a:solidFill>
            </a:rPr>
            <a:t>(</a:t>
          </a:r>
          <a:r>
            <a:rPr lang="fr-CH" sz="1200" dirty="0" err="1">
              <a:solidFill>
                <a:schemeClr val="tx1"/>
              </a:solidFill>
            </a:rPr>
            <a:t>Mongolia</a:t>
          </a:r>
          <a:r>
            <a:rPr lang="fr-CH" sz="1200" dirty="0">
              <a:solidFill>
                <a:schemeClr val="tx1"/>
              </a:solidFill>
            </a:rPr>
            <a:t> MICS)</a:t>
          </a:r>
          <a:endParaRPr lang="en-US" sz="1200" dirty="0">
            <a:solidFill>
              <a:schemeClr val="tx1"/>
            </a:solidFill>
          </a:endParaRPr>
        </a:p>
      </dgm:t>
    </dgm:pt>
    <dgm:pt modelId="{01B286F0-2369-4AB2-94B2-D903117738C0}" type="parTrans" cxnId="{DD34227E-554A-4BC0-AD39-4DF04CFE184A}">
      <dgm:prSet/>
      <dgm:spPr/>
      <dgm:t>
        <a:bodyPr/>
        <a:lstStyle/>
        <a:p>
          <a:endParaRPr lang="en-US" sz="1200">
            <a:solidFill>
              <a:schemeClr val="tx1"/>
            </a:solidFill>
          </a:endParaRPr>
        </a:p>
      </dgm:t>
    </dgm:pt>
    <dgm:pt modelId="{DB9B46F5-9016-4C16-AC77-C2C07084A9D0}" type="sibTrans" cxnId="{DD34227E-554A-4BC0-AD39-4DF04CFE184A}">
      <dgm:prSet/>
      <dgm:spPr/>
      <dgm:t>
        <a:bodyPr/>
        <a:lstStyle/>
        <a:p>
          <a:endParaRPr lang="en-US" sz="1200">
            <a:solidFill>
              <a:schemeClr val="tx1"/>
            </a:solidFill>
          </a:endParaRPr>
        </a:p>
      </dgm:t>
    </dgm:pt>
    <dgm:pt modelId="{382425F6-94BA-4A43-A184-9B91F62D8B02}">
      <dgm:prSet phldrT="[Text]" custT="1"/>
      <dgm:spPr/>
      <dgm:t>
        <a:bodyPr/>
        <a:lstStyle/>
        <a:p>
          <a:r>
            <a:rPr lang="fr-CH" sz="1200" dirty="0">
              <a:solidFill>
                <a:schemeClr val="tx1"/>
              </a:solidFill>
            </a:rPr>
            <a:t>Nigeria MICS</a:t>
          </a:r>
          <a:endParaRPr lang="en-US" sz="1200" dirty="0">
            <a:solidFill>
              <a:schemeClr val="tx1"/>
            </a:solidFill>
          </a:endParaRPr>
        </a:p>
      </dgm:t>
    </dgm:pt>
    <dgm:pt modelId="{C18A1464-B472-4EEB-AF22-8EF354EA48DA}" type="parTrans" cxnId="{32AC75A6-11D8-4AA6-93E4-2FE0342CBD44}">
      <dgm:prSet/>
      <dgm:spPr/>
      <dgm:t>
        <a:bodyPr/>
        <a:lstStyle/>
        <a:p>
          <a:endParaRPr lang="en-US" sz="1200">
            <a:solidFill>
              <a:schemeClr val="tx1"/>
            </a:solidFill>
          </a:endParaRPr>
        </a:p>
      </dgm:t>
    </dgm:pt>
    <dgm:pt modelId="{CCBF024F-5765-4201-8ECE-74FDA132A0E1}" type="sibTrans" cxnId="{32AC75A6-11D8-4AA6-93E4-2FE0342CBD44}">
      <dgm:prSet/>
      <dgm:spPr/>
      <dgm:t>
        <a:bodyPr/>
        <a:lstStyle/>
        <a:p>
          <a:endParaRPr lang="en-US" sz="1200">
            <a:solidFill>
              <a:schemeClr val="tx1"/>
            </a:solidFill>
          </a:endParaRPr>
        </a:p>
      </dgm:t>
    </dgm:pt>
    <dgm:pt modelId="{3AA4EC27-3756-476A-B425-9C8EB6D8439F}">
      <dgm:prSet phldrT="[Text]" custT="1"/>
      <dgm:spPr/>
      <dgm:t>
        <a:bodyPr/>
        <a:lstStyle/>
        <a:p>
          <a:r>
            <a:rPr lang="fr-CH" sz="1200" i="0" dirty="0">
              <a:solidFill>
                <a:schemeClr val="tx1"/>
              </a:solidFill>
            </a:rPr>
            <a:t>Paraguay MICS</a:t>
          </a:r>
          <a:endParaRPr lang="en-US" sz="1200" i="0" dirty="0">
            <a:solidFill>
              <a:schemeClr val="tx1"/>
            </a:solidFill>
          </a:endParaRPr>
        </a:p>
      </dgm:t>
    </dgm:pt>
    <dgm:pt modelId="{5D95F6B6-E7E8-49BF-992F-46F0A49148E5}" type="parTrans" cxnId="{DB36CC75-E416-4F8E-AAB9-F5DDE9121CF7}">
      <dgm:prSet/>
      <dgm:spPr/>
      <dgm:t>
        <a:bodyPr/>
        <a:lstStyle/>
        <a:p>
          <a:endParaRPr lang="en-US" sz="1200">
            <a:solidFill>
              <a:schemeClr val="tx1"/>
            </a:solidFill>
          </a:endParaRPr>
        </a:p>
      </dgm:t>
    </dgm:pt>
    <dgm:pt modelId="{AD6A4201-2788-4CB0-AB12-DF280593BDC7}" type="sibTrans" cxnId="{DB36CC75-E416-4F8E-AAB9-F5DDE9121CF7}">
      <dgm:prSet/>
      <dgm:spPr/>
      <dgm:t>
        <a:bodyPr/>
        <a:lstStyle/>
        <a:p>
          <a:endParaRPr lang="en-US" sz="1200">
            <a:solidFill>
              <a:schemeClr val="tx1"/>
            </a:solidFill>
          </a:endParaRPr>
        </a:p>
      </dgm:t>
    </dgm:pt>
    <dgm:pt modelId="{1FD59EB8-A317-467B-A897-E4EA91CD1173}">
      <dgm:prSet phldrT="[Text]" custT="1"/>
      <dgm:spPr/>
      <dgm:t>
        <a:bodyPr/>
        <a:lstStyle/>
        <a:p>
          <a:r>
            <a:rPr lang="fr-CH" sz="1200" dirty="0">
              <a:solidFill>
                <a:schemeClr val="tx1"/>
              </a:solidFill>
            </a:rPr>
            <a:t>Côte d’Ivoire MICS</a:t>
          </a:r>
          <a:endParaRPr lang="en-US" sz="1200" dirty="0">
            <a:solidFill>
              <a:schemeClr val="tx1"/>
            </a:solidFill>
          </a:endParaRPr>
        </a:p>
      </dgm:t>
    </dgm:pt>
    <dgm:pt modelId="{44827D82-853C-4D2E-A456-90D842663799}" type="parTrans" cxnId="{193390F3-8C2C-4AD5-8E9A-A78A969AE86A}">
      <dgm:prSet/>
      <dgm:spPr/>
      <dgm:t>
        <a:bodyPr/>
        <a:lstStyle/>
        <a:p>
          <a:endParaRPr lang="en-US" sz="1200">
            <a:solidFill>
              <a:schemeClr val="tx1"/>
            </a:solidFill>
          </a:endParaRPr>
        </a:p>
      </dgm:t>
    </dgm:pt>
    <dgm:pt modelId="{F7AEF1B3-4F16-4778-B3AB-67E33F71595A}" type="sibTrans" cxnId="{193390F3-8C2C-4AD5-8E9A-A78A969AE86A}">
      <dgm:prSet/>
      <dgm:spPr/>
      <dgm:t>
        <a:bodyPr/>
        <a:lstStyle/>
        <a:p>
          <a:endParaRPr lang="en-US" sz="1200">
            <a:solidFill>
              <a:schemeClr val="tx1"/>
            </a:solidFill>
          </a:endParaRPr>
        </a:p>
      </dgm:t>
    </dgm:pt>
    <dgm:pt modelId="{5629BF45-82D2-4642-AC36-007DFDE444FF}">
      <dgm:prSet phldrT="[Text]" custT="1"/>
      <dgm:spPr/>
      <dgm:t>
        <a:bodyPr/>
        <a:lstStyle/>
        <a:p>
          <a:r>
            <a:rPr lang="fr-CH" sz="1200" i="0" dirty="0">
              <a:solidFill>
                <a:schemeClr val="tx1"/>
              </a:solidFill>
            </a:rPr>
            <a:t>Philippines APIS</a:t>
          </a:r>
          <a:endParaRPr lang="en-US" sz="1200" i="0" dirty="0">
            <a:solidFill>
              <a:schemeClr val="tx1"/>
            </a:solidFill>
          </a:endParaRPr>
        </a:p>
      </dgm:t>
    </dgm:pt>
    <dgm:pt modelId="{01310379-ED5D-4A88-AD4F-921F6BB94C40}" type="parTrans" cxnId="{5D398954-66FE-4DDE-867E-6CD306304113}">
      <dgm:prSet/>
      <dgm:spPr/>
      <dgm:t>
        <a:bodyPr/>
        <a:lstStyle/>
        <a:p>
          <a:endParaRPr lang="en-US" sz="1200">
            <a:solidFill>
              <a:schemeClr val="tx1"/>
            </a:solidFill>
          </a:endParaRPr>
        </a:p>
      </dgm:t>
    </dgm:pt>
    <dgm:pt modelId="{D74952E6-281A-4084-BC8B-2868C35EA211}" type="sibTrans" cxnId="{5D398954-66FE-4DDE-867E-6CD306304113}">
      <dgm:prSet/>
      <dgm:spPr/>
      <dgm:t>
        <a:bodyPr/>
        <a:lstStyle/>
        <a:p>
          <a:endParaRPr lang="en-US" sz="1200">
            <a:solidFill>
              <a:schemeClr val="tx1"/>
            </a:solidFill>
          </a:endParaRPr>
        </a:p>
      </dgm:t>
    </dgm:pt>
    <dgm:pt modelId="{1AC9F415-DE56-4DD4-9D62-0AEA3DEA1461}">
      <dgm:prSet phldrT="[Text]" custT="1"/>
      <dgm:spPr/>
      <dgm:t>
        <a:bodyPr/>
        <a:lstStyle/>
        <a:p>
          <a:r>
            <a:rPr lang="fr-CH" sz="1200" i="0" dirty="0" err="1">
              <a:solidFill>
                <a:schemeClr val="tx1"/>
              </a:solidFill>
            </a:rPr>
            <a:t>Senegal</a:t>
          </a:r>
          <a:r>
            <a:rPr lang="fr-CH" sz="1200" i="0" dirty="0">
              <a:solidFill>
                <a:schemeClr val="tx1"/>
              </a:solidFill>
            </a:rPr>
            <a:t> EEAH</a:t>
          </a:r>
          <a:endParaRPr lang="en-US" sz="1200" i="0" dirty="0">
            <a:solidFill>
              <a:schemeClr val="tx1"/>
            </a:solidFill>
          </a:endParaRPr>
        </a:p>
      </dgm:t>
    </dgm:pt>
    <dgm:pt modelId="{669732AE-3BC3-4BD0-93CD-B744B420D2C3}" type="parTrans" cxnId="{67ED3C3C-3D3E-4CA6-9634-884D57047515}">
      <dgm:prSet/>
      <dgm:spPr/>
      <dgm:t>
        <a:bodyPr/>
        <a:lstStyle/>
        <a:p>
          <a:endParaRPr lang="en-US" sz="1200">
            <a:solidFill>
              <a:schemeClr val="tx1"/>
            </a:solidFill>
          </a:endParaRPr>
        </a:p>
      </dgm:t>
    </dgm:pt>
    <dgm:pt modelId="{9085AD03-EF86-4247-BCCB-639EB2030B66}" type="sibTrans" cxnId="{67ED3C3C-3D3E-4CA6-9634-884D57047515}">
      <dgm:prSet/>
      <dgm:spPr/>
      <dgm:t>
        <a:bodyPr/>
        <a:lstStyle/>
        <a:p>
          <a:endParaRPr lang="en-US" sz="1200">
            <a:solidFill>
              <a:schemeClr val="tx1"/>
            </a:solidFill>
          </a:endParaRPr>
        </a:p>
      </dgm:t>
    </dgm:pt>
    <dgm:pt modelId="{61755857-FDF9-49C8-A0FC-08AD535EAD7A}">
      <dgm:prSet phldrT="[Text]" custT="1"/>
      <dgm:spPr/>
      <dgm:t>
        <a:bodyPr/>
        <a:lstStyle/>
        <a:p>
          <a:r>
            <a:rPr lang="fr-CH" sz="1200" i="0" dirty="0">
              <a:solidFill>
                <a:schemeClr val="tx1"/>
              </a:solidFill>
            </a:rPr>
            <a:t>Sierra Leone </a:t>
          </a:r>
          <a:r>
            <a:rPr lang="fr-CH" sz="1200" dirty="0">
              <a:solidFill>
                <a:schemeClr val="tx1"/>
              </a:solidFill>
            </a:rPr>
            <a:t>MICS</a:t>
          </a:r>
          <a:endParaRPr lang="en-US" sz="1200" dirty="0">
            <a:solidFill>
              <a:schemeClr val="tx1"/>
            </a:solidFill>
          </a:endParaRPr>
        </a:p>
      </dgm:t>
    </dgm:pt>
    <dgm:pt modelId="{2D6FB05C-9ECF-40FF-9634-2F50CCA0DA8D}" type="parTrans" cxnId="{F8BF0F7A-FE0C-4AAF-9692-21562779A471}">
      <dgm:prSet/>
      <dgm:spPr/>
      <dgm:t>
        <a:bodyPr/>
        <a:lstStyle/>
        <a:p>
          <a:endParaRPr lang="en-US" sz="1200">
            <a:solidFill>
              <a:schemeClr val="tx1"/>
            </a:solidFill>
          </a:endParaRPr>
        </a:p>
      </dgm:t>
    </dgm:pt>
    <dgm:pt modelId="{4724C7F5-4F66-41E8-9404-FEA3B61C5EAF}" type="sibTrans" cxnId="{F8BF0F7A-FE0C-4AAF-9692-21562779A471}">
      <dgm:prSet/>
      <dgm:spPr/>
      <dgm:t>
        <a:bodyPr/>
        <a:lstStyle/>
        <a:p>
          <a:endParaRPr lang="en-US" sz="1200">
            <a:solidFill>
              <a:schemeClr val="tx1"/>
            </a:solidFill>
          </a:endParaRPr>
        </a:p>
      </dgm:t>
    </dgm:pt>
    <dgm:pt modelId="{BCEBB82C-1272-4F91-A8F4-D0ADF8975CCB}">
      <dgm:prSet phldrT="[Text]" custT="1"/>
      <dgm:spPr/>
      <dgm:t>
        <a:bodyPr/>
        <a:lstStyle/>
        <a:p>
          <a:r>
            <a:rPr lang="fr-CH" sz="1200" dirty="0">
              <a:solidFill>
                <a:schemeClr val="tx1"/>
              </a:solidFill>
            </a:rPr>
            <a:t>Suriname MICS</a:t>
          </a:r>
          <a:endParaRPr lang="en-US" sz="1200" dirty="0">
            <a:solidFill>
              <a:schemeClr val="tx1"/>
            </a:solidFill>
          </a:endParaRPr>
        </a:p>
      </dgm:t>
    </dgm:pt>
    <dgm:pt modelId="{2F058B3D-D45B-44F6-A9AD-3EF2B818D917}" type="parTrans" cxnId="{9A0F4005-84F2-4064-921B-E762C770B72F}">
      <dgm:prSet/>
      <dgm:spPr/>
      <dgm:t>
        <a:bodyPr/>
        <a:lstStyle/>
        <a:p>
          <a:endParaRPr lang="en-US" sz="1200">
            <a:solidFill>
              <a:schemeClr val="tx1"/>
            </a:solidFill>
          </a:endParaRPr>
        </a:p>
      </dgm:t>
    </dgm:pt>
    <dgm:pt modelId="{72B9D893-2F91-44F5-9AFE-41CDB97CFCE9}" type="sibTrans" cxnId="{9A0F4005-84F2-4064-921B-E762C770B72F}">
      <dgm:prSet/>
      <dgm:spPr/>
      <dgm:t>
        <a:bodyPr/>
        <a:lstStyle/>
        <a:p>
          <a:endParaRPr lang="en-US" sz="1200">
            <a:solidFill>
              <a:schemeClr val="tx1"/>
            </a:solidFill>
          </a:endParaRPr>
        </a:p>
      </dgm:t>
    </dgm:pt>
    <dgm:pt modelId="{11744231-70E0-4DA0-A6F2-1B3BE5CBA115}">
      <dgm:prSet phldrT="[Text]" custT="1"/>
      <dgm:spPr/>
      <dgm:t>
        <a:bodyPr/>
        <a:lstStyle/>
        <a:p>
          <a:r>
            <a:rPr lang="fr-CH" sz="1200" dirty="0">
              <a:solidFill>
                <a:schemeClr val="tx1"/>
              </a:solidFill>
            </a:rPr>
            <a:t>Lao PDR SIS</a:t>
          </a:r>
          <a:endParaRPr lang="en-US" sz="1200" dirty="0">
            <a:solidFill>
              <a:schemeClr val="tx1"/>
            </a:solidFill>
          </a:endParaRPr>
        </a:p>
      </dgm:t>
    </dgm:pt>
    <dgm:pt modelId="{2A9AFB2C-5081-454D-8248-7ECCB4119A25}" type="parTrans" cxnId="{1FA56A6D-60B6-4CE0-A093-491563E49E2D}">
      <dgm:prSet/>
      <dgm:spPr/>
      <dgm:t>
        <a:bodyPr/>
        <a:lstStyle/>
        <a:p>
          <a:endParaRPr lang="en-US" sz="1200">
            <a:solidFill>
              <a:schemeClr val="tx1"/>
            </a:solidFill>
          </a:endParaRPr>
        </a:p>
      </dgm:t>
    </dgm:pt>
    <dgm:pt modelId="{8ACF097C-C972-4D3C-8DE5-BBB4026D3274}" type="sibTrans" cxnId="{1FA56A6D-60B6-4CE0-A093-491563E49E2D}">
      <dgm:prSet/>
      <dgm:spPr/>
      <dgm:t>
        <a:bodyPr/>
        <a:lstStyle/>
        <a:p>
          <a:endParaRPr lang="en-US" sz="1200">
            <a:solidFill>
              <a:schemeClr val="tx1"/>
            </a:solidFill>
          </a:endParaRPr>
        </a:p>
      </dgm:t>
    </dgm:pt>
    <dgm:pt modelId="{6BE0175B-7EB8-41F1-B025-FAD700BB6991}">
      <dgm:prSet phldrT="[Text]" custT="1"/>
      <dgm:spPr/>
      <dgm:t>
        <a:bodyPr/>
        <a:lstStyle/>
        <a:p>
          <a:r>
            <a:rPr lang="fr-CH" sz="1200" i="0" dirty="0">
              <a:solidFill>
                <a:schemeClr val="tx1"/>
              </a:solidFill>
            </a:rPr>
            <a:t>Georgia MICS</a:t>
          </a:r>
          <a:endParaRPr lang="en-US" sz="1200" i="0" dirty="0">
            <a:solidFill>
              <a:schemeClr val="tx1"/>
            </a:solidFill>
          </a:endParaRPr>
        </a:p>
      </dgm:t>
    </dgm:pt>
    <dgm:pt modelId="{57A5B0C2-7755-4482-9EBA-166BB0359749}" type="parTrans" cxnId="{09089F25-AFB0-4F6B-88DF-C0ADA4DAC469}">
      <dgm:prSet/>
      <dgm:spPr/>
      <dgm:t>
        <a:bodyPr/>
        <a:lstStyle/>
        <a:p>
          <a:endParaRPr lang="en-GB" sz="1200">
            <a:solidFill>
              <a:schemeClr val="tx1"/>
            </a:solidFill>
          </a:endParaRPr>
        </a:p>
      </dgm:t>
    </dgm:pt>
    <dgm:pt modelId="{1942E00B-0FAD-461F-8649-5481258562A2}" type="sibTrans" cxnId="{09089F25-AFB0-4F6B-88DF-C0ADA4DAC469}">
      <dgm:prSet/>
      <dgm:spPr/>
      <dgm:t>
        <a:bodyPr/>
        <a:lstStyle/>
        <a:p>
          <a:endParaRPr lang="en-GB" sz="1200">
            <a:solidFill>
              <a:schemeClr val="tx1"/>
            </a:solidFill>
          </a:endParaRPr>
        </a:p>
      </dgm:t>
    </dgm:pt>
    <dgm:pt modelId="{AFBE8FD7-8A47-4E5D-BF5E-AEBFB14D82B8}">
      <dgm:prSet phldrT="[Text]" custT="1"/>
      <dgm:spPr/>
      <dgm:t>
        <a:bodyPr/>
        <a:lstStyle/>
        <a:p>
          <a:r>
            <a:rPr lang="en-US" sz="1200" dirty="0">
              <a:solidFill>
                <a:schemeClr val="tx1"/>
              </a:solidFill>
            </a:rPr>
            <a:t>Tunisia MICS</a:t>
          </a:r>
        </a:p>
      </dgm:t>
    </dgm:pt>
    <dgm:pt modelId="{66277E37-BFC9-42B7-A076-E18F2ECFBDC4}" type="parTrans" cxnId="{E1ED0984-0425-41ED-BE86-08912E7497EE}">
      <dgm:prSet/>
      <dgm:spPr/>
      <dgm:t>
        <a:bodyPr/>
        <a:lstStyle/>
        <a:p>
          <a:endParaRPr lang="en-GB" sz="1200">
            <a:solidFill>
              <a:schemeClr val="tx1"/>
            </a:solidFill>
          </a:endParaRPr>
        </a:p>
      </dgm:t>
    </dgm:pt>
    <dgm:pt modelId="{7D33F3A0-D450-406A-B70A-6D521EEE2897}" type="sibTrans" cxnId="{E1ED0984-0425-41ED-BE86-08912E7497EE}">
      <dgm:prSet/>
      <dgm:spPr/>
      <dgm:t>
        <a:bodyPr/>
        <a:lstStyle/>
        <a:p>
          <a:endParaRPr lang="en-GB" sz="1200">
            <a:solidFill>
              <a:schemeClr val="tx1"/>
            </a:solidFill>
          </a:endParaRPr>
        </a:p>
      </dgm:t>
    </dgm:pt>
    <dgm:pt modelId="{1FD36732-B89D-46C5-BAAC-B9DC7471317C}">
      <dgm:prSet phldrT="[Text]" custT="1"/>
      <dgm:spPr/>
      <dgm:t>
        <a:bodyPr/>
        <a:lstStyle/>
        <a:p>
          <a:r>
            <a:rPr lang="en-US" sz="1200" dirty="0">
              <a:solidFill>
                <a:schemeClr val="tx1"/>
              </a:solidFill>
            </a:rPr>
            <a:t>Iraq MICS</a:t>
          </a:r>
        </a:p>
      </dgm:t>
    </dgm:pt>
    <dgm:pt modelId="{F308634B-A30E-4E16-8BC4-B65B4BAF1AD3}" type="parTrans" cxnId="{CB5ABD19-238D-4130-9C1D-8A9A326D0C46}">
      <dgm:prSet/>
      <dgm:spPr/>
      <dgm:t>
        <a:bodyPr/>
        <a:lstStyle/>
        <a:p>
          <a:endParaRPr lang="en-GB" sz="1200">
            <a:solidFill>
              <a:schemeClr val="tx1"/>
            </a:solidFill>
          </a:endParaRPr>
        </a:p>
      </dgm:t>
    </dgm:pt>
    <dgm:pt modelId="{5A3633F6-55B7-48B3-99CD-E34E95610469}" type="sibTrans" cxnId="{CB5ABD19-238D-4130-9C1D-8A9A326D0C46}">
      <dgm:prSet/>
      <dgm:spPr/>
      <dgm:t>
        <a:bodyPr/>
        <a:lstStyle/>
        <a:p>
          <a:endParaRPr lang="en-GB" sz="1200">
            <a:solidFill>
              <a:schemeClr val="tx1"/>
            </a:solidFill>
          </a:endParaRPr>
        </a:p>
      </dgm:t>
    </dgm:pt>
    <dgm:pt modelId="{66690996-75E3-445E-BA4D-0EBD4BBE6F8D}">
      <dgm:prSet phldrT="[Text]" custT="1"/>
      <dgm:spPr/>
      <dgm:t>
        <a:bodyPr/>
        <a:lstStyle/>
        <a:p>
          <a:r>
            <a:rPr lang="en-US" sz="1200" i="0" dirty="0">
              <a:solidFill>
                <a:schemeClr val="tx1"/>
              </a:solidFill>
            </a:rPr>
            <a:t>Kiribati MICS</a:t>
          </a:r>
        </a:p>
      </dgm:t>
    </dgm:pt>
    <dgm:pt modelId="{10F9CE98-48BC-4007-9835-D816F1FA0DAF}" type="parTrans" cxnId="{ADECEBB9-331E-4B9A-B00E-48FCC22B9448}">
      <dgm:prSet/>
      <dgm:spPr/>
      <dgm:t>
        <a:bodyPr/>
        <a:lstStyle/>
        <a:p>
          <a:endParaRPr lang="en-GB" sz="1200">
            <a:solidFill>
              <a:schemeClr val="tx1"/>
            </a:solidFill>
          </a:endParaRPr>
        </a:p>
      </dgm:t>
    </dgm:pt>
    <dgm:pt modelId="{FFB81056-3F31-459B-9D0C-EC59F2AC20BE}" type="sibTrans" cxnId="{ADECEBB9-331E-4B9A-B00E-48FCC22B9448}">
      <dgm:prSet/>
      <dgm:spPr/>
      <dgm:t>
        <a:bodyPr/>
        <a:lstStyle/>
        <a:p>
          <a:endParaRPr lang="en-GB" sz="1200">
            <a:solidFill>
              <a:schemeClr val="tx1"/>
            </a:solidFill>
          </a:endParaRPr>
        </a:p>
      </dgm:t>
    </dgm:pt>
    <dgm:pt modelId="{FFA5D3B8-A7ED-4BFE-B5F5-5372A2CCFC48}">
      <dgm:prSet phldrT="[Text]" custT="1"/>
      <dgm:spPr/>
      <dgm:t>
        <a:bodyPr/>
        <a:lstStyle/>
        <a:p>
          <a:r>
            <a:rPr lang="en-US" sz="1200" i="0" dirty="0">
              <a:solidFill>
                <a:schemeClr val="tx1"/>
              </a:solidFill>
            </a:rPr>
            <a:t>Mongolia MICS</a:t>
          </a:r>
        </a:p>
      </dgm:t>
    </dgm:pt>
    <dgm:pt modelId="{030A606D-3B5B-44BA-A957-484615F11302}" type="parTrans" cxnId="{6500C2CA-9F36-48FC-B0B8-906B8E4E6917}">
      <dgm:prSet/>
      <dgm:spPr/>
      <dgm:t>
        <a:bodyPr/>
        <a:lstStyle/>
        <a:p>
          <a:endParaRPr lang="en-GB" sz="1200">
            <a:solidFill>
              <a:schemeClr val="tx1"/>
            </a:solidFill>
          </a:endParaRPr>
        </a:p>
      </dgm:t>
    </dgm:pt>
    <dgm:pt modelId="{75B953CB-3FD2-400C-BAD3-6C738F01DB72}" type="sibTrans" cxnId="{6500C2CA-9F36-48FC-B0B8-906B8E4E6917}">
      <dgm:prSet/>
      <dgm:spPr/>
      <dgm:t>
        <a:bodyPr/>
        <a:lstStyle/>
        <a:p>
          <a:endParaRPr lang="en-GB" sz="1200">
            <a:solidFill>
              <a:schemeClr val="tx1"/>
            </a:solidFill>
          </a:endParaRPr>
        </a:p>
      </dgm:t>
    </dgm:pt>
    <dgm:pt modelId="{293E79FD-8AAE-43DF-840B-A23F27CC12C4}">
      <dgm:prSet phldrT="[Text]" custT="1"/>
      <dgm:spPr/>
      <dgm:t>
        <a:bodyPr/>
        <a:lstStyle/>
        <a:p>
          <a:r>
            <a:rPr lang="fr-CH" sz="1200" i="0" dirty="0">
              <a:solidFill>
                <a:schemeClr val="tx1"/>
              </a:solidFill>
            </a:rPr>
            <a:t>DRC MICS</a:t>
          </a:r>
        </a:p>
      </dgm:t>
    </dgm:pt>
    <dgm:pt modelId="{08FF4D81-12D9-496D-BE8B-C6F8B45424B4}" type="parTrans" cxnId="{8781E300-62A1-4466-8608-2ADAAFDE506F}">
      <dgm:prSet/>
      <dgm:spPr/>
      <dgm:t>
        <a:bodyPr/>
        <a:lstStyle/>
        <a:p>
          <a:endParaRPr lang="en-GB" sz="1200">
            <a:solidFill>
              <a:schemeClr val="tx1"/>
            </a:solidFill>
          </a:endParaRPr>
        </a:p>
      </dgm:t>
    </dgm:pt>
    <dgm:pt modelId="{41A0C888-C43F-4611-B7BE-303E845429D2}" type="sibTrans" cxnId="{8781E300-62A1-4466-8608-2ADAAFDE506F}">
      <dgm:prSet/>
      <dgm:spPr/>
      <dgm:t>
        <a:bodyPr/>
        <a:lstStyle/>
        <a:p>
          <a:endParaRPr lang="en-GB" sz="1200">
            <a:solidFill>
              <a:schemeClr val="tx1"/>
            </a:solidFill>
          </a:endParaRPr>
        </a:p>
      </dgm:t>
    </dgm:pt>
    <dgm:pt modelId="{0FD204C9-1C93-4396-A7E8-739F13B07EDB}">
      <dgm:prSet phldrT="[Text]" custT="1"/>
      <dgm:spPr/>
      <dgm:t>
        <a:bodyPr/>
        <a:lstStyle/>
        <a:p>
          <a:r>
            <a:rPr lang="en-US" sz="1200" i="0" dirty="0">
              <a:solidFill>
                <a:schemeClr val="tx1"/>
              </a:solidFill>
            </a:rPr>
            <a:t>Lesotho MICS</a:t>
          </a:r>
        </a:p>
      </dgm:t>
    </dgm:pt>
    <dgm:pt modelId="{29937039-76B3-4D7A-BA69-14B17CE8E78E}" type="parTrans" cxnId="{F7ADC5A9-3764-45A0-AAAB-7ADE252D7C9C}">
      <dgm:prSet/>
      <dgm:spPr/>
      <dgm:t>
        <a:bodyPr/>
        <a:lstStyle/>
        <a:p>
          <a:endParaRPr lang="en-GB" sz="1200">
            <a:solidFill>
              <a:schemeClr val="tx1"/>
            </a:solidFill>
          </a:endParaRPr>
        </a:p>
      </dgm:t>
    </dgm:pt>
    <dgm:pt modelId="{3CBDB097-4FF8-45F5-9823-599A282212A6}" type="sibTrans" cxnId="{F7ADC5A9-3764-45A0-AAAB-7ADE252D7C9C}">
      <dgm:prSet/>
      <dgm:spPr/>
      <dgm:t>
        <a:bodyPr/>
        <a:lstStyle/>
        <a:p>
          <a:endParaRPr lang="en-GB" sz="1200">
            <a:solidFill>
              <a:schemeClr val="tx1"/>
            </a:solidFill>
          </a:endParaRPr>
        </a:p>
      </dgm:t>
    </dgm:pt>
    <dgm:pt modelId="{788C7CCD-8024-4F51-8DD4-664D083AE9D0}">
      <dgm:prSet phldrT="[Text]" custT="1"/>
      <dgm:spPr/>
      <dgm:t>
        <a:bodyPr/>
        <a:lstStyle/>
        <a:p>
          <a:r>
            <a:rPr lang="en-US" sz="1200" i="0" dirty="0">
              <a:solidFill>
                <a:schemeClr val="tx1"/>
              </a:solidFill>
            </a:rPr>
            <a:t>Madagascar MICS</a:t>
          </a:r>
        </a:p>
      </dgm:t>
    </dgm:pt>
    <dgm:pt modelId="{80C6D9A0-FEF4-4D02-82EB-D17A8B6F5910}" type="parTrans" cxnId="{9648AF4B-4F81-4C80-9B47-9AC3FFF405D8}">
      <dgm:prSet/>
      <dgm:spPr/>
      <dgm:t>
        <a:bodyPr/>
        <a:lstStyle/>
        <a:p>
          <a:endParaRPr lang="en-GB" sz="1200">
            <a:solidFill>
              <a:schemeClr val="tx1"/>
            </a:solidFill>
          </a:endParaRPr>
        </a:p>
      </dgm:t>
    </dgm:pt>
    <dgm:pt modelId="{575507C1-C435-43E4-BAA6-C41B7AD5D9E6}" type="sibTrans" cxnId="{9648AF4B-4F81-4C80-9B47-9AC3FFF405D8}">
      <dgm:prSet/>
      <dgm:spPr/>
      <dgm:t>
        <a:bodyPr/>
        <a:lstStyle/>
        <a:p>
          <a:endParaRPr lang="en-GB" sz="1200">
            <a:solidFill>
              <a:schemeClr val="tx1"/>
            </a:solidFill>
          </a:endParaRPr>
        </a:p>
      </dgm:t>
    </dgm:pt>
    <dgm:pt modelId="{17878236-3A5F-473C-A0BC-C190BBEB9D74}">
      <dgm:prSet phldrT="[Text]" custT="1"/>
      <dgm:spPr/>
      <dgm:t>
        <a:bodyPr/>
        <a:lstStyle/>
        <a:p>
          <a:r>
            <a:rPr lang="en-US" sz="1200" i="0" dirty="0">
              <a:solidFill>
                <a:schemeClr val="tx1"/>
              </a:solidFill>
            </a:rPr>
            <a:t>Ghana MICS</a:t>
          </a:r>
        </a:p>
      </dgm:t>
    </dgm:pt>
    <dgm:pt modelId="{2E55B1DA-76EB-4A5C-96B4-6AE74CFBFEFD}" type="parTrans" cxnId="{F89E9549-160C-46D8-876D-6941539CC39F}">
      <dgm:prSet/>
      <dgm:spPr/>
      <dgm:t>
        <a:bodyPr/>
        <a:lstStyle/>
        <a:p>
          <a:endParaRPr lang="en-GB" sz="1200">
            <a:solidFill>
              <a:schemeClr val="tx1"/>
            </a:solidFill>
          </a:endParaRPr>
        </a:p>
      </dgm:t>
    </dgm:pt>
    <dgm:pt modelId="{41A54143-135D-4FBB-8310-EE5722C1B5B5}" type="sibTrans" cxnId="{F89E9549-160C-46D8-876D-6941539CC39F}">
      <dgm:prSet/>
      <dgm:spPr/>
      <dgm:t>
        <a:bodyPr/>
        <a:lstStyle/>
        <a:p>
          <a:endParaRPr lang="en-GB" sz="1200">
            <a:solidFill>
              <a:schemeClr val="tx1"/>
            </a:solidFill>
          </a:endParaRPr>
        </a:p>
      </dgm:t>
    </dgm:pt>
    <dgm:pt modelId="{7C6804FF-ED92-4592-A0BF-C9E915F9F806}">
      <dgm:prSet phldrT="[Text]" custT="1"/>
      <dgm:spPr/>
      <dgm:t>
        <a:bodyPr/>
        <a:lstStyle/>
        <a:p>
          <a:r>
            <a:rPr lang="fr-CH" sz="1100" i="1" dirty="0">
              <a:solidFill>
                <a:schemeClr val="tx1"/>
              </a:solidFill>
            </a:rPr>
            <a:t>Côte d’Ivoire DHS</a:t>
          </a:r>
          <a:endParaRPr lang="en-US" sz="1100" i="1" dirty="0"/>
        </a:p>
      </dgm:t>
    </dgm:pt>
    <dgm:pt modelId="{EA7EFEDC-9BBD-4DF8-BAA6-56EA4D1E946E}" type="parTrans" cxnId="{ECA28396-06B4-445E-B20E-391BB2552B8B}">
      <dgm:prSet/>
      <dgm:spPr/>
      <dgm:t>
        <a:bodyPr/>
        <a:lstStyle/>
        <a:p>
          <a:endParaRPr lang="en-US"/>
        </a:p>
      </dgm:t>
    </dgm:pt>
    <dgm:pt modelId="{73B61AA9-68F2-45A5-BD2C-F5D2650AB14D}" type="sibTrans" cxnId="{ECA28396-06B4-445E-B20E-391BB2552B8B}">
      <dgm:prSet/>
      <dgm:spPr/>
      <dgm:t>
        <a:bodyPr/>
        <a:lstStyle/>
        <a:p>
          <a:endParaRPr lang="en-US"/>
        </a:p>
      </dgm:t>
    </dgm:pt>
    <dgm:pt modelId="{8187E4F3-5799-4C7E-9FC2-77BF626883FD}">
      <dgm:prSet phldrT="[Text]" custT="1"/>
      <dgm:spPr/>
      <dgm:t>
        <a:bodyPr/>
        <a:lstStyle/>
        <a:p>
          <a:r>
            <a:rPr lang="en-US" sz="1100" i="0" dirty="0">
              <a:solidFill>
                <a:schemeClr val="tx1"/>
              </a:solidFill>
            </a:rPr>
            <a:t>2021</a:t>
          </a:r>
        </a:p>
      </dgm:t>
    </dgm:pt>
    <dgm:pt modelId="{5B6E6BEE-95E1-4A67-B2E0-53C39BA31875}" type="parTrans" cxnId="{E6695AF1-E425-4502-8E72-073A1708231D}">
      <dgm:prSet/>
      <dgm:spPr/>
      <dgm:t>
        <a:bodyPr/>
        <a:lstStyle/>
        <a:p>
          <a:endParaRPr lang="en-US"/>
        </a:p>
      </dgm:t>
    </dgm:pt>
    <dgm:pt modelId="{5703E31C-B5A8-43DE-9C08-84FD71A4DB0C}" type="sibTrans" cxnId="{E6695AF1-E425-4502-8E72-073A1708231D}">
      <dgm:prSet/>
      <dgm:spPr/>
      <dgm:t>
        <a:bodyPr/>
        <a:lstStyle/>
        <a:p>
          <a:endParaRPr lang="en-US"/>
        </a:p>
      </dgm:t>
    </dgm:pt>
    <dgm:pt modelId="{B3F0B2C4-5F1C-457B-BB39-C3858B214E60}">
      <dgm:prSet phldrT="[Text]" custT="1"/>
      <dgm:spPr/>
      <dgm:t>
        <a:bodyPr/>
        <a:lstStyle/>
        <a:p>
          <a:r>
            <a:rPr lang="en-US" sz="1100" i="0" dirty="0">
              <a:solidFill>
                <a:schemeClr val="bg1"/>
              </a:solidFill>
            </a:rPr>
            <a:t>2022</a:t>
          </a:r>
        </a:p>
      </dgm:t>
    </dgm:pt>
    <dgm:pt modelId="{437EDBAD-FD50-4C1F-8A59-9524C5BAFAA9}" type="parTrans" cxnId="{4A3976BA-CBF9-485C-8B7A-D33E46646E17}">
      <dgm:prSet/>
      <dgm:spPr/>
      <dgm:t>
        <a:bodyPr/>
        <a:lstStyle/>
        <a:p>
          <a:endParaRPr lang="en-US"/>
        </a:p>
      </dgm:t>
    </dgm:pt>
    <dgm:pt modelId="{0F4FA228-57DA-4BC0-81B8-B4BB9B28D215}" type="sibTrans" cxnId="{4A3976BA-CBF9-485C-8B7A-D33E46646E17}">
      <dgm:prSet/>
      <dgm:spPr/>
      <dgm:t>
        <a:bodyPr/>
        <a:lstStyle/>
        <a:p>
          <a:endParaRPr lang="en-US"/>
        </a:p>
      </dgm:t>
    </dgm:pt>
    <dgm:pt modelId="{37336D75-E3F8-4548-9FD8-54BE2F31CAEC}">
      <dgm:prSet custT="1"/>
      <dgm:spPr/>
      <dgm:t>
        <a:bodyPr/>
        <a:lstStyle/>
        <a:p>
          <a:r>
            <a:rPr lang="en-US" sz="1200" i="1" dirty="0"/>
            <a:t>Benin MICS</a:t>
          </a:r>
        </a:p>
      </dgm:t>
    </dgm:pt>
    <dgm:pt modelId="{BB747D38-D422-448C-A3BC-0474AE562474}" type="parTrans" cxnId="{EFA38CF7-6059-4563-9CE4-A82B87330BB4}">
      <dgm:prSet/>
      <dgm:spPr/>
      <dgm:t>
        <a:bodyPr/>
        <a:lstStyle/>
        <a:p>
          <a:endParaRPr lang="en-US"/>
        </a:p>
      </dgm:t>
    </dgm:pt>
    <dgm:pt modelId="{DCB24E06-0AB7-4634-83BB-4273E483C603}" type="sibTrans" cxnId="{EFA38CF7-6059-4563-9CE4-A82B87330BB4}">
      <dgm:prSet/>
      <dgm:spPr/>
      <dgm:t>
        <a:bodyPr/>
        <a:lstStyle/>
        <a:p>
          <a:endParaRPr lang="en-US"/>
        </a:p>
      </dgm:t>
    </dgm:pt>
    <dgm:pt modelId="{14CE9003-6611-4650-899F-3001AB0C0EE6}">
      <dgm:prSet phldrT="[Text]" custT="1"/>
      <dgm:spPr/>
      <dgm:t>
        <a:bodyPr/>
        <a:lstStyle/>
        <a:p>
          <a:r>
            <a:rPr lang="en-US" sz="1200" dirty="0"/>
            <a:t>2019</a:t>
          </a:r>
        </a:p>
      </dgm:t>
    </dgm:pt>
    <dgm:pt modelId="{DF21EC64-65E3-4763-A6E9-BA2FBEBFB9BE}" type="parTrans" cxnId="{F9F4028F-27A4-4345-93AF-75CBEE096F56}">
      <dgm:prSet/>
      <dgm:spPr/>
      <dgm:t>
        <a:bodyPr/>
        <a:lstStyle/>
        <a:p>
          <a:endParaRPr lang="en-US"/>
        </a:p>
      </dgm:t>
    </dgm:pt>
    <dgm:pt modelId="{67A83C04-2F91-4556-A511-BC09E749DB34}" type="sibTrans" cxnId="{F9F4028F-27A4-4345-93AF-75CBEE096F56}">
      <dgm:prSet/>
      <dgm:spPr/>
      <dgm:t>
        <a:bodyPr/>
        <a:lstStyle/>
        <a:p>
          <a:endParaRPr lang="en-US"/>
        </a:p>
      </dgm:t>
    </dgm:pt>
    <dgm:pt modelId="{D156E580-CA3C-4B33-AE57-FA8D0A1DCD13}">
      <dgm:prSet phldrT="[Text]" custT="1"/>
      <dgm:spPr/>
      <dgm:t>
        <a:bodyPr/>
        <a:lstStyle/>
        <a:p>
          <a:r>
            <a:rPr lang="fr-CH" sz="1200" i="0" dirty="0">
              <a:solidFill>
                <a:schemeClr val="tx1"/>
              </a:solidFill>
            </a:rPr>
            <a:t>Algeria MICS</a:t>
          </a:r>
          <a:endParaRPr lang="en-US" sz="1200" dirty="0"/>
        </a:p>
      </dgm:t>
    </dgm:pt>
    <dgm:pt modelId="{2C3A4C9E-2B1A-4A43-836E-56EC34FF1B2E}" type="parTrans" cxnId="{061E7E65-6555-4A07-8F3E-5A1FEF112DAE}">
      <dgm:prSet/>
      <dgm:spPr/>
      <dgm:t>
        <a:bodyPr/>
        <a:lstStyle/>
        <a:p>
          <a:endParaRPr lang="en-US"/>
        </a:p>
      </dgm:t>
    </dgm:pt>
    <dgm:pt modelId="{6DA6A0FB-DEF5-4493-9870-52F0BA1F05E9}" type="sibTrans" cxnId="{061E7E65-6555-4A07-8F3E-5A1FEF112DAE}">
      <dgm:prSet/>
      <dgm:spPr/>
      <dgm:t>
        <a:bodyPr/>
        <a:lstStyle/>
        <a:p>
          <a:endParaRPr lang="en-US"/>
        </a:p>
      </dgm:t>
    </dgm:pt>
    <dgm:pt modelId="{FBD22750-8E16-47FF-8208-A96EC250811C}">
      <dgm:prSet phldrT="[Text]" custT="1"/>
      <dgm:spPr/>
      <dgm:t>
        <a:bodyPr/>
        <a:lstStyle/>
        <a:p>
          <a:r>
            <a:rPr lang="fr-CH" sz="1200" i="0" dirty="0">
              <a:solidFill>
                <a:schemeClr val="tx1"/>
              </a:solidFill>
            </a:rPr>
            <a:t>Bangladesh MICS </a:t>
          </a:r>
          <a:endParaRPr lang="en-US" sz="1200" dirty="0"/>
        </a:p>
      </dgm:t>
    </dgm:pt>
    <dgm:pt modelId="{381D844D-BE37-4CBC-BEFF-50847577A139}" type="parTrans" cxnId="{CFF2DCF4-5CE0-4F2F-BCEC-5B589993625B}">
      <dgm:prSet/>
      <dgm:spPr/>
      <dgm:t>
        <a:bodyPr/>
        <a:lstStyle/>
        <a:p>
          <a:endParaRPr lang="en-US"/>
        </a:p>
      </dgm:t>
    </dgm:pt>
    <dgm:pt modelId="{581FA28B-6265-4030-BF57-3E8830BC4597}" type="sibTrans" cxnId="{CFF2DCF4-5CE0-4F2F-BCEC-5B589993625B}">
      <dgm:prSet/>
      <dgm:spPr/>
      <dgm:t>
        <a:bodyPr/>
        <a:lstStyle/>
        <a:p>
          <a:endParaRPr lang="en-US"/>
        </a:p>
      </dgm:t>
    </dgm:pt>
    <dgm:pt modelId="{045B5653-7701-4AA9-8DC4-468A7385E9DA}">
      <dgm:prSet phldrT="[Text]" custT="1"/>
      <dgm:spPr/>
      <dgm:t>
        <a:bodyPr/>
        <a:lstStyle/>
        <a:p>
          <a:r>
            <a:rPr lang="fr-CH" sz="1200" i="0" dirty="0">
              <a:solidFill>
                <a:schemeClr val="tx1"/>
              </a:solidFill>
            </a:rPr>
            <a:t>CAR  MICS</a:t>
          </a:r>
          <a:endParaRPr lang="en-US" sz="1200" dirty="0"/>
        </a:p>
      </dgm:t>
    </dgm:pt>
    <dgm:pt modelId="{5FFAA957-8015-43CD-AF32-DDA7DE58D992}" type="parTrans" cxnId="{FD212BEB-4E83-45BF-B759-22F3B8463B5F}">
      <dgm:prSet/>
      <dgm:spPr/>
      <dgm:t>
        <a:bodyPr/>
        <a:lstStyle/>
        <a:p>
          <a:endParaRPr lang="en-US"/>
        </a:p>
      </dgm:t>
    </dgm:pt>
    <dgm:pt modelId="{FDD754FB-8AB9-4436-9201-7081A73668B1}" type="sibTrans" cxnId="{FD212BEB-4E83-45BF-B759-22F3B8463B5F}">
      <dgm:prSet/>
      <dgm:spPr/>
      <dgm:t>
        <a:bodyPr/>
        <a:lstStyle/>
        <a:p>
          <a:endParaRPr lang="en-US"/>
        </a:p>
      </dgm:t>
    </dgm:pt>
    <dgm:pt modelId="{1A0E630D-C60E-40FB-88F5-A7C368C63585}">
      <dgm:prSet phldrT="[Text]" custT="1"/>
      <dgm:spPr/>
      <dgm:t>
        <a:bodyPr/>
        <a:lstStyle/>
        <a:p>
          <a:r>
            <a:rPr lang="fr-CH" sz="1200" i="0" dirty="0">
              <a:solidFill>
                <a:schemeClr val="tx1"/>
              </a:solidFill>
            </a:rPr>
            <a:t>Chad MICS</a:t>
          </a:r>
          <a:endParaRPr lang="en-US" sz="1200" dirty="0"/>
        </a:p>
      </dgm:t>
    </dgm:pt>
    <dgm:pt modelId="{886E0A9F-441B-4BF6-A6FE-26EE8D7DC34C}" type="parTrans" cxnId="{6463D5BE-B089-48CB-AE55-923A98EC498F}">
      <dgm:prSet/>
      <dgm:spPr/>
      <dgm:t>
        <a:bodyPr/>
        <a:lstStyle/>
        <a:p>
          <a:endParaRPr lang="en-US"/>
        </a:p>
      </dgm:t>
    </dgm:pt>
    <dgm:pt modelId="{B732D8DE-7B2C-41AA-8006-BE023B1A0954}" type="sibTrans" cxnId="{6463D5BE-B089-48CB-AE55-923A98EC498F}">
      <dgm:prSet/>
      <dgm:spPr/>
      <dgm:t>
        <a:bodyPr/>
        <a:lstStyle/>
        <a:p>
          <a:endParaRPr lang="en-US"/>
        </a:p>
      </dgm:t>
    </dgm:pt>
    <dgm:pt modelId="{37AD84CF-3511-4B72-B60E-5475F69C656D}">
      <dgm:prSet phldrT="[Text]" custT="1"/>
      <dgm:spPr/>
      <dgm:t>
        <a:bodyPr/>
        <a:lstStyle/>
        <a:p>
          <a:r>
            <a:rPr lang="fr-CH" sz="1200" dirty="0" err="1">
              <a:solidFill>
                <a:schemeClr val="tx1"/>
              </a:solidFill>
            </a:rPr>
            <a:t>Gambi</a:t>
          </a:r>
          <a:r>
            <a:rPr lang="fr-CH" sz="1200" i="0" dirty="0" err="1">
              <a:solidFill>
                <a:schemeClr val="tx1"/>
              </a:solidFill>
            </a:rPr>
            <a:t>a</a:t>
          </a:r>
          <a:r>
            <a:rPr lang="fr-CH" sz="1200" i="0" dirty="0">
              <a:solidFill>
                <a:schemeClr val="tx1"/>
              </a:solidFill>
            </a:rPr>
            <a:t> MICS</a:t>
          </a:r>
        </a:p>
      </dgm:t>
    </dgm:pt>
    <dgm:pt modelId="{6E794E41-901B-4AA1-9458-E5E1AFEA0403}" type="parTrans" cxnId="{2015352E-988A-4827-8CEC-4CAB19521BCE}">
      <dgm:prSet/>
      <dgm:spPr/>
      <dgm:t>
        <a:bodyPr/>
        <a:lstStyle/>
        <a:p>
          <a:endParaRPr lang="en-US"/>
        </a:p>
      </dgm:t>
    </dgm:pt>
    <dgm:pt modelId="{EA358FD0-7A5F-4305-B86D-56DFC98803AC}" type="sibTrans" cxnId="{2015352E-988A-4827-8CEC-4CAB19521BCE}">
      <dgm:prSet/>
      <dgm:spPr/>
      <dgm:t>
        <a:bodyPr/>
        <a:lstStyle/>
        <a:p>
          <a:endParaRPr lang="en-US"/>
        </a:p>
      </dgm:t>
    </dgm:pt>
    <dgm:pt modelId="{EBC1CBE8-6702-4B1F-B7E8-CB51CE3D9C58}">
      <dgm:prSet phldrT="[Text]" custT="1"/>
      <dgm:spPr/>
      <dgm:t>
        <a:bodyPr/>
        <a:lstStyle/>
        <a:p>
          <a:r>
            <a:rPr lang="en-US" sz="1200" i="0" dirty="0">
              <a:solidFill>
                <a:schemeClr val="tx1"/>
              </a:solidFill>
            </a:rPr>
            <a:t>Dominican Republic MICS</a:t>
          </a:r>
          <a:endParaRPr lang="en-US" sz="1200" dirty="0"/>
        </a:p>
      </dgm:t>
    </dgm:pt>
    <dgm:pt modelId="{3F11451F-A46B-4F8A-823A-92022EFFA17B}" type="parTrans" cxnId="{6CE94018-21EF-42C4-A7FC-9C2502557A32}">
      <dgm:prSet/>
      <dgm:spPr/>
      <dgm:t>
        <a:bodyPr/>
        <a:lstStyle/>
        <a:p>
          <a:endParaRPr lang="en-US"/>
        </a:p>
      </dgm:t>
    </dgm:pt>
    <dgm:pt modelId="{76C67815-5BF8-4EE9-A346-4918A9F0A54A}" type="sibTrans" cxnId="{6CE94018-21EF-42C4-A7FC-9C2502557A32}">
      <dgm:prSet/>
      <dgm:spPr/>
      <dgm:t>
        <a:bodyPr/>
        <a:lstStyle/>
        <a:p>
          <a:endParaRPr lang="en-US"/>
        </a:p>
      </dgm:t>
    </dgm:pt>
    <dgm:pt modelId="{72BF347F-9918-43CB-94C0-CE2B118AEA71}">
      <dgm:prSet phldrT="[Text]" custT="1"/>
      <dgm:spPr/>
      <dgm:t>
        <a:bodyPr/>
        <a:lstStyle/>
        <a:p>
          <a:r>
            <a:rPr lang="en-US" sz="1200" i="0" dirty="0">
              <a:solidFill>
                <a:schemeClr val="tx1"/>
              </a:solidFill>
            </a:rPr>
            <a:t>Guinea-Bissau MICS</a:t>
          </a:r>
        </a:p>
      </dgm:t>
    </dgm:pt>
    <dgm:pt modelId="{41C07D44-CEE7-457F-A7C2-5D776E4DC9B5}" type="parTrans" cxnId="{740B0C08-05B4-4967-9FE8-F2B40285F954}">
      <dgm:prSet/>
      <dgm:spPr/>
      <dgm:t>
        <a:bodyPr/>
        <a:lstStyle/>
        <a:p>
          <a:endParaRPr lang="en-US"/>
        </a:p>
      </dgm:t>
    </dgm:pt>
    <dgm:pt modelId="{C1AD55AD-AF6B-4E87-8177-688714F2D967}" type="sibTrans" cxnId="{740B0C08-05B4-4967-9FE8-F2B40285F954}">
      <dgm:prSet/>
      <dgm:spPr/>
      <dgm:t>
        <a:bodyPr/>
        <a:lstStyle/>
        <a:p>
          <a:endParaRPr lang="en-US"/>
        </a:p>
      </dgm:t>
    </dgm:pt>
    <dgm:pt modelId="{6F603D71-1B99-4604-90D8-16188E8040C5}">
      <dgm:prSet phldrT="[Text]" custT="1"/>
      <dgm:spPr/>
      <dgm:t>
        <a:bodyPr/>
        <a:lstStyle/>
        <a:p>
          <a:r>
            <a:rPr lang="en-US" sz="1200" i="0" dirty="0">
              <a:solidFill>
                <a:schemeClr val="tx1"/>
              </a:solidFill>
            </a:rPr>
            <a:t>Honduras MICS</a:t>
          </a:r>
          <a:endParaRPr lang="en-US" sz="1200" i="0" u="sng" dirty="0">
            <a:solidFill>
              <a:schemeClr val="tx1"/>
            </a:solidFill>
          </a:endParaRPr>
        </a:p>
      </dgm:t>
    </dgm:pt>
    <dgm:pt modelId="{823A9F4C-6615-4072-AC2C-4729C63AB3F6}" type="parTrans" cxnId="{600E0CEE-E79E-414E-A7B0-FC1887202BBA}">
      <dgm:prSet/>
      <dgm:spPr/>
      <dgm:t>
        <a:bodyPr/>
        <a:lstStyle/>
        <a:p>
          <a:endParaRPr lang="en-US"/>
        </a:p>
      </dgm:t>
    </dgm:pt>
    <dgm:pt modelId="{D8DA536B-25F8-4607-A6CC-9FF1612E61B2}" type="sibTrans" cxnId="{600E0CEE-E79E-414E-A7B0-FC1887202BBA}">
      <dgm:prSet/>
      <dgm:spPr/>
      <dgm:t>
        <a:bodyPr/>
        <a:lstStyle/>
        <a:p>
          <a:endParaRPr lang="en-US"/>
        </a:p>
      </dgm:t>
    </dgm:pt>
    <dgm:pt modelId="{B31D1D48-FD1D-4D25-A678-913802E76097}">
      <dgm:prSet phldrT="[Text]" custT="1"/>
      <dgm:spPr/>
      <dgm:t>
        <a:bodyPr/>
        <a:lstStyle/>
        <a:p>
          <a:r>
            <a:rPr lang="fr-CH" sz="1200">
              <a:solidFill>
                <a:schemeClr val="tx1"/>
              </a:solidFill>
            </a:rPr>
            <a:t>Lebanon </a:t>
          </a:r>
          <a:r>
            <a:rPr lang="fr-CH" sz="1200" dirty="0">
              <a:solidFill>
                <a:schemeClr val="tx1"/>
              </a:solidFill>
            </a:rPr>
            <a:t>National</a:t>
          </a:r>
          <a:endParaRPr lang="en-US" sz="1200" dirty="0">
            <a:solidFill>
              <a:schemeClr val="tx1"/>
            </a:solidFill>
          </a:endParaRPr>
        </a:p>
      </dgm:t>
    </dgm:pt>
    <dgm:pt modelId="{98A7C2AD-D72A-47B5-9315-AF3A645813B9}" type="parTrans" cxnId="{3E9DACCB-9939-4AA3-A06D-6AEFEDA6E00A}">
      <dgm:prSet/>
      <dgm:spPr/>
      <dgm:t>
        <a:bodyPr/>
        <a:lstStyle/>
        <a:p>
          <a:endParaRPr lang="en-US"/>
        </a:p>
      </dgm:t>
    </dgm:pt>
    <dgm:pt modelId="{0C41DA7A-0571-4A93-B2DF-3013C7E3866A}" type="sibTrans" cxnId="{3E9DACCB-9939-4AA3-A06D-6AEFEDA6E00A}">
      <dgm:prSet/>
      <dgm:spPr/>
      <dgm:t>
        <a:bodyPr/>
        <a:lstStyle/>
        <a:p>
          <a:endParaRPr lang="en-US"/>
        </a:p>
      </dgm:t>
    </dgm:pt>
    <dgm:pt modelId="{445F4B91-A8EE-4F32-95C0-BDBC24853D2D}">
      <dgm:prSet phldrT="[Text]" custT="1"/>
      <dgm:spPr/>
      <dgm:t>
        <a:bodyPr/>
        <a:lstStyle/>
        <a:p>
          <a:r>
            <a:rPr lang="en-US" sz="1100" i="0" u="none" dirty="0">
              <a:solidFill>
                <a:schemeClr val="tx1"/>
              </a:solidFill>
            </a:rPr>
            <a:t>Indonesia SKAM-RT</a:t>
          </a:r>
        </a:p>
      </dgm:t>
    </dgm:pt>
    <dgm:pt modelId="{FDA5CAE3-30D4-4AD2-8A65-BACBDEC2CCBA}" type="parTrans" cxnId="{E276EA84-4A63-49E4-A081-5BF5E68F32B1}">
      <dgm:prSet/>
      <dgm:spPr/>
      <dgm:t>
        <a:bodyPr/>
        <a:lstStyle/>
        <a:p>
          <a:endParaRPr lang="en-US"/>
        </a:p>
      </dgm:t>
    </dgm:pt>
    <dgm:pt modelId="{5DA6D54C-AE7C-434F-A6A5-CA4367D71A5C}" type="sibTrans" cxnId="{E276EA84-4A63-49E4-A081-5BF5E68F32B1}">
      <dgm:prSet/>
      <dgm:spPr/>
      <dgm:t>
        <a:bodyPr/>
        <a:lstStyle/>
        <a:p>
          <a:endParaRPr lang="en-US"/>
        </a:p>
      </dgm:t>
    </dgm:pt>
    <dgm:pt modelId="{96551484-53C9-4F1C-A285-AACB4280E415}">
      <dgm:prSet phldrT="[Text]" custT="1"/>
      <dgm:spPr/>
      <dgm:t>
        <a:bodyPr/>
        <a:lstStyle/>
        <a:p>
          <a:r>
            <a:rPr lang="en-US" sz="1200" i="0" dirty="0">
              <a:solidFill>
                <a:schemeClr val="tx1"/>
              </a:solidFill>
            </a:rPr>
            <a:t>Sao Tome and Principe MICS</a:t>
          </a:r>
        </a:p>
      </dgm:t>
    </dgm:pt>
    <dgm:pt modelId="{0F7C2986-22C8-43EF-9E88-DE16C7BBAA15}" type="parTrans" cxnId="{566C0565-520E-4528-94DB-A23BB0449A3D}">
      <dgm:prSet/>
      <dgm:spPr/>
      <dgm:t>
        <a:bodyPr/>
        <a:lstStyle/>
        <a:p>
          <a:endParaRPr lang="en-US"/>
        </a:p>
      </dgm:t>
    </dgm:pt>
    <dgm:pt modelId="{2A1C7303-A92B-4D76-81BC-6E5653FF60A4}" type="sibTrans" cxnId="{566C0565-520E-4528-94DB-A23BB0449A3D}">
      <dgm:prSet/>
      <dgm:spPr/>
      <dgm:t>
        <a:bodyPr/>
        <a:lstStyle/>
        <a:p>
          <a:endParaRPr lang="en-US"/>
        </a:p>
      </dgm:t>
    </dgm:pt>
    <dgm:pt modelId="{5A40A27C-BECA-4BC1-AB97-0E07CEE02E3A}">
      <dgm:prSet phldrT="[Text]" custT="1"/>
      <dgm:spPr/>
      <dgm:t>
        <a:bodyPr/>
        <a:lstStyle/>
        <a:p>
          <a:r>
            <a:rPr lang="en-US" sz="1100" i="0" dirty="0">
              <a:solidFill>
                <a:schemeClr val="tx1"/>
              </a:solidFill>
            </a:rPr>
            <a:t>Samoa MICS</a:t>
          </a:r>
        </a:p>
      </dgm:t>
    </dgm:pt>
    <dgm:pt modelId="{483FC7ED-9DE3-416C-8FD3-7F6BB5CE1431}" type="parTrans" cxnId="{B87CFB7F-D35E-4C84-82F4-8B42499F0102}">
      <dgm:prSet/>
      <dgm:spPr/>
      <dgm:t>
        <a:bodyPr/>
        <a:lstStyle/>
        <a:p>
          <a:endParaRPr lang="en-US"/>
        </a:p>
      </dgm:t>
    </dgm:pt>
    <dgm:pt modelId="{EFF9FCC1-8768-4F79-BF4B-07A3F544B3C1}" type="sibTrans" cxnId="{B87CFB7F-D35E-4C84-82F4-8B42499F0102}">
      <dgm:prSet/>
      <dgm:spPr/>
      <dgm:t>
        <a:bodyPr/>
        <a:lstStyle/>
        <a:p>
          <a:endParaRPr lang="en-US"/>
        </a:p>
      </dgm:t>
    </dgm:pt>
    <dgm:pt modelId="{F91398C7-6D52-4550-833B-CBDEB71A59A8}">
      <dgm:prSet phldrT="[Text]" custT="1"/>
      <dgm:spPr/>
      <dgm:t>
        <a:bodyPr/>
        <a:lstStyle/>
        <a:p>
          <a:r>
            <a:rPr lang="en-US" sz="1100" i="0" dirty="0">
              <a:solidFill>
                <a:schemeClr val="tx1"/>
              </a:solidFill>
            </a:rPr>
            <a:t>State of Palestine MICS</a:t>
          </a:r>
        </a:p>
      </dgm:t>
    </dgm:pt>
    <dgm:pt modelId="{A8BE909D-E0C8-4207-B1B0-F0B4C6689250}" type="parTrans" cxnId="{32405ACC-E25F-4E7D-B3C1-9C36C6F55061}">
      <dgm:prSet/>
      <dgm:spPr/>
      <dgm:t>
        <a:bodyPr/>
        <a:lstStyle/>
        <a:p>
          <a:endParaRPr lang="en-US"/>
        </a:p>
      </dgm:t>
    </dgm:pt>
    <dgm:pt modelId="{C2BD7A5F-4B4F-45EB-858C-8F12F7C35EA5}" type="sibTrans" cxnId="{32405ACC-E25F-4E7D-B3C1-9C36C6F55061}">
      <dgm:prSet/>
      <dgm:spPr/>
      <dgm:t>
        <a:bodyPr/>
        <a:lstStyle/>
        <a:p>
          <a:endParaRPr lang="en-US"/>
        </a:p>
      </dgm:t>
    </dgm:pt>
    <dgm:pt modelId="{92CBC215-C696-46E5-8870-EB172F0C4CFD}">
      <dgm:prSet phldrT="[Text]" custT="1"/>
      <dgm:spPr/>
      <dgm:t>
        <a:bodyPr/>
        <a:lstStyle/>
        <a:p>
          <a:r>
            <a:rPr lang="en-US" sz="1100" i="0" dirty="0">
              <a:solidFill>
                <a:schemeClr val="tx1"/>
              </a:solidFill>
            </a:rPr>
            <a:t>Malawi MICS</a:t>
          </a:r>
        </a:p>
      </dgm:t>
    </dgm:pt>
    <dgm:pt modelId="{D4179B2F-31B1-4FE6-959F-3648F4FA3F37}" type="parTrans" cxnId="{0D001D8D-FA5A-463C-B227-A6672690A6C6}">
      <dgm:prSet/>
      <dgm:spPr/>
      <dgm:t>
        <a:bodyPr/>
        <a:lstStyle/>
        <a:p>
          <a:endParaRPr lang="en-US"/>
        </a:p>
      </dgm:t>
    </dgm:pt>
    <dgm:pt modelId="{B5F0CE5B-20DC-4AC7-A5D8-D63E1953F43A}" type="sibTrans" cxnId="{0D001D8D-FA5A-463C-B227-A6672690A6C6}">
      <dgm:prSet/>
      <dgm:spPr/>
      <dgm:t>
        <a:bodyPr/>
        <a:lstStyle/>
        <a:p>
          <a:endParaRPr lang="en-US"/>
        </a:p>
      </dgm:t>
    </dgm:pt>
    <dgm:pt modelId="{9CC83224-7638-422D-8419-C9DE24106389}">
      <dgm:prSet phldrT="[Text]" custT="1"/>
      <dgm:spPr/>
      <dgm:t>
        <a:bodyPr/>
        <a:lstStyle/>
        <a:p>
          <a:pPr>
            <a:buFontTx/>
            <a:buNone/>
          </a:pPr>
          <a:r>
            <a:rPr lang="fr-CH" sz="1200" dirty="0">
              <a:solidFill>
                <a:schemeClr val="tx1"/>
              </a:solidFill>
            </a:rPr>
            <a:t>Bangladesh MICS</a:t>
          </a:r>
          <a:endParaRPr lang="en-US" sz="1200" dirty="0">
            <a:solidFill>
              <a:schemeClr val="tx1"/>
            </a:solidFill>
          </a:endParaRPr>
        </a:p>
      </dgm:t>
    </dgm:pt>
    <dgm:pt modelId="{D7AFA3DD-F26E-4AFF-8D98-78B5123EA0FE}" type="parTrans" cxnId="{1CDAB937-D4FF-4586-AE2C-7BF268034033}">
      <dgm:prSet/>
      <dgm:spPr/>
      <dgm:t>
        <a:bodyPr/>
        <a:lstStyle/>
        <a:p>
          <a:endParaRPr lang="en-US"/>
        </a:p>
      </dgm:t>
    </dgm:pt>
    <dgm:pt modelId="{CBA400D7-905C-45FA-A3B5-A6BD7FA7DC2A}" type="sibTrans" cxnId="{1CDAB937-D4FF-4586-AE2C-7BF268034033}">
      <dgm:prSet/>
      <dgm:spPr/>
      <dgm:t>
        <a:bodyPr/>
        <a:lstStyle/>
        <a:p>
          <a:endParaRPr lang="en-US"/>
        </a:p>
      </dgm:t>
    </dgm:pt>
    <dgm:pt modelId="{57F34380-DFDC-40EC-91D3-E5F04DD57BA4}">
      <dgm:prSet phldrT="[Text]" custT="1"/>
      <dgm:spPr/>
      <dgm:t>
        <a:bodyPr/>
        <a:lstStyle/>
        <a:p>
          <a:pPr>
            <a:buNone/>
          </a:pPr>
          <a:r>
            <a:rPr lang="en-US" sz="1200" u="sng" dirty="0">
              <a:solidFill>
                <a:schemeClr val="tx1"/>
              </a:solidFill>
            </a:rPr>
            <a:t>2014-15</a:t>
          </a:r>
        </a:p>
      </dgm:t>
    </dgm:pt>
    <dgm:pt modelId="{A3C62257-FDD6-4EF5-AC1A-600F08DFE45C}" type="parTrans" cxnId="{7AB44DE5-EA00-41C5-8634-20F865175F29}">
      <dgm:prSet/>
      <dgm:spPr/>
      <dgm:t>
        <a:bodyPr/>
        <a:lstStyle/>
        <a:p>
          <a:endParaRPr lang="en-US"/>
        </a:p>
      </dgm:t>
    </dgm:pt>
    <dgm:pt modelId="{A8AEBCC1-269D-4F1C-B7E0-9BE9CAC24691}" type="sibTrans" cxnId="{7AB44DE5-EA00-41C5-8634-20F865175F29}">
      <dgm:prSet/>
      <dgm:spPr/>
      <dgm:t>
        <a:bodyPr/>
        <a:lstStyle/>
        <a:p>
          <a:endParaRPr lang="en-US"/>
        </a:p>
      </dgm:t>
    </dgm:pt>
    <dgm:pt modelId="{0814EBE5-A614-445F-81D5-752FE4435486}">
      <dgm:prSet phldrT="[Text]" custT="1"/>
      <dgm:spPr/>
      <dgm:t>
        <a:bodyPr/>
        <a:lstStyle/>
        <a:p>
          <a:r>
            <a:rPr lang="fr-CH" sz="1200">
              <a:solidFill>
                <a:schemeClr val="tx1"/>
              </a:solidFill>
            </a:rPr>
            <a:t>2016-17</a:t>
          </a:r>
          <a:endParaRPr lang="en-US" sz="1200" dirty="0">
            <a:solidFill>
              <a:schemeClr val="tx1"/>
            </a:solidFill>
          </a:endParaRPr>
        </a:p>
      </dgm:t>
    </dgm:pt>
    <dgm:pt modelId="{BD6EA941-1FAC-4D42-8A93-7E20A2E74B66}" type="sibTrans" cxnId="{F5ED3113-6CEB-4257-A660-E7A8B5714EF0}">
      <dgm:prSet/>
      <dgm:spPr/>
      <dgm:t>
        <a:bodyPr/>
        <a:lstStyle/>
        <a:p>
          <a:endParaRPr lang="en-US" sz="1200">
            <a:solidFill>
              <a:schemeClr val="tx1"/>
            </a:solidFill>
          </a:endParaRPr>
        </a:p>
      </dgm:t>
    </dgm:pt>
    <dgm:pt modelId="{A3187397-D65E-497E-B248-D57D5B545F33}" type="parTrans" cxnId="{F5ED3113-6CEB-4257-A660-E7A8B5714EF0}">
      <dgm:prSet/>
      <dgm:spPr/>
      <dgm:t>
        <a:bodyPr/>
        <a:lstStyle/>
        <a:p>
          <a:endParaRPr lang="en-US" sz="1200">
            <a:solidFill>
              <a:schemeClr val="tx1"/>
            </a:solidFill>
          </a:endParaRPr>
        </a:p>
      </dgm:t>
    </dgm:pt>
    <dgm:pt modelId="{A8EE1FA2-AD6C-4CDE-9A68-BA42D13146EE}">
      <dgm:prSet phldrT="[Text]" custT="1"/>
      <dgm:spPr/>
      <dgm:t>
        <a:bodyPr/>
        <a:lstStyle/>
        <a:p>
          <a:pPr>
            <a:buNone/>
          </a:pPr>
          <a:endParaRPr lang="en-US" sz="1200" dirty="0">
            <a:solidFill>
              <a:schemeClr val="tx1"/>
            </a:solidFill>
          </a:endParaRPr>
        </a:p>
      </dgm:t>
    </dgm:pt>
    <dgm:pt modelId="{2F6A1129-9D3D-476B-A4EC-ABC6219D6BCF}" type="parTrans" cxnId="{8E2AF71F-FC2C-420D-8984-183AF59C682A}">
      <dgm:prSet/>
      <dgm:spPr/>
      <dgm:t>
        <a:bodyPr/>
        <a:lstStyle/>
        <a:p>
          <a:endParaRPr lang="en-US"/>
        </a:p>
      </dgm:t>
    </dgm:pt>
    <dgm:pt modelId="{916A9B11-0A72-4AFA-BE4B-865856ECCB1C}" type="sibTrans" cxnId="{8E2AF71F-FC2C-420D-8984-183AF59C682A}">
      <dgm:prSet/>
      <dgm:spPr/>
      <dgm:t>
        <a:bodyPr/>
        <a:lstStyle/>
        <a:p>
          <a:endParaRPr lang="en-US"/>
        </a:p>
      </dgm:t>
    </dgm:pt>
    <dgm:pt modelId="{85A5DB40-3D67-4552-9547-3BBB08B3A92C}">
      <dgm:prSet phldrT="[Text]" custT="1"/>
      <dgm:spPr/>
      <dgm:t>
        <a:bodyPr/>
        <a:lstStyle/>
        <a:p>
          <a:r>
            <a:rPr lang="en-US" sz="1100" i="1" dirty="0">
              <a:solidFill>
                <a:schemeClr val="tx1"/>
              </a:solidFill>
            </a:rPr>
            <a:t>Ecuador ENEMDU</a:t>
          </a:r>
        </a:p>
      </dgm:t>
    </dgm:pt>
    <dgm:pt modelId="{681CE610-145E-4AD1-81EB-9C84EE4EA643}" type="parTrans" cxnId="{D0D8C328-1424-453D-85BA-2DBB943E0BD5}">
      <dgm:prSet/>
      <dgm:spPr/>
      <dgm:t>
        <a:bodyPr/>
        <a:lstStyle/>
        <a:p>
          <a:endParaRPr lang="en-US"/>
        </a:p>
      </dgm:t>
    </dgm:pt>
    <dgm:pt modelId="{C001F266-3FD8-4579-8BEC-207F129641C9}" type="sibTrans" cxnId="{D0D8C328-1424-453D-85BA-2DBB943E0BD5}">
      <dgm:prSet/>
      <dgm:spPr/>
      <dgm:t>
        <a:bodyPr/>
        <a:lstStyle/>
        <a:p>
          <a:endParaRPr lang="en-US"/>
        </a:p>
      </dgm:t>
    </dgm:pt>
    <dgm:pt modelId="{BFFD3DA2-5143-4091-82BA-0FDDB70A48CF}">
      <dgm:prSet phldrT="[Text]" custT="1"/>
      <dgm:spPr/>
      <dgm:t>
        <a:bodyPr/>
        <a:lstStyle/>
        <a:p>
          <a:r>
            <a:rPr lang="en-US" sz="1100" i="1" dirty="0">
              <a:solidFill>
                <a:schemeClr val="tx1"/>
              </a:solidFill>
            </a:rPr>
            <a:t>Trinidad and Tobago MICS</a:t>
          </a:r>
        </a:p>
      </dgm:t>
    </dgm:pt>
    <dgm:pt modelId="{96ADEE27-9A58-4B6C-8BFF-779511E27069}" type="parTrans" cxnId="{660D39B6-64BC-4943-9EF6-83162BADBF00}">
      <dgm:prSet/>
      <dgm:spPr/>
      <dgm:t>
        <a:bodyPr/>
        <a:lstStyle/>
        <a:p>
          <a:endParaRPr lang="en-US"/>
        </a:p>
      </dgm:t>
    </dgm:pt>
    <dgm:pt modelId="{16032C67-FED3-42A6-AC29-DC052BCC72EA}" type="sibTrans" cxnId="{660D39B6-64BC-4943-9EF6-83162BADBF00}">
      <dgm:prSet/>
      <dgm:spPr/>
      <dgm:t>
        <a:bodyPr/>
        <a:lstStyle/>
        <a:p>
          <a:endParaRPr lang="en-US"/>
        </a:p>
      </dgm:t>
    </dgm:pt>
    <dgm:pt modelId="{492CA4A2-FA64-4DCB-BD16-F63B873A1EDA}">
      <dgm:prSet phldrT="[Text]" custT="1"/>
      <dgm:spPr/>
      <dgm:t>
        <a:bodyPr/>
        <a:lstStyle/>
        <a:p>
          <a:r>
            <a:rPr lang="fr-CH" sz="1200" i="1">
              <a:solidFill>
                <a:schemeClr val="tx1"/>
              </a:solidFill>
            </a:rPr>
            <a:t>Togo MICS</a:t>
          </a:r>
          <a:endParaRPr lang="en-US" sz="1200" dirty="0">
            <a:solidFill>
              <a:schemeClr val="tx1"/>
            </a:solidFill>
          </a:endParaRPr>
        </a:p>
      </dgm:t>
    </dgm:pt>
    <dgm:pt modelId="{3A6C47EF-AE35-4ACF-9565-954A6B38670C}" type="parTrans" cxnId="{05D21FF2-221F-4655-98C8-C1829C05C7D8}">
      <dgm:prSet/>
      <dgm:spPr/>
      <dgm:t>
        <a:bodyPr/>
        <a:lstStyle/>
        <a:p>
          <a:endParaRPr lang="en-US"/>
        </a:p>
      </dgm:t>
    </dgm:pt>
    <dgm:pt modelId="{A0ABF7A2-09C9-4ACB-873A-2256629DC3E1}" type="sibTrans" cxnId="{05D21FF2-221F-4655-98C8-C1829C05C7D8}">
      <dgm:prSet/>
      <dgm:spPr/>
      <dgm:t>
        <a:bodyPr/>
        <a:lstStyle/>
        <a:p>
          <a:endParaRPr lang="en-US"/>
        </a:p>
      </dgm:t>
    </dgm:pt>
    <dgm:pt modelId="{387BCF51-B371-4B07-854B-B86AF981D05A}">
      <dgm:prSet phldrT="[Text]" custT="1"/>
      <dgm:spPr/>
      <dgm:t>
        <a:bodyPr/>
        <a:lstStyle/>
        <a:p>
          <a:r>
            <a:rPr lang="en-US" sz="1200" i="0" dirty="0">
              <a:solidFill>
                <a:schemeClr val="tx1"/>
              </a:solidFill>
            </a:rPr>
            <a:t>Tonga MICS</a:t>
          </a:r>
        </a:p>
      </dgm:t>
    </dgm:pt>
    <dgm:pt modelId="{3255B910-17B2-42EE-9AC2-93C311E08357}" type="parTrans" cxnId="{083DFF7B-B62B-436A-BF8C-0AAAA4E9B877}">
      <dgm:prSet/>
      <dgm:spPr/>
      <dgm:t>
        <a:bodyPr/>
        <a:lstStyle/>
        <a:p>
          <a:endParaRPr lang="en-US"/>
        </a:p>
      </dgm:t>
    </dgm:pt>
    <dgm:pt modelId="{8C6E2BAF-053E-46C7-9161-BA448895CBB5}" type="sibTrans" cxnId="{083DFF7B-B62B-436A-BF8C-0AAAA4E9B877}">
      <dgm:prSet/>
      <dgm:spPr/>
      <dgm:t>
        <a:bodyPr/>
        <a:lstStyle/>
        <a:p>
          <a:endParaRPr lang="en-US"/>
        </a:p>
      </dgm:t>
    </dgm:pt>
    <dgm:pt modelId="{562BE48F-F6CC-47C8-A521-A90CBA96B621}">
      <dgm:prSet phldrT="[Text]" custT="1"/>
      <dgm:spPr/>
      <dgm:t>
        <a:bodyPr/>
        <a:lstStyle/>
        <a:p>
          <a:r>
            <a:rPr lang="en-US" sz="1100" i="0" dirty="0">
              <a:solidFill>
                <a:schemeClr val="tx1"/>
              </a:solidFill>
            </a:rPr>
            <a:t>Turks and Caicos MICS</a:t>
          </a:r>
        </a:p>
      </dgm:t>
    </dgm:pt>
    <dgm:pt modelId="{7258D488-CEF1-44E3-84A0-A8168707C4D4}" type="parTrans" cxnId="{BBBD8B2E-D4F0-4FAE-AB84-A5818997ADE6}">
      <dgm:prSet/>
      <dgm:spPr/>
      <dgm:t>
        <a:bodyPr/>
        <a:lstStyle/>
        <a:p>
          <a:endParaRPr lang="en-US"/>
        </a:p>
      </dgm:t>
    </dgm:pt>
    <dgm:pt modelId="{02C315CC-DC31-4DB2-9321-250CFB65449D}" type="sibTrans" cxnId="{BBBD8B2E-D4F0-4FAE-AB84-A5818997ADE6}">
      <dgm:prSet/>
      <dgm:spPr/>
      <dgm:t>
        <a:bodyPr/>
        <a:lstStyle/>
        <a:p>
          <a:endParaRPr lang="en-US"/>
        </a:p>
      </dgm:t>
    </dgm:pt>
    <dgm:pt modelId="{9AF2B7A3-64FC-446F-B819-7E2C16213A07}">
      <dgm:prSet phldrT="[Text]" custT="1"/>
      <dgm:spPr/>
      <dgm:t>
        <a:bodyPr/>
        <a:lstStyle/>
        <a:p>
          <a:r>
            <a:rPr lang="en-US" sz="1100" i="0" dirty="0">
              <a:solidFill>
                <a:schemeClr val="tx1"/>
              </a:solidFill>
            </a:rPr>
            <a:t>Tuvalu MICS</a:t>
          </a:r>
        </a:p>
      </dgm:t>
    </dgm:pt>
    <dgm:pt modelId="{4CF1CB3F-735F-4E42-BE0C-7EFBD92E14D8}" type="parTrans" cxnId="{5543F00A-4456-4674-B700-921999D08D36}">
      <dgm:prSet/>
      <dgm:spPr/>
      <dgm:t>
        <a:bodyPr/>
        <a:lstStyle/>
        <a:p>
          <a:endParaRPr lang="en-US"/>
        </a:p>
      </dgm:t>
    </dgm:pt>
    <dgm:pt modelId="{8B3677A9-1653-44AC-A566-D898CBEA9AA4}" type="sibTrans" cxnId="{5543F00A-4456-4674-B700-921999D08D36}">
      <dgm:prSet/>
      <dgm:spPr/>
      <dgm:t>
        <a:bodyPr/>
        <a:lstStyle/>
        <a:p>
          <a:endParaRPr lang="en-US"/>
        </a:p>
      </dgm:t>
    </dgm:pt>
    <dgm:pt modelId="{625A9423-8C93-4991-B047-251DB6F0CB35}">
      <dgm:prSet custT="1"/>
      <dgm:spPr/>
      <dgm:t>
        <a:bodyPr/>
        <a:lstStyle/>
        <a:p>
          <a:r>
            <a:rPr lang="en-US" sz="1200" i="0" dirty="0"/>
            <a:t>Viet Nam MICS</a:t>
          </a:r>
        </a:p>
      </dgm:t>
    </dgm:pt>
    <dgm:pt modelId="{51175AE5-6EC2-43E1-AF86-7359FBE15DAF}" type="parTrans" cxnId="{5E74E53D-29C8-47DA-8242-35ECDFB2C355}">
      <dgm:prSet/>
      <dgm:spPr/>
      <dgm:t>
        <a:bodyPr/>
        <a:lstStyle/>
        <a:p>
          <a:endParaRPr lang="en-US"/>
        </a:p>
      </dgm:t>
    </dgm:pt>
    <dgm:pt modelId="{470D03FC-A66F-46F5-B1ED-B0DB9955B982}" type="sibTrans" cxnId="{5E74E53D-29C8-47DA-8242-35ECDFB2C355}">
      <dgm:prSet/>
      <dgm:spPr/>
      <dgm:t>
        <a:bodyPr/>
        <a:lstStyle/>
        <a:p>
          <a:endParaRPr lang="en-US"/>
        </a:p>
      </dgm:t>
    </dgm:pt>
    <dgm:pt modelId="{E79E2C52-F904-498A-81AD-19F2E99FDBFD}">
      <dgm:prSet custT="1"/>
      <dgm:spPr/>
      <dgm:t>
        <a:bodyPr/>
        <a:lstStyle/>
        <a:p>
          <a:r>
            <a:rPr lang="en-US" sz="1200" i="1" dirty="0"/>
            <a:t>Eswatini MICS</a:t>
          </a:r>
        </a:p>
      </dgm:t>
    </dgm:pt>
    <dgm:pt modelId="{962CA7AE-F86E-4335-A866-0ED68EF3C83C}" type="parTrans" cxnId="{E42A4FB5-897B-43A9-AA4A-674D4375D388}">
      <dgm:prSet/>
      <dgm:spPr/>
      <dgm:t>
        <a:bodyPr/>
        <a:lstStyle/>
        <a:p>
          <a:endParaRPr lang="en-US"/>
        </a:p>
      </dgm:t>
    </dgm:pt>
    <dgm:pt modelId="{0BA32060-EC67-4C91-B112-88128D669509}" type="sibTrans" cxnId="{E42A4FB5-897B-43A9-AA4A-674D4375D388}">
      <dgm:prSet/>
      <dgm:spPr/>
      <dgm:t>
        <a:bodyPr/>
        <a:lstStyle/>
        <a:p>
          <a:endParaRPr lang="en-US"/>
        </a:p>
      </dgm:t>
    </dgm:pt>
    <dgm:pt modelId="{BDD3F3FB-2D5A-4922-963B-EB2C8E4C6366}">
      <dgm:prSet custT="1"/>
      <dgm:spPr/>
      <dgm:t>
        <a:bodyPr/>
        <a:lstStyle/>
        <a:p>
          <a:r>
            <a:rPr lang="en-US" sz="1200" i="0" dirty="0"/>
            <a:t>Fiji MICS</a:t>
          </a:r>
          <a:endParaRPr lang="en-US" sz="1200" i="1" u="sng" dirty="0"/>
        </a:p>
      </dgm:t>
    </dgm:pt>
    <dgm:pt modelId="{161A131C-7F28-4C01-A3E0-AE0D956D6821}" type="parTrans" cxnId="{C045F6DC-F9C1-4C84-8B58-C2465F0E56D9}">
      <dgm:prSet/>
      <dgm:spPr/>
      <dgm:t>
        <a:bodyPr/>
        <a:lstStyle/>
        <a:p>
          <a:endParaRPr lang="en-US"/>
        </a:p>
      </dgm:t>
    </dgm:pt>
    <dgm:pt modelId="{E9827544-602C-4381-A4F9-B18948A201E3}" type="sibTrans" cxnId="{C045F6DC-F9C1-4C84-8B58-C2465F0E56D9}">
      <dgm:prSet/>
      <dgm:spPr/>
      <dgm:t>
        <a:bodyPr/>
        <a:lstStyle/>
        <a:p>
          <a:endParaRPr lang="en-US"/>
        </a:p>
      </dgm:t>
    </dgm:pt>
    <dgm:pt modelId="{E23CFAB6-02FC-45AE-BDAB-EB4E47006F3D}">
      <dgm:prSet custT="1"/>
      <dgm:spPr/>
      <dgm:t>
        <a:bodyPr/>
        <a:lstStyle/>
        <a:p>
          <a:r>
            <a:rPr lang="en-US" sz="1200" i="0" u="none" dirty="0"/>
            <a:t>Sri Lanka </a:t>
          </a:r>
          <a:r>
            <a:rPr lang="en-US" sz="1200" i="0" dirty="0"/>
            <a:t>HIES</a:t>
          </a:r>
        </a:p>
      </dgm:t>
    </dgm:pt>
    <dgm:pt modelId="{04D86F54-04DD-4EC4-9E4C-4FE962D7FC55}" type="parTrans" cxnId="{EFA82C5D-F218-4AD4-AC66-23126B64EE4B}">
      <dgm:prSet/>
      <dgm:spPr/>
      <dgm:t>
        <a:bodyPr/>
        <a:lstStyle/>
        <a:p>
          <a:endParaRPr lang="en-US"/>
        </a:p>
      </dgm:t>
    </dgm:pt>
    <dgm:pt modelId="{385B356E-C010-4C43-BEAF-0C90F6B02515}" type="sibTrans" cxnId="{EFA82C5D-F218-4AD4-AC66-23126B64EE4B}">
      <dgm:prSet/>
      <dgm:spPr/>
      <dgm:t>
        <a:bodyPr/>
        <a:lstStyle/>
        <a:p>
          <a:endParaRPr lang="en-US"/>
        </a:p>
      </dgm:t>
    </dgm:pt>
    <dgm:pt modelId="{8DF415F6-D927-4221-8E85-1FE05B2E6106}">
      <dgm:prSet phldrT="[Text]" custT="1"/>
      <dgm:spPr/>
      <dgm:t>
        <a:bodyPr/>
        <a:lstStyle/>
        <a:p>
          <a:r>
            <a:rPr lang="en-US" sz="1200" i="0" dirty="0">
              <a:solidFill>
                <a:schemeClr val="tx1"/>
              </a:solidFill>
            </a:rPr>
            <a:t>Zimbabwe MICS</a:t>
          </a:r>
        </a:p>
      </dgm:t>
    </dgm:pt>
    <dgm:pt modelId="{E1C046BF-9DFC-4656-A7C4-791AF26E8844}" type="parTrans" cxnId="{3BDF2594-59AA-4339-B603-2D58B7F5FD08}">
      <dgm:prSet/>
      <dgm:spPr/>
      <dgm:t>
        <a:bodyPr/>
        <a:lstStyle/>
        <a:p>
          <a:endParaRPr lang="en-US"/>
        </a:p>
      </dgm:t>
    </dgm:pt>
    <dgm:pt modelId="{30BEFA16-C757-4D7D-93A9-02AE2C1B0C57}" type="sibTrans" cxnId="{3BDF2594-59AA-4339-B603-2D58B7F5FD08}">
      <dgm:prSet/>
      <dgm:spPr/>
      <dgm:t>
        <a:bodyPr/>
        <a:lstStyle/>
        <a:p>
          <a:endParaRPr lang="en-US"/>
        </a:p>
      </dgm:t>
    </dgm:pt>
    <dgm:pt modelId="{884B02A7-5180-478B-A30F-B807E3527D2A}">
      <dgm:prSet phldrT="[Text]" custT="1"/>
      <dgm:spPr/>
      <dgm:t>
        <a:bodyPr/>
        <a:lstStyle/>
        <a:p>
          <a:r>
            <a:rPr lang="en-US" sz="1100" i="0" dirty="0">
              <a:solidFill>
                <a:schemeClr val="tx1"/>
              </a:solidFill>
            </a:rPr>
            <a:t>Kosovo MICS</a:t>
          </a:r>
        </a:p>
      </dgm:t>
    </dgm:pt>
    <dgm:pt modelId="{3D65572E-2B4E-4654-AE70-F771B6227E96}" type="parTrans" cxnId="{55597CFD-E25E-447E-8C94-6011A41F2174}">
      <dgm:prSet/>
      <dgm:spPr/>
      <dgm:t>
        <a:bodyPr/>
        <a:lstStyle/>
        <a:p>
          <a:endParaRPr lang="en-US"/>
        </a:p>
      </dgm:t>
    </dgm:pt>
    <dgm:pt modelId="{3D2B562A-0C50-40CB-A0CB-780F18AD33F9}" type="sibTrans" cxnId="{55597CFD-E25E-447E-8C94-6011A41F2174}">
      <dgm:prSet/>
      <dgm:spPr/>
      <dgm:t>
        <a:bodyPr/>
        <a:lstStyle/>
        <a:p>
          <a:endParaRPr lang="en-US"/>
        </a:p>
      </dgm:t>
    </dgm:pt>
    <dgm:pt modelId="{7E3F35B0-AF91-4F25-9AA6-47E0D36C9873}">
      <dgm:prSet custT="1"/>
      <dgm:spPr/>
      <dgm:t>
        <a:bodyPr/>
        <a:lstStyle/>
        <a:p>
          <a:r>
            <a:rPr lang="en-US" sz="1200" i="1" dirty="0"/>
            <a:t>Mozambique DHS</a:t>
          </a:r>
          <a:endParaRPr lang="en-US" sz="1200" i="1" u="none" dirty="0"/>
        </a:p>
      </dgm:t>
    </dgm:pt>
    <dgm:pt modelId="{8F325478-5EDC-4807-BF3F-BC55AAD325EC}" type="parTrans" cxnId="{1C535117-24E9-4CB1-A34D-EEFCD1D40054}">
      <dgm:prSet/>
      <dgm:spPr/>
      <dgm:t>
        <a:bodyPr/>
        <a:lstStyle/>
        <a:p>
          <a:endParaRPr lang="en-US"/>
        </a:p>
      </dgm:t>
    </dgm:pt>
    <dgm:pt modelId="{FF07565E-B6CE-43E5-B5E1-06D26DE7F156}" type="sibTrans" cxnId="{1C535117-24E9-4CB1-A34D-EEFCD1D40054}">
      <dgm:prSet/>
      <dgm:spPr/>
      <dgm:t>
        <a:bodyPr/>
        <a:lstStyle/>
        <a:p>
          <a:endParaRPr lang="en-US"/>
        </a:p>
      </dgm:t>
    </dgm:pt>
    <dgm:pt modelId="{E0E9D77D-812A-48D2-B5A4-D4E67C42BB7B}">
      <dgm:prSet custT="1"/>
      <dgm:spPr/>
      <dgm:t>
        <a:bodyPr/>
        <a:lstStyle/>
        <a:p>
          <a:r>
            <a:rPr lang="en-US" sz="1200" i="0" u="none" dirty="0"/>
            <a:t>Nigeria NORM</a:t>
          </a:r>
          <a:endParaRPr lang="en-US" sz="1200" i="1" u="none" dirty="0"/>
        </a:p>
      </dgm:t>
    </dgm:pt>
    <dgm:pt modelId="{7A3E4D41-9B6D-44DC-AF86-DD42B854F7EF}" type="parTrans" cxnId="{5A3B606A-7262-4814-8DAD-8EFC09DE9530}">
      <dgm:prSet/>
      <dgm:spPr/>
      <dgm:t>
        <a:bodyPr/>
        <a:lstStyle/>
        <a:p>
          <a:endParaRPr lang="en-US"/>
        </a:p>
      </dgm:t>
    </dgm:pt>
    <dgm:pt modelId="{F32972BB-F657-4CF3-A5C3-84C78DF479C1}" type="sibTrans" cxnId="{5A3B606A-7262-4814-8DAD-8EFC09DE9530}">
      <dgm:prSet/>
      <dgm:spPr/>
      <dgm:t>
        <a:bodyPr/>
        <a:lstStyle/>
        <a:p>
          <a:endParaRPr lang="en-US"/>
        </a:p>
      </dgm:t>
    </dgm:pt>
    <dgm:pt modelId="{CF1C299B-5389-4E47-A6CC-9EACC9FCF5D0}">
      <dgm:prSet custT="1"/>
      <dgm:spPr/>
      <dgm:t>
        <a:bodyPr/>
        <a:lstStyle/>
        <a:p>
          <a:r>
            <a:rPr lang="en-US" sz="1200" i="0" dirty="0"/>
            <a:t>Tanzania NPS</a:t>
          </a:r>
        </a:p>
      </dgm:t>
    </dgm:pt>
    <dgm:pt modelId="{CE87E5F3-06EE-4A8F-95D2-8501D64F7F07}" type="parTrans" cxnId="{C55AE900-7A3A-451D-BE86-448F275A30B9}">
      <dgm:prSet/>
      <dgm:spPr/>
      <dgm:t>
        <a:bodyPr/>
        <a:lstStyle/>
        <a:p>
          <a:endParaRPr lang="en-US"/>
        </a:p>
      </dgm:t>
    </dgm:pt>
    <dgm:pt modelId="{C07AA7B7-68A5-494B-B187-807AABBF5D37}" type="sibTrans" cxnId="{C55AE900-7A3A-451D-BE86-448F275A30B9}">
      <dgm:prSet/>
      <dgm:spPr/>
      <dgm:t>
        <a:bodyPr/>
        <a:lstStyle/>
        <a:p>
          <a:endParaRPr lang="en-US"/>
        </a:p>
      </dgm:t>
    </dgm:pt>
    <dgm:pt modelId="{50C98531-BC55-4924-9CDC-2515AF9D7E21}">
      <dgm:prSet phldrT="[Text]" custT="1"/>
      <dgm:spPr/>
      <dgm:t>
        <a:bodyPr/>
        <a:lstStyle/>
        <a:p>
          <a:r>
            <a:rPr lang="fr-CH" sz="1200">
              <a:solidFill>
                <a:schemeClr val="tx1"/>
              </a:solidFill>
            </a:rPr>
            <a:t>DPRK </a:t>
          </a:r>
          <a:r>
            <a:rPr lang="fr-CH" sz="1200" dirty="0">
              <a:solidFill>
                <a:schemeClr val="tx1"/>
              </a:solidFill>
            </a:rPr>
            <a:t>MICS</a:t>
          </a:r>
          <a:endParaRPr lang="en-US" sz="1200" dirty="0">
            <a:solidFill>
              <a:schemeClr val="tx1"/>
            </a:solidFill>
          </a:endParaRPr>
        </a:p>
      </dgm:t>
    </dgm:pt>
    <dgm:pt modelId="{8AA6A3B8-3347-4402-A40A-1B7871B1A592}" type="parTrans" cxnId="{A7EE4E88-468B-4D46-B34C-CFD03D2AFE51}">
      <dgm:prSet/>
      <dgm:spPr/>
      <dgm:t>
        <a:bodyPr/>
        <a:lstStyle/>
        <a:p>
          <a:endParaRPr lang="en-US"/>
        </a:p>
      </dgm:t>
    </dgm:pt>
    <dgm:pt modelId="{A18B2354-6639-430B-8FB7-209B4EE320CE}" type="sibTrans" cxnId="{A7EE4E88-468B-4D46-B34C-CFD03D2AFE51}">
      <dgm:prSet/>
      <dgm:spPr/>
      <dgm:t>
        <a:bodyPr/>
        <a:lstStyle/>
        <a:p>
          <a:endParaRPr lang="en-US"/>
        </a:p>
      </dgm:t>
    </dgm:pt>
    <dgm:pt modelId="{AB56A353-2DBF-4EFD-8F80-48FCE2A981E2}">
      <dgm:prSet phldrT="[Text]" custT="1"/>
      <dgm:spPr/>
      <dgm:t>
        <a:bodyPr/>
        <a:lstStyle/>
        <a:p>
          <a:r>
            <a:rPr lang="en-US" sz="1200" i="0" dirty="0">
              <a:solidFill>
                <a:schemeClr val="tx1"/>
              </a:solidFill>
            </a:rPr>
            <a:t>Nepal MICS</a:t>
          </a:r>
          <a:endParaRPr lang="en-US" sz="1200" i="0" u="sng" dirty="0">
            <a:solidFill>
              <a:schemeClr val="tx1"/>
            </a:solidFill>
          </a:endParaRPr>
        </a:p>
      </dgm:t>
    </dgm:pt>
    <dgm:pt modelId="{302BD88B-297E-4B28-905C-790F1132076C}" type="parTrans" cxnId="{CBC6F1E7-7DD6-4B24-836B-AB6B8F45853F}">
      <dgm:prSet/>
      <dgm:spPr/>
      <dgm:t>
        <a:bodyPr/>
        <a:lstStyle/>
        <a:p>
          <a:endParaRPr lang="en-US"/>
        </a:p>
      </dgm:t>
    </dgm:pt>
    <dgm:pt modelId="{F3F59289-DFA2-42D9-BEA9-D31B4F7EB2F1}" type="sibTrans" cxnId="{CBC6F1E7-7DD6-4B24-836B-AB6B8F45853F}">
      <dgm:prSet/>
      <dgm:spPr/>
      <dgm:t>
        <a:bodyPr/>
        <a:lstStyle/>
        <a:p>
          <a:endParaRPr lang="en-US"/>
        </a:p>
      </dgm:t>
    </dgm:pt>
    <dgm:pt modelId="{882F90E3-7309-4D65-A13B-1DF8DBC7C6AD}">
      <dgm:prSet phldrT="[Text]" custT="1"/>
      <dgm:spPr/>
      <dgm:t>
        <a:bodyPr/>
        <a:lstStyle/>
        <a:p>
          <a:r>
            <a:rPr lang="en-US" sz="1200" i="0" u="sng" dirty="0">
              <a:solidFill>
                <a:schemeClr val="tx1"/>
              </a:solidFill>
            </a:rPr>
            <a:t>Nigeria NORM</a:t>
          </a:r>
        </a:p>
      </dgm:t>
    </dgm:pt>
    <dgm:pt modelId="{C34CC984-1916-4759-9FFF-037B65109C22}" type="parTrans" cxnId="{5CCA9723-89FA-4EA6-9C57-CBB288625ED4}">
      <dgm:prSet/>
      <dgm:spPr/>
      <dgm:t>
        <a:bodyPr/>
        <a:lstStyle/>
        <a:p>
          <a:endParaRPr lang="en-US"/>
        </a:p>
      </dgm:t>
    </dgm:pt>
    <dgm:pt modelId="{E5AAA3B4-7A03-47CB-92E4-DA61BDEC1D76}" type="sibTrans" cxnId="{5CCA9723-89FA-4EA6-9C57-CBB288625ED4}">
      <dgm:prSet/>
      <dgm:spPr/>
      <dgm:t>
        <a:bodyPr/>
        <a:lstStyle/>
        <a:p>
          <a:endParaRPr lang="en-US"/>
        </a:p>
      </dgm:t>
    </dgm:pt>
    <dgm:pt modelId="{58257937-45A5-4441-B14F-E1492D67037F}">
      <dgm:prSet phldrT="[Text]" custT="1"/>
      <dgm:spPr/>
      <dgm:t>
        <a:bodyPr/>
        <a:lstStyle/>
        <a:p>
          <a:r>
            <a:rPr lang="fr-CH" sz="1100" i="1">
              <a:solidFill>
                <a:schemeClr val="tx1"/>
              </a:solidFill>
            </a:rPr>
            <a:t>Guyana </a:t>
          </a:r>
          <a:r>
            <a:rPr lang="fr-CH" sz="1100" i="1" dirty="0">
              <a:solidFill>
                <a:schemeClr val="tx1"/>
              </a:solidFill>
            </a:rPr>
            <a:t>MICS</a:t>
          </a:r>
          <a:endParaRPr lang="en-US" sz="1100" i="1" dirty="0"/>
        </a:p>
      </dgm:t>
    </dgm:pt>
    <dgm:pt modelId="{1C9AA2CC-8451-4706-969B-2C8CF06B610B}" type="parTrans" cxnId="{516D4DE5-553E-4A63-BAD8-8A4099D29395}">
      <dgm:prSet/>
      <dgm:spPr/>
      <dgm:t>
        <a:bodyPr/>
        <a:lstStyle/>
        <a:p>
          <a:endParaRPr lang="en-US"/>
        </a:p>
      </dgm:t>
    </dgm:pt>
    <dgm:pt modelId="{D68B5B05-4ABB-4780-9B4B-0412BAB0BEC4}" type="sibTrans" cxnId="{516D4DE5-553E-4A63-BAD8-8A4099D29395}">
      <dgm:prSet/>
      <dgm:spPr/>
      <dgm:t>
        <a:bodyPr/>
        <a:lstStyle/>
        <a:p>
          <a:endParaRPr lang="en-US"/>
        </a:p>
      </dgm:t>
    </dgm:pt>
    <dgm:pt modelId="{BE14382D-3E9D-4CCC-AA00-B03536D66055}" type="pres">
      <dgm:prSet presAssocID="{F5C13E35-C268-47A4-8B5A-04842B52CCF6}" presName="Name0" presStyleCnt="0">
        <dgm:presLayoutVars>
          <dgm:chMax val="7"/>
          <dgm:chPref val="5"/>
          <dgm:dir/>
          <dgm:animOne val="branch"/>
          <dgm:animLvl val="lvl"/>
        </dgm:presLayoutVars>
      </dgm:prSet>
      <dgm:spPr/>
    </dgm:pt>
    <dgm:pt modelId="{B62AD674-60A4-4952-B75C-028417CE68E3}" type="pres">
      <dgm:prSet presAssocID="{B3F0B2C4-5F1C-457B-BB39-C3858B214E60}" presName="ChildAccent7" presStyleCnt="0"/>
      <dgm:spPr/>
    </dgm:pt>
    <dgm:pt modelId="{EBE62E99-81C1-49E1-95B6-36F8BEA0E389}" type="pres">
      <dgm:prSet presAssocID="{B3F0B2C4-5F1C-457B-BB39-C3858B214E60}" presName="ChildAccent" presStyleLbl="alignImgPlace1" presStyleIdx="0" presStyleCnt="7"/>
      <dgm:spPr/>
    </dgm:pt>
    <dgm:pt modelId="{7D423FD3-FCF0-4983-827D-6C44B78B8FB5}" type="pres">
      <dgm:prSet presAssocID="{B3F0B2C4-5F1C-457B-BB39-C3858B214E60}" presName="Child7" presStyleLbl="revTx" presStyleIdx="0" presStyleCnt="0">
        <dgm:presLayoutVars>
          <dgm:chMax val="0"/>
          <dgm:chPref val="0"/>
          <dgm:bulletEnabled val="1"/>
        </dgm:presLayoutVars>
      </dgm:prSet>
      <dgm:spPr/>
    </dgm:pt>
    <dgm:pt modelId="{8B2C9F10-34EA-45AE-A257-EC6F0EE59528}" type="pres">
      <dgm:prSet presAssocID="{B3F0B2C4-5F1C-457B-BB39-C3858B214E60}" presName="Parent7" presStyleLbl="node1" presStyleIdx="0" presStyleCnt="7">
        <dgm:presLayoutVars>
          <dgm:chMax val="2"/>
          <dgm:chPref val="1"/>
          <dgm:bulletEnabled val="1"/>
        </dgm:presLayoutVars>
      </dgm:prSet>
      <dgm:spPr/>
    </dgm:pt>
    <dgm:pt modelId="{E45F45BB-610F-4FD1-A482-730BB30214F3}" type="pres">
      <dgm:prSet presAssocID="{8187E4F3-5799-4C7E-9FC2-77BF626883FD}" presName="ChildAccent6" presStyleCnt="0"/>
      <dgm:spPr/>
    </dgm:pt>
    <dgm:pt modelId="{E18326E0-84E2-4343-B8E1-207775E85F3E}" type="pres">
      <dgm:prSet presAssocID="{8187E4F3-5799-4C7E-9FC2-77BF626883FD}" presName="ChildAccent" presStyleLbl="alignImgPlace1" presStyleIdx="1" presStyleCnt="7"/>
      <dgm:spPr/>
    </dgm:pt>
    <dgm:pt modelId="{DC6FBC91-0DFA-4586-813F-517D331E1DE4}" type="pres">
      <dgm:prSet presAssocID="{8187E4F3-5799-4C7E-9FC2-77BF626883FD}" presName="Child6" presStyleLbl="revTx" presStyleIdx="0" presStyleCnt="0">
        <dgm:presLayoutVars>
          <dgm:chMax val="0"/>
          <dgm:chPref val="0"/>
          <dgm:bulletEnabled val="1"/>
        </dgm:presLayoutVars>
      </dgm:prSet>
      <dgm:spPr/>
    </dgm:pt>
    <dgm:pt modelId="{3D75D122-4ABF-4C20-A939-F6A5282E6719}" type="pres">
      <dgm:prSet presAssocID="{8187E4F3-5799-4C7E-9FC2-77BF626883FD}" presName="Parent6" presStyleLbl="node1" presStyleIdx="1" presStyleCnt="7">
        <dgm:presLayoutVars>
          <dgm:chMax val="2"/>
          <dgm:chPref val="1"/>
          <dgm:bulletEnabled val="1"/>
        </dgm:presLayoutVars>
      </dgm:prSet>
      <dgm:spPr/>
    </dgm:pt>
    <dgm:pt modelId="{E3A10703-5DDD-407C-8322-7AA3961AD8B3}" type="pres">
      <dgm:prSet presAssocID="{D66BB14A-0AB2-44B0-A9E4-2FEDD48AAA16}" presName="ChildAccent5" presStyleCnt="0"/>
      <dgm:spPr/>
    </dgm:pt>
    <dgm:pt modelId="{FAC88AA5-1219-4D32-B64C-9B8D6A06E635}" type="pres">
      <dgm:prSet presAssocID="{D66BB14A-0AB2-44B0-A9E4-2FEDD48AAA16}" presName="ChildAccent" presStyleLbl="alignImgPlace1" presStyleIdx="2" presStyleCnt="7" custScaleX="111712" custLinFactNeighborX="-1692" custLinFactNeighborY="116"/>
      <dgm:spPr/>
    </dgm:pt>
    <dgm:pt modelId="{404A3A9A-6330-4F47-B3ED-6A0EBD7A0C3A}" type="pres">
      <dgm:prSet presAssocID="{D66BB14A-0AB2-44B0-A9E4-2FEDD48AAA16}" presName="Child5" presStyleLbl="revTx" presStyleIdx="0" presStyleCnt="0">
        <dgm:presLayoutVars>
          <dgm:chMax val="0"/>
          <dgm:chPref val="0"/>
          <dgm:bulletEnabled val="1"/>
        </dgm:presLayoutVars>
      </dgm:prSet>
      <dgm:spPr/>
    </dgm:pt>
    <dgm:pt modelId="{11E6C405-1EB7-4CE0-BFB4-C89AA3E12894}" type="pres">
      <dgm:prSet presAssocID="{D66BB14A-0AB2-44B0-A9E4-2FEDD48AAA16}" presName="Parent5" presStyleLbl="node1" presStyleIdx="2" presStyleCnt="7">
        <dgm:presLayoutVars>
          <dgm:chMax val="2"/>
          <dgm:chPref val="1"/>
          <dgm:bulletEnabled val="1"/>
        </dgm:presLayoutVars>
      </dgm:prSet>
      <dgm:spPr/>
    </dgm:pt>
    <dgm:pt modelId="{49FCA8F3-4419-4689-B37E-008FEE296B7C}" type="pres">
      <dgm:prSet presAssocID="{14CE9003-6611-4650-899F-3001AB0C0EE6}" presName="ChildAccent4" presStyleCnt="0"/>
      <dgm:spPr/>
    </dgm:pt>
    <dgm:pt modelId="{6A1A4133-F64C-4620-846C-6B58B1906362}" type="pres">
      <dgm:prSet presAssocID="{14CE9003-6611-4650-899F-3001AB0C0EE6}" presName="ChildAccent" presStyleLbl="alignImgPlace1" presStyleIdx="3" presStyleCnt="7"/>
      <dgm:spPr/>
    </dgm:pt>
    <dgm:pt modelId="{D237922E-5515-4055-82BD-7E2753312374}" type="pres">
      <dgm:prSet presAssocID="{14CE9003-6611-4650-899F-3001AB0C0EE6}" presName="Child4" presStyleLbl="revTx" presStyleIdx="0" presStyleCnt="0">
        <dgm:presLayoutVars>
          <dgm:chMax val="0"/>
          <dgm:chPref val="0"/>
          <dgm:bulletEnabled val="1"/>
        </dgm:presLayoutVars>
      </dgm:prSet>
      <dgm:spPr/>
    </dgm:pt>
    <dgm:pt modelId="{BCFE692C-F8F0-4683-9CA1-EBD85CE84A0B}" type="pres">
      <dgm:prSet presAssocID="{14CE9003-6611-4650-899F-3001AB0C0EE6}" presName="Parent4" presStyleLbl="node1" presStyleIdx="3" presStyleCnt="7">
        <dgm:presLayoutVars>
          <dgm:chMax val="2"/>
          <dgm:chPref val="1"/>
          <dgm:bulletEnabled val="1"/>
        </dgm:presLayoutVars>
      </dgm:prSet>
      <dgm:spPr/>
    </dgm:pt>
    <dgm:pt modelId="{051FB171-164B-4AD7-A92C-BE838380866F}" type="pres">
      <dgm:prSet presAssocID="{6530B5A4-A9D5-4770-A02A-8DEAEE48262F}" presName="ChildAccent3" presStyleCnt="0"/>
      <dgm:spPr/>
    </dgm:pt>
    <dgm:pt modelId="{69A62B58-44FD-41C4-A7FA-59E75D66B9C3}" type="pres">
      <dgm:prSet presAssocID="{6530B5A4-A9D5-4770-A02A-8DEAEE48262F}" presName="ChildAccent" presStyleLbl="alignImgPlace1" presStyleIdx="4" presStyleCnt="7"/>
      <dgm:spPr/>
    </dgm:pt>
    <dgm:pt modelId="{2945EAAF-3BD5-4A93-9D82-6F8A15A774A3}" type="pres">
      <dgm:prSet presAssocID="{6530B5A4-A9D5-4770-A02A-8DEAEE48262F}" presName="Child3" presStyleLbl="revTx" presStyleIdx="0" presStyleCnt="0">
        <dgm:presLayoutVars>
          <dgm:chMax val="0"/>
          <dgm:chPref val="0"/>
          <dgm:bulletEnabled val="1"/>
        </dgm:presLayoutVars>
      </dgm:prSet>
      <dgm:spPr/>
    </dgm:pt>
    <dgm:pt modelId="{B7A5C941-A3EF-41BC-91FC-414A3DC92CD4}" type="pres">
      <dgm:prSet presAssocID="{6530B5A4-A9D5-4770-A02A-8DEAEE48262F}" presName="Parent3" presStyleLbl="node1" presStyleIdx="4" presStyleCnt="7">
        <dgm:presLayoutVars>
          <dgm:chMax val="2"/>
          <dgm:chPref val="1"/>
          <dgm:bulletEnabled val="1"/>
        </dgm:presLayoutVars>
      </dgm:prSet>
      <dgm:spPr/>
    </dgm:pt>
    <dgm:pt modelId="{8975DBCB-2E20-47F7-A6F2-89C512A273BC}" type="pres">
      <dgm:prSet presAssocID="{0814EBE5-A614-445F-81D5-752FE4435486}" presName="ChildAccent2" presStyleCnt="0"/>
      <dgm:spPr/>
    </dgm:pt>
    <dgm:pt modelId="{74A21538-0ADE-48C3-8B60-5A9E8237739D}" type="pres">
      <dgm:prSet presAssocID="{0814EBE5-A614-445F-81D5-752FE4435486}" presName="ChildAccent" presStyleLbl="alignImgPlace1" presStyleIdx="5" presStyleCnt="7" custScaleY="114453"/>
      <dgm:spPr/>
    </dgm:pt>
    <dgm:pt modelId="{226A47AB-F4AA-420D-BB7C-34689D1C89C0}" type="pres">
      <dgm:prSet presAssocID="{0814EBE5-A614-445F-81D5-752FE4435486}" presName="Child2" presStyleLbl="revTx" presStyleIdx="0" presStyleCnt="0">
        <dgm:presLayoutVars>
          <dgm:chMax val="0"/>
          <dgm:chPref val="0"/>
          <dgm:bulletEnabled val="1"/>
        </dgm:presLayoutVars>
      </dgm:prSet>
      <dgm:spPr/>
    </dgm:pt>
    <dgm:pt modelId="{C13A4E00-E26B-4370-911E-898A8DE16AD4}" type="pres">
      <dgm:prSet presAssocID="{0814EBE5-A614-445F-81D5-752FE4435486}" presName="Parent2" presStyleLbl="node1" presStyleIdx="5" presStyleCnt="7">
        <dgm:presLayoutVars>
          <dgm:chMax val="2"/>
          <dgm:chPref val="1"/>
          <dgm:bulletEnabled val="1"/>
        </dgm:presLayoutVars>
      </dgm:prSet>
      <dgm:spPr/>
    </dgm:pt>
    <dgm:pt modelId="{3F5501D9-6D11-4F19-A12C-43718A362F44}" type="pres">
      <dgm:prSet presAssocID="{1479A8CB-46E3-49DC-8FD4-1A0C589AE6A8}" presName="ChildAccent1" presStyleCnt="0"/>
      <dgm:spPr/>
    </dgm:pt>
    <dgm:pt modelId="{A76F95B5-EA2A-4B2B-BAB7-B967F9D4B32F}" type="pres">
      <dgm:prSet presAssocID="{1479A8CB-46E3-49DC-8FD4-1A0C589AE6A8}" presName="ChildAccent" presStyleLbl="alignImgPlace1" presStyleIdx="6" presStyleCnt="7"/>
      <dgm:spPr/>
    </dgm:pt>
    <dgm:pt modelId="{E180457A-5921-450B-A08A-A8C1365BFD05}" type="pres">
      <dgm:prSet presAssocID="{1479A8CB-46E3-49DC-8FD4-1A0C589AE6A8}" presName="Child1" presStyleLbl="revTx" presStyleIdx="0" presStyleCnt="0">
        <dgm:presLayoutVars>
          <dgm:chMax val="0"/>
          <dgm:chPref val="0"/>
          <dgm:bulletEnabled val="1"/>
        </dgm:presLayoutVars>
      </dgm:prSet>
      <dgm:spPr/>
    </dgm:pt>
    <dgm:pt modelId="{D8F6D601-2937-4078-808D-A5FDF5AA12D4}" type="pres">
      <dgm:prSet presAssocID="{1479A8CB-46E3-49DC-8FD4-1A0C589AE6A8}" presName="Parent1" presStyleLbl="node1" presStyleIdx="6" presStyleCnt="7">
        <dgm:presLayoutVars>
          <dgm:chMax val="2"/>
          <dgm:chPref val="1"/>
          <dgm:bulletEnabled val="1"/>
        </dgm:presLayoutVars>
      </dgm:prSet>
      <dgm:spPr/>
    </dgm:pt>
  </dgm:ptLst>
  <dgm:cxnLst>
    <dgm:cxn modelId="{8E563D00-D98E-4774-8F6E-0F8950A0C3DC}" type="presOf" srcId="{D66BB14A-0AB2-44B0-A9E4-2FEDD48AAA16}" destId="{11E6C405-1EB7-4CE0-BFB4-C89AA3E12894}" srcOrd="0" destOrd="0" presId="urn:microsoft.com/office/officeart/2011/layout/InterconnectedBlockProcess"/>
    <dgm:cxn modelId="{8781E300-62A1-4466-8608-2ADAAFDE506F}" srcId="{6530B5A4-A9D5-4770-A02A-8DEAEE48262F}" destId="{293E79FD-8AAE-43DF-840B-A23F27CC12C4}" srcOrd="0" destOrd="0" parTransId="{08FF4D81-12D9-496D-BE8B-C6F8B45424B4}" sibTransId="{41A0C888-C43F-4611-B7BE-303E845429D2}"/>
    <dgm:cxn modelId="{C55AE900-7A3A-451D-BE86-448F275A30B9}" srcId="{8187E4F3-5799-4C7E-9FC2-77BF626883FD}" destId="{CF1C299B-5389-4E47-A6CC-9EACC9FCF5D0}" srcOrd="6" destOrd="0" parTransId="{CE87E5F3-06EE-4A8F-95D2-8501D64F7F07}" sibTransId="{C07AA7B7-68A5-494B-B187-807AABBF5D37}"/>
    <dgm:cxn modelId="{9A0F4005-84F2-4064-921B-E762C770B72F}" srcId="{6530B5A4-A9D5-4770-A02A-8DEAEE48262F}" destId="{BCEBB82C-1272-4F91-A8F4-D0ADF8975CCB}" srcOrd="9" destOrd="0" parTransId="{2F058B3D-D45B-44F6-A9AD-3EF2B818D917}" sibTransId="{72B9D893-2F91-44F5-9AFE-41CDB97CFCE9}"/>
    <dgm:cxn modelId="{AB880506-1717-4831-B8B6-E7B81CF1E556}" type="presOf" srcId="{6BE0175B-7EB8-41F1-B025-FAD700BB6991}" destId="{2945EAAF-3BD5-4A93-9D82-6F8A15A774A3}" srcOrd="1" destOrd="2" presId="urn:microsoft.com/office/officeart/2011/layout/InterconnectedBlockProcess"/>
    <dgm:cxn modelId="{D0118907-4447-4427-8660-E22580466EC1}" type="presOf" srcId="{788C7CCD-8024-4F51-8DD4-664D083AE9D0}" destId="{2945EAAF-3BD5-4A93-9D82-6F8A15A774A3}" srcOrd="1" destOrd="7" presId="urn:microsoft.com/office/officeart/2011/layout/InterconnectedBlockProcess"/>
    <dgm:cxn modelId="{740B0C08-05B4-4967-9FE8-F2B40285F954}" srcId="{14CE9003-6611-4650-899F-3001AB0C0EE6}" destId="{72BF347F-9918-43CB-94C0-CE2B118AEA71}" srcOrd="5" destOrd="0" parTransId="{41C07D44-CEE7-457F-A7C2-5D776E4DC9B5}" sibTransId="{C1AD55AD-AF6B-4E87-8177-688714F2D967}"/>
    <dgm:cxn modelId="{7567AE08-A370-4E55-8042-FA26600F2554}" type="presOf" srcId="{8DF415F6-D927-4221-8E85-1FE05B2E6106}" destId="{6A1A4133-F64C-4620-846C-6B58B1906362}" srcOrd="0" destOrd="11" presId="urn:microsoft.com/office/officeart/2011/layout/InterconnectedBlockProcess"/>
    <dgm:cxn modelId="{63352C09-DB67-4EAA-93ED-C1B2A1C90423}" type="presOf" srcId="{1FD36732-B89D-46C5-BAAC-B9DC7471317C}" destId="{69A62B58-44FD-41C4-A7FA-59E75D66B9C3}" srcOrd="0" destOrd="4" presId="urn:microsoft.com/office/officeart/2011/layout/InterconnectedBlockProcess"/>
    <dgm:cxn modelId="{5543F00A-4456-4674-B700-921999D08D36}" srcId="{D66BB14A-0AB2-44B0-A9E4-2FEDD48AAA16}" destId="{9AF2B7A3-64FC-446F-B819-7E2C16213A07}" srcOrd="8" destOrd="0" parTransId="{4CF1CB3F-735F-4E42-BE0C-7EFBD92E14D8}" sibTransId="{8B3677A9-1653-44AC-A566-D898CBEA9AA4}"/>
    <dgm:cxn modelId="{4D9AA40F-1272-4BC9-A362-5C05ABB100A8}" type="presOf" srcId="{BCEBB82C-1272-4F91-A8F4-D0ADF8975CCB}" destId="{2945EAAF-3BD5-4A93-9D82-6F8A15A774A3}" srcOrd="1" destOrd="9" presId="urn:microsoft.com/office/officeart/2011/layout/InterconnectedBlockProcess"/>
    <dgm:cxn modelId="{D6F7ED0F-FCC3-4441-A176-4E3EA7BEFD20}" type="presOf" srcId="{E7805D96-6E56-4400-AF15-E7CD2DECF610}" destId="{A76F95B5-EA2A-4B2B-BAB7-B967F9D4B32F}" srcOrd="0" destOrd="5" presId="urn:microsoft.com/office/officeart/2011/layout/InterconnectedBlockProcess"/>
    <dgm:cxn modelId="{4C6B6810-CF75-4F9F-B576-9C3DA98275C0}" type="presOf" srcId="{562BE48F-F6CC-47C8-A521-A90CBA96B621}" destId="{404A3A9A-6330-4F47-B3ED-6A0EBD7A0C3A}" srcOrd="1" destOrd="7" presId="urn:microsoft.com/office/officeart/2011/layout/InterconnectedBlockProcess"/>
    <dgm:cxn modelId="{0FB3D611-0778-4669-84C6-D53E590ABC6E}" type="presOf" srcId="{6BE0175B-7EB8-41F1-B025-FAD700BB6991}" destId="{69A62B58-44FD-41C4-A7FA-59E75D66B9C3}" srcOrd="0" destOrd="2" presId="urn:microsoft.com/office/officeart/2011/layout/InterconnectedBlockProcess"/>
    <dgm:cxn modelId="{F5ED3113-6CEB-4257-A660-E7A8B5714EF0}" srcId="{F5C13E35-C268-47A4-8B5A-04842B52CCF6}" destId="{0814EBE5-A614-445F-81D5-752FE4435486}" srcOrd="1" destOrd="0" parTransId="{A3187397-D65E-497E-B248-D57D5B545F33}" sibTransId="{BD6EA941-1FAC-4D42-8A93-7E20A2E74B66}"/>
    <dgm:cxn modelId="{8CCEFC13-23D5-49E7-8FFA-04C57ADEBBEE}" type="presOf" srcId="{B185CFAC-CB35-4D3A-9E17-60D15150844B}" destId="{E180457A-5921-450B-A08A-A8C1365BFD05}" srcOrd="1" destOrd="6" presId="urn:microsoft.com/office/officeart/2011/layout/InterconnectedBlockProcess"/>
    <dgm:cxn modelId="{CA75B915-A63D-4126-A56F-747110F8108C}" type="presOf" srcId="{62E629CA-FD16-45EA-B5BF-453DF5E41959}" destId="{74A21538-0ADE-48C3-8B60-5A9E8237739D}" srcOrd="0" destOrd="0" presId="urn:microsoft.com/office/officeart/2011/layout/InterconnectedBlockProcess"/>
    <dgm:cxn modelId="{1C535117-24E9-4CB1-A34D-EEFCD1D40054}" srcId="{8187E4F3-5799-4C7E-9FC2-77BF626883FD}" destId="{7E3F35B0-AF91-4F25-9AA6-47E0D36C9873}" srcOrd="3" destOrd="0" parTransId="{8F325478-5EDC-4807-BF3F-BC55AAD325EC}" sibTransId="{FF07565E-B6CE-43E5-B5E1-06D26DE7F156}"/>
    <dgm:cxn modelId="{6CE94018-21EF-42C4-A7FC-9C2502557A32}" srcId="{14CE9003-6611-4650-899F-3001AB0C0EE6}" destId="{EBC1CBE8-6702-4B1F-B7E8-CB51CE3D9C58}" srcOrd="4" destOrd="0" parTransId="{3F11451F-A46B-4F8A-823A-92022EFFA17B}" sibTransId="{76C67815-5BF8-4EE9-A346-4918A9F0A54A}"/>
    <dgm:cxn modelId="{CB5ABD19-238D-4130-9C1D-8A9A326D0C46}" srcId="{6530B5A4-A9D5-4770-A02A-8DEAEE48262F}" destId="{1FD36732-B89D-46C5-BAAC-B9DC7471317C}" srcOrd="4" destOrd="0" parTransId="{F308634B-A30E-4E16-8BC4-B65B4BAF1AD3}" sibTransId="{5A3633F6-55B7-48B3-99CD-E34E95610469}"/>
    <dgm:cxn modelId="{69CF821C-F6ED-42E0-85F8-1B928D34B992}" type="presOf" srcId="{1FD36732-B89D-46C5-BAAC-B9DC7471317C}" destId="{2945EAAF-3BD5-4A93-9D82-6F8A15A774A3}" srcOrd="1" destOrd="4" presId="urn:microsoft.com/office/officeart/2011/layout/InterconnectedBlockProcess"/>
    <dgm:cxn modelId="{A0F33C1D-ED09-435B-8E67-DB51B194EC77}" type="presOf" srcId="{5A40A27C-BECA-4BC1-AB97-0E07CEE02E3A}" destId="{404A3A9A-6330-4F47-B3ED-6A0EBD7A0C3A}" srcOrd="1" destOrd="5" presId="urn:microsoft.com/office/officeart/2011/layout/InterconnectedBlockProcess"/>
    <dgm:cxn modelId="{6022491D-C98F-49E6-B104-64FD9711C70D}" type="presOf" srcId="{CF1C299B-5389-4E47-A6CC-9EACC9FCF5D0}" destId="{DC6FBC91-0DFA-4586-813F-517D331E1DE4}" srcOrd="1" destOrd="6" presId="urn:microsoft.com/office/officeart/2011/layout/InterconnectedBlockProcess"/>
    <dgm:cxn modelId="{3E1B781D-1213-4DA6-A914-FE629ADBDBB5}" type="presOf" srcId="{293E79FD-8AAE-43DF-840B-A23F27CC12C4}" destId="{2945EAAF-3BD5-4A93-9D82-6F8A15A774A3}" srcOrd="1" destOrd="0" presId="urn:microsoft.com/office/officeart/2011/layout/InterconnectedBlockProcess"/>
    <dgm:cxn modelId="{8E2AF71F-FC2C-420D-8984-183AF59C682A}" srcId="{1479A8CB-46E3-49DC-8FD4-1A0C589AE6A8}" destId="{A8EE1FA2-AD6C-4CDE-9A68-BA42D13146EE}" srcOrd="1" destOrd="0" parTransId="{2F6A1129-9D3D-476B-A4EC-ABC6219D6BCF}" sibTransId="{916A9B11-0A72-4AFA-BE4B-865856ECCB1C}"/>
    <dgm:cxn modelId="{5CCA9723-89FA-4EA6-9C57-CBB288625ED4}" srcId="{14CE9003-6611-4650-899F-3001AB0C0EE6}" destId="{882F90E3-7309-4D65-A13B-1DF8DBC7C6AD}" srcOrd="8" destOrd="0" parTransId="{C34CC984-1916-4759-9FFF-037B65109C22}" sibTransId="{E5AAA3B4-7A03-47CB-92E4-DA61BDEC1D76}"/>
    <dgm:cxn modelId="{4E139B23-5380-445B-BF78-58895482C8C3}" type="presOf" srcId="{AB56A353-2DBF-4EFD-8F80-48FCE2A981E2}" destId="{6A1A4133-F64C-4620-846C-6B58B1906362}" srcOrd="0" destOrd="7" presId="urn:microsoft.com/office/officeart/2011/layout/InterconnectedBlockProcess"/>
    <dgm:cxn modelId="{8F43BA24-20EA-43F6-AA48-7CA29868A302}" type="presOf" srcId="{66690996-75E3-445E-BA4D-0EBD4BBE6F8D}" destId="{2945EAAF-3BD5-4A93-9D82-6F8A15A774A3}" srcOrd="1" destOrd="5" presId="urn:microsoft.com/office/officeart/2011/layout/InterconnectedBlockProcess"/>
    <dgm:cxn modelId="{CB281225-B70E-4871-97BC-044AC957E189}" type="presOf" srcId="{92CBC215-C696-46E5-8870-EB172F0C4CFD}" destId="{404A3A9A-6330-4F47-B3ED-6A0EBD7A0C3A}" srcOrd="1" destOrd="4" presId="urn:microsoft.com/office/officeart/2011/layout/InterconnectedBlockProcess"/>
    <dgm:cxn modelId="{09089F25-AFB0-4F6B-88DF-C0ADA4DAC469}" srcId="{6530B5A4-A9D5-4770-A02A-8DEAEE48262F}" destId="{6BE0175B-7EB8-41F1-B025-FAD700BB6991}" srcOrd="2" destOrd="0" parTransId="{57A5B0C2-7755-4482-9EBA-166BB0359749}" sibTransId="{1942E00B-0FAD-461F-8649-5481258562A2}"/>
    <dgm:cxn modelId="{13B90128-9267-46BA-B690-E1B7510358B1}" type="presOf" srcId="{B6D62F54-93F4-4F88-AD2F-43EFB398C81E}" destId="{E180457A-5921-450B-A08A-A8C1365BFD05}" srcOrd="1" destOrd="2" presId="urn:microsoft.com/office/officeart/2011/layout/InterconnectedBlockProcess"/>
    <dgm:cxn modelId="{C75D7F28-EEE4-456E-A300-6F5752BAE298}" type="presOf" srcId="{1AC9F415-DE56-4DD4-9D62-0AEA3DEA1461}" destId="{226A47AB-F4AA-420D-BB7C-34689D1C89C0}" srcOrd="1" destOrd="11" presId="urn:microsoft.com/office/officeart/2011/layout/InterconnectedBlockProcess"/>
    <dgm:cxn modelId="{D0D8C328-1424-453D-85BA-2DBB943E0BD5}" srcId="{B3F0B2C4-5F1C-457B-BB39-C3858B214E60}" destId="{85A5DB40-3D67-4552-9547-3BBB08B3A92C}" srcOrd="0" destOrd="0" parTransId="{681CE610-145E-4AD1-81EB-9C84EE4EA643}" sibTransId="{C001F266-3FD8-4579-8BEC-207F129641C9}"/>
    <dgm:cxn modelId="{CFAFBD2B-37DA-4B54-8448-8373219E8280}" type="presOf" srcId="{F5C13E35-C268-47A4-8B5A-04842B52CCF6}" destId="{BE14382D-3E9D-4CCC-AA00-B03536D66055}" srcOrd="0" destOrd="0" presId="urn:microsoft.com/office/officeart/2011/layout/InterconnectedBlockProcess"/>
    <dgm:cxn modelId="{2015352E-988A-4827-8CEC-4CAB19521BCE}" srcId="{6530B5A4-A9D5-4770-A02A-8DEAEE48262F}" destId="{37AD84CF-3511-4B72-B60E-5475F69C656D}" srcOrd="1" destOrd="0" parTransId="{6E794E41-901B-4AA1-9458-E5E1AFEA0403}" sibTransId="{EA358FD0-7A5F-4305-B86D-56DFC98803AC}"/>
    <dgm:cxn modelId="{BBBD8B2E-D4F0-4FAE-AB84-A5818997ADE6}" srcId="{D66BB14A-0AB2-44B0-A9E4-2FEDD48AAA16}" destId="{562BE48F-F6CC-47C8-A521-A90CBA96B621}" srcOrd="7" destOrd="0" parTransId="{7258D488-CEF1-44E3-84A0-A8168707C4D4}" sibTransId="{02C315CC-DC31-4DB2-9321-250CFB65449D}"/>
    <dgm:cxn modelId="{5677E62E-50E1-4276-865F-F45B105589D5}" type="presOf" srcId="{B31D1D48-FD1D-4D25-A678-913802E76097}" destId="{74A21538-0ADE-48C3-8B60-5A9E8237739D}" srcOrd="0" destOrd="6" presId="urn:microsoft.com/office/officeart/2011/layout/InterconnectedBlockProcess"/>
    <dgm:cxn modelId="{2998192F-37D7-40C1-BF21-11EB547FDA56}" type="presOf" srcId="{8187E4F3-5799-4C7E-9FC2-77BF626883FD}" destId="{3D75D122-4ABF-4C20-A939-F6A5282E6719}" srcOrd="0" destOrd="0" presId="urn:microsoft.com/office/officeart/2011/layout/InterconnectedBlockProcess"/>
    <dgm:cxn modelId="{31903D32-D3D1-4D74-BE36-D79A518BA836}" srcId="{0814EBE5-A614-445F-81D5-752FE4435486}" destId="{02314378-FB01-49C1-9AC5-1D303D52561F}" srcOrd="3" destOrd="0" parTransId="{EE90DCD7-36F8-4735-AC31-C6E4D82A693E}" sibTransId="{FAC7FD11-918D-42E5-8C5E-3152459956DF}"/>
    <dgm:cxn modelId="{E92C7332-54DE-4569-98DC-96D54F8F4A4B}" type="presOf" srcId="{1479A8CB-46E3-49DC-8FD4-1A0C589AE6A8}" destId="{D8F6D601-2937-4078-808D-A5FDF5AA12D4}" srcOrd="0" destOrd="0" presId="urn:microsoft.com/office/officeart/2011/layout/InterconnectedBlockProcess"/>
    <dgm:cxn modelId="{C509FA32-8309-41CC-A199-691398D73352}" type="presOf" srcId="{58257937-45A5-4441-B14F-E1492D67037F}" destId="{404A3A9A-6330-4F47-B3ED-6A0EBD7A0C3A}" srcOrd="1" destOrd="1" presId="urn:microsoft.com/office/officeart/2011/layout/InterconnectedBlockProcess"/>
    <dgm:cxn modelId="{1CDAB937-D4FF-4586-AE2C-7BF268034033}" srcId="{064CA41D-CE64-4936-B66F-6933D66EFB10}" destId="{9CC83224-7638-422D-8419-C9DE24106389}" srcOrd="0" destOrd="0" parTransId="{D7AFA3DD-F26E-4AFF-8D98-78B5123EA0FE}" sibTransId="{CBA400D7-905C-45FA-A3B5-A6BD7FA7DC2A}"/>
    <dgm:cxn modelId="{F8E45E39-663C-4662-ACA2-22B89A38D6E1}" type="presOf" srcId="{11744231-70E0-4DA0-A6F2-1B3BE5CBA115}" destId="{74A21538-0ADE-48C3-8B60-5A9E8237739D}" srcOrd="0" destOrd="5" presId="urn:microsoft.com/office/officeart/2011/layout/InterconnectedBlockProcess"/>
    <dgm:cxn modelId="{0747AC39-2E17-4863-B11F-1016485D7B47}" type="presOf" srcId="{2D20E3D9-118A-4122-A246-4C265E5B0818}" destId="{A76F95B5-EA2A-4B2B-BAB7-B967F9D4B32F}" srcOrd="0" destOrd="7" presId="urn:microsoft.com/office/officeart/2011/layout/InterconnectedBlockProcess"/>
    <dgm:cxn modelId="{02C9D73A-7D13-40D2-B26D-7A9716A9099B}" type="presOf" srcId="{F91398C7-6D52-4550-833B-CBDEB71A59A8}" destId="{FAC88AA5-1219-4D32-B64C-9B8D6A06E635}" srcOrd="0" destOrd="6" presId="urn:microsoft.com/office/officeart/2011/layout/InterconnectedBlockProcess"/>
    <dgm:cxn modelId="{67ED3C3C-3D3E-4CA6-9634-884D57047515}" srcId="{0814EBE5-A614-445F-81D5-752FE4435486}" destId="{1AC9F415-DE56-4DD4-9D62-0AEA3DEA1461}" srcOrd="11" destOrd="0" parTransId="{669732AE-3BC3-4BD0-93CD-B744B420D2C3}" sibTransId="{9085AD03-EF86-4247-BCCB-639EB2030B66}"/>
    <dgm:cxn modelId="{5E74E53D-29C8-47DA-8242-35ECDFB2C355}" srcId="{8187E4F3-5799-4C7E-9FC2-77BF626883FD}" destId="{625A9423-8C93-4991-B047-251DB6F0CB35}" srcOrd="7" destOrd="0" parTransId="{51175AE5-6EC2-43E1-AF86-7359FBE15DAF}" sibTransId="{470D03FC-A66F-46F5-B1ED-B0DB9955B982}"/>
    <dgm:cxn modelId="{D2B9833F-F7AF-42A3-AA41-E6F706702A3A}" type="presOf" srcId="{83E446F6-7F04-4108-BA19-B70F33620698}" destId="{74A21538-0ADE-48C3-8B60-5A9E8237739D}" srcOrd="0" destOrd="7" presId="urn:microsoft.com/office/officeart/2011/layout/InterconnectedBlockProcess"/>
    <dgm:cxn modelId="{2CC41E5B-1BFE-4639-8370-C901032C6C01}" srcId="{F5C13E35-C268-47A4-8B5A-04842B52CCF6}" destId="{1479A8CB-46E3-49DC-8FD4-1A0C589AE6A8}" srcOrd="0" destOrd="0" parTransId="{AA256786-BE48-4C7B-8038-9D8840B9B246}" sibTransId="{B1F8D19B-5219-4655-9A4D-BB3DC3FA8588}"/>
    <dgm:cxn modelId="{98119D5B-79AA-422A-91D4-70D5C149E762}" srcId="{064CA41D-CE64-4936-B66F-6933D66EFB10}" destId="{B6D62F54-93F4-4F88-AD2F-43EFB398C81E}" srcOrd="1" destOrd="0" parTransId="{08F4608B-CCD6-4341-A574-B2CE2F5BC15B}" sibTransId="{E03CC3DD-84DC-4FC1-98D0-2488CC75673A}"/>
    <dgm:cxn modelId="{EFA82C5D-F218-4AD4-AC66-23126B64EE4B}" srcId="{8187E4F3-5799-4C7E-9FC2-77BF626883FD}" destId="{E23CFAB6-02FC-45AE-BDAB-EB4E47006F3D}" srcOrd="5" destOrd="0" parTransId="{04D86F54-04DD-4EC4-9E4C-4FE962D7FC55}" sibTransId="{385B356E-C010-4C43-BEAF-0C90F6B02515}"/>
    <dgm:cxn modelId="{0967F55D-9E50-47F1-8550-7C8878BDB297}" type="presOf" srcId="{72BF347F-9918-43CB-94C0-CE2B118AEA71}" destId="{6A1A4133-F64C-4620-846C-6B58B1906362}" srcOrd="0" destOrd="5" presId="urn:microsoft.com/office/officeart/2011/layout/InterconnectedBlockProcess"/>
    <dgm:cxn modelId="{E5F5BB5F-8DFC-43D7-9DD5-22818C7E1B45}" type="presOf" srcId="{50C98531-BC55-4924-9CDC-2515AF9D7E21}" destId="{74A21538-0ADE-48C3-8B60-5A9E8237739D}" srcOrd="0" destOrd="2" presId="urn:microsoft.com/office/officeart/2011/layout/InterconnectedBlockProcess"/>
    <dgm:cxn modelId="{A2269260-5981-443A-BA7A-4D71EDE67A19}" type="presOf" srcId="{045B5653-7701-4AA9-8DC4-468A7385E9DA}" destId="{D237922E-5515-4055-82BD-7E2753312374}" srcOrd="1" destOrd="2" presId="urn:microsoft.com/office/officeart/2011/layout/InterconnectedBlockProcess"/>
    <dgm:cxn modelId="{F097C460-087A-4513-8B15-9C0B8E458890}" type="presOf" srcId="{1FD59EB8-A317-467B-A897-E4EA91CD1173}" destId="{226A47AB-F4AA-420D-BB7C-34689D1C89C0}" srcOrd="1" destOrd="1" presId="urn:microsoft.com/office/officeart/2011/layout/InterconnectedBlockProcess"/>
    <dgm:cxn modelId="{B2600962-53B7-4C27-878F-17758A9DA70B}" type="presOf" srcId="{BDD3F3FB-2D5A-4922-963B-EB2C8E4C6366}" destId="{DC6FBC91-0DFA-4586-813F-517D331E1DE4}" srcOrd="1" destOrd="2" presId="urn:microsoft.com/office/officeart/2011/layout/InterconnectedBlockProcess"/>
    <dgm:cxn modelId="{906BA662-AC07-4B7B-9A6B-6E62998C87A6}" type="presOf" srcId="{EBC1CBE8-6702-4B1F-B7E8-CB51CE3D9C58}" destId="{6A1A4133-F64C-4620-846C-6B58B1906362}" srcOrd="0" destOrd="4" presId="urn:microsoft.com/office/officeart/2011/layout/InterconnectedBlockProcess"/>
    <dgm:cxn modelId="{3E6EC142-CB8B-4ED0-8DE7-1456F6B78A36}" type="presOf" srcId="{02314378-FB01-49C1-9AC5-1D303D52561F}" destId="{226A47AB-F4AA-420D-BB7C-34689D1C89C0}" srcOrd="1" destOrd="3" presId="urn:microsoft.com/office/officeart/2011/layout/InterconnectedBlockProcess"/>
    <dgm:cxn modelId="{E43DE942-0207-4FB6-89BF-49617E73DCD1}" type="presOf" srcId="{61755857-FDF9-49C8-A0FC-08AD535EAD7A}" destId="{226A47AB-F4AA-420D-BB7C-34689D1C89C0}" srcOrd="1" destOrd="12" presId="urn:microsoft.com/office/officeart/2011/layout/InterconnectedBlockProcess"/>
    <dgm:cxn modelId="{6840B144-0E45-4843-80C0-66265DCBAB4D}" type="presOf" srcId="{50C98531-BC55-4924-9CDC-2515AF9D7E21}" destId="{226A47AB-F4AA-420D-BB7C-34689D1C89C0}" srcOrd="1" destOrd="2" presId="urn:microsoft.com/office/officeart/2011/layout/InterconnectedBlockProcess"/>
    <dgm:cxn modelId="{566C0565-520E-4528-94DB-A23BB0449A3D}" srcId="{14CE9003-6611-4650-899F-3001AB0C0EE6}" destId="{96551484-53C9-4F1C-A285-AACB4280E415}" srcOrd="9" destOrd="0" parTransId="{0F7C2986-22C8-43EF-9E88-DE16C7BBAA15}" sibTransId="{2A1C7303-A92B-4D76-81BC-6E5653FF60A4}"/>
    <dgm:cxn modelId="{061E7E65-6555-4A07-8F3E-5A1FEF112DAE}" srcId="{14CE9003-6611-4650-899F-3001AB0C0EE6}" destId="{D156E580-CA3C-4B33-AE57-FA8D0A1DCD13}" srcOrd="0" destOrd="0" parTransId="{2C3A4C9E-2B1A-4A43-836E-56EC34FF1B2E}" sibTransId="{6DA6A0FB-DEF5-4493-9870-52F0BA1F05E9}"/>
    <dgm:cxn modelId="{FB360366-3D57-4E08-8D74-9A8F593BC04F}" type="presOf" srcId="{F91398C7-6D52-4550-833B-CBDEB71A59A8}" destId="{404A3A9A-6330-4F47-B3ED-6A0EBD7A0C3A}" srcOrd="1" destOrd="6" presId="urn:microsoft.com/office/officeart/2011/layout/InterconnectedBlockProcess"/>
    <dgm:cxn modelId="{3556E746-1E9E-47E3-9250-37A4BA5654DD}" type="presOf" srcId="{387BCF51-B371-4B07-854B-B86AF981D05A}" destId="{D237922E-5515-4055-82BD-7E2753312374}" srcOrd="1" destOrd="10" presId="urn:microsoft.com/office/officeart/2011/layout/InterconnectedBlockProcess"/>
    <dgm:cxn modelId="{EC8E1A67-3445-4667-ADBC-DEA2D8D023E4}" type="presOf" srcId="{788C7CCD-8024-4F51-8DD4-664D083AE9D0}" destId="{69A62B58-44FD-41C4-A7FA-59E75D66B9C3}" srcOrd="0" destOrd="7" presId="urn:microsoft.com/office/officeart/2011/layout/InterconnectedBlockProcess"/>
    <dgm:cxn modelId="{7AAAB367-2E35-4445-8DDF-94D0268992EE}" srcId="{F5C13E35-C268-47A4-8B5A-04842B52CCF6}" destId="{6530B5A4-A9D5-4770-A02A-8DEAEE48262F}" srcOrd="2" destOrd="0" parTransId="{003C1960-B7B7-4154-BC6E-B4D5BF3CFE85}" sibTransId="{78814F2C-5051-4599-A400-E0F2EF23B00E}"/>
    <dgm:cxn modelId="{FE2CD768-4F66-40B6-AE85-17FA82298C20}" type="presOf" srcId="{7C6804FF-ED92-4592-A0BF-C9E915F9F806}" destId="{404A3A9A-6330-4F47-B3ED-6A0EBD7A0C3A}" srcOrd="1" destOrd="0" presId="urn:microsoft.com/office/officeart/2011/layout/InterconnectedBlockProcess"/>
    <dgm:cxn modelId="{F89E9549-160C-46D8-876D-6941539CC39F}" srcId="{6530B5A4-A9D5-4770-A02A-8DEAEE48262F}" destId="{17878236-3A5F-473C-A0BC-C190BBEB9D74}" srcOrd="3" destOrd="0" parTransId="{2E55B1DA-76EB-4A5C-96B4-6AE74CFBFEFD}" sibTransId="{41A54143-135D-4FBB-8310-EE5722C1B5B5}"/>
    <dgm:cxn modelId="{2ABE2F6A-AF7A-44C2-A160-8C641B6574FB}" type="presOf" srcId="{293E79FD-8AAE-43DF-840B-A23F27CC12C4}" destId="{69A62B58-44FD-41C4-A7FA-59E75D66B9C3}" srcOrd="0" destOrd="0" presId="urn:microsoft.com/office/officeart/2011/layout/InterconnectedBlockProcess"/>
    <dgm:cxn modelId="{5A3B606A-7262-4814-8DAD-8EFC09DE9530}" srcId="{8187E4F3-5799-4C7E-9FC2-77BF626883FD}" destId="{E0E9D77D-812A-48D2-B5A4-D4E67C42BB7B}" srcOrd="4" destOrd="0" parTransId="{7A3E4D41-9B6D-44DC-AF86-DD42B854F7EF}" sibTransId="{F32972BB-F657-4CF3-A5C3-84C78DF479C1}"/>
    <dgm:cxn modelId="{5859796A-FF2A-42A1-9581-166A0221C2FE}" type="presOf" srcId="{B185CFAC-CB35-4D3A-9E17-60D15150844B}" destId="{A76F95B5-EA2A-4B2B-BAB7-B967F9D4B32F}" srcOrd="0" destOrd="6" presId="urn:microsoft.com/office/officeart/2011/layout/InterconnectedBlockProcess"/>
    <dgm:cxn modelId="{6F7C8E4A-5D2E-4CF2-A0B2-307AF18429B5}" type="presOf" srcId="{849DB7F2-A1CC-4D76-A0DE-B6C535C391EF}" destId="{226A47AB-F4AA-420D-BB7C-34689D1C89C0}" srcOrd="1" destOrd="4" presId="urn:microsoft.com/office/officeart/2011/layout/InterconnectedBlockProcess"/>
    <dgm:cxn modelId="{9648AF4B-4F81-4C80-9B47-9AC3FFF405D8}" srcId="{6530B5A4-A9D5-4770-A02A-8DEAEE48262F}" destId="{788C7CCD-8024-4F51-8DD4-664D083AE9D0}" srcOrd="7" destOrd="0" parTransId="{80C6D9A0-FEF4-4D02-82EB-D17A8B6F5910}" sibTransId="{575507C1-C435-43E4-BAA6-C41B7AD5D9E6}"/>
    <dgm:cxn modelId="{CA17F84B-7F0F-4C81-AC31-615FFF0D7803}" srcId="{0814EBE5-A614-445F-81D5-752FE4435486}" destId="{62E629CA-FD16-45EA-B5BF-453DF5E41959}" srcOrd="0" destOrd="0" parTransId="{C5222B7D-8C19-43BD-AE08-4642AD4F60C7}" sibTransId="{F453AA9D-C962-4755-AD34-88B1F0591B19}"/>
    <dgm:cxn modelId="{E0874C6C-0AEC-4535-A747-4085F77978D5}" type="presOf" srcId="{849DB7F2-A1CC-4D76-A0DE-B6C535C391EF}" destId="{74A21538-0ADE-48C3-8B60-5A9E8237739D}" srcOrd="0" destOrd="4" presId="urn:microsoft.com/office/officeart/2011/layout/InterconnectedBlockProcess"/>
    <dgm:cxn modelId="{C603534C-9C7E-4BC0-BDC1-1C458BD229CC}" type="presOf" srcId="{9AF2B7A3-64FC-446F-B819-7E2C16213A07}" destId="{404A3A9A-6330-4F47-B3ED-6A0EBD7A0C3A}" srcOrd="1" destOrd="8" presId="urn:microsoft.com/office/officeart/2011/layout/InterconnectedBlockProcess"/>
    <dgm:cxn modelId="{1FA56A6D-60B6-4CE0-A093-491563E49E2D}" srcId="{0814EBE5-A614-445F-81D5-752FE4435486}" destId="{11744231-70E0-4DA0-A6F2-1B3BE5CBA115}" srcOrd="5" destOrd="0" parTransId="{2A9AFB2C-5081-454D-8248-7ECCB4119A25}" sibTransId="{8ACF097C-C972-4D3C-8DE5-BBB4026D3274}"/>
    <dgm:cxn modelId="{62F3856D-3CE6-4179-B6B5-3F0E72A20FA2}" type="presOf" srcId="{E79E2C52-F904-498A-81AD-19F2E99FDBFD}" destId="{DC6FBC91-0DFA-4586-813F-517D331E1DE4}" srcOrd="1" destOrd="1" presId="urn:microsoft.com/office/officeart/2011/layout/InterconnectedBlockProcess"/>
    <dgm:cxn modelId="{035F2E6E-93C7-4C0D-892F-F526B6C6FFA3}" type="presOf" srcId="{382425F6-94BA-4A43-A184-9B91F62D8B02}" destId="{74A21538-0ADE-48C3-8B60-5A9E8237739D}" srcOrd="0" destOrd="8" presId="urn:microsoft.com/office/officeart/2011/layout/InterconnectedBlockProcess"/>
    <dgm:cxn modelId="{813D926E-DCE7-4F13-9DCE-92222A202749}" type="presOf" srcId="{0814EBE5-A614-445F-81D5-752FE4435486}" destId="{C13A4E00-E26B-4370-911E-898A8DE16AD4}" srcOrd="0" destOrd="0" presId="urn:microsoft.com/office/officeart/2011/layout/InterconnectedBlockProcess"/>
    <dgm:cxn modelId="{AB4C954F-122A-4E3D-A20E-40B308A06461}" type="presOf" srcId="{2D20E3D9-118A-4122-A246-4C265E5B0818}" destId="{E180457A-5921-450B-A08A-A8C1365BFD05}" srcOrd="1" destOrd="7" presId="urn:microsoft.com/office/officeart/2011/layout/InterconnectedBlockProcess"/>
    <dgm:cxn modelId="{D173CF6F-977B-4CFB-BAF4-053D4A6422C5}" type="presOf" srcId="{884B02A7-5180-478B-A30F-B807E3527D2A}" destId="{FAC88AA5-1219-4D32-B64C-9B8D6A06E635}" srcOrd="0" destOrd="3" presId="urn:microsoft.com/office/officeart/2011/layout/InterconnectedBlockProcess"/>
    <dgm:cxn modelId="{A0B83D50-5991-4DA2-A112-5483A3C9A80D}" type="presOf" srcId="{064CA41D-CE64-4936-B66F-6933D66EFB10}" destId="{A76F95B5-EA2A-4B2B-BAB7-B967F9D4B32F}" srcOrd="0" destOrd="0" presId="urn:microsoft.com/office/officeart/2011/layout/InterconnectedBlockProcess"/>
    <dgm:cxn modelId="{27E17750-BB0B-414B-96E2-5A3DDE09331D}" type="presOf" srcId="{96551484-53C9-4F1C-A285-AACB4280E415}" destId="{D237922E-5515-4055-82BD-7E2753312374}" srcOrd="1" destOrd="9" presId="urn:microsoft.com/office/officeart/2011/layout/InterconnectedBlockProcess"/>
    <dgm:cxn modelId="{906B6E52-6DF2-4E61-8897-E548B889F97A}" type="presOf" srcId="{0FD204C9-1C93-4396-A7E8-739F13B07EDB}" destId="{2945EAAF-3BD5-4A93-9D82-6F8A15A774A3}" srcOrd="1" destOrd="6" presId="urn:microsoft.com/office/officeart/2011/layout/InterconnectedBlockProcess"/>
    <dgm:cxn modelId="{A1E17A53-B84C-463D-BF59-F79DCE339C79}" type="presOf" srcId="{6530B5A4-A9D5-4770-A02A-8DEAEE48262F}" destId="{B7A5C941-A3EF-41BC-91FC-414A3DC92CD4}" srcOrd="0" destOrd="0" presId="urn:microsoft.com/office/officeart/2011/layout/InterconnectedBlockProcess"/>
    <dgm:cxn modelId="{A25DEB53-B4BA-443E-A877-F7EAEE7DD62E}" type="presOf" srcId="{02314378-FB01-49C1-9AC5-1D303D52561F}" destId="{74A21538-0ADE-48C3-8B60-5A9E8237739D}" srcOrd="0" destOrd="3" presId="urn:microsoft.com/office/officeart/2011/layout/InterconnectedBlockProcess"/>
    <dgm:cxn modelId="{5D398954-66FE-4DDE-867E-6CD306304113}" srcId="{0814EBE5-A614-445F-81D5-752FE4435486}" destId="{5629BF45-82D2-4642-AC36-007DFDE444FF}" srcOrd="10" destOrd="0" parTransId="{01310379-ED5D-4A88-AD4F-921F6BB94C40}" sibTransId="{D74952E6-281A-4084-BC8B-2868C35EA211}"/>
    <dgm:cxn modelId="{B8C69F55-3F7D-4C2D-8830-987572F136A6}" type="presOf" srcId="{884B02A7-5180-478B-A30F-B807E3527D2A}" destId="{404A3A9A-6330-4F47-B3ED-6A0EBD7A0C3A}" srcOrd="1" destOrd="3" presId="urn:microsoft.com/office/officeart/2011/layout/InterconnectedBlockProcess"/>
    <dgm:cxn modelId="{DB36CC75-E416-4F8E-AAB9-F5DDE9121CF7}" srcId="{0814EBE5-A614-445F-81D5-752FE4435486}" destId="{3AA4EC27-3756-476A-B425-9C8EB6D8439F}" srcOrd="9" destOrd="0" parTransId="{5D95F6B6-E7E8-49BF-992F-46F0A49148E5}" sibTransId="{AD6A4201-2788-4CB0-AB12-DF280593BDC7}"/>
    <dgm:cxn modelId="{816B9456-CE71-491D-A30E-53E0D810566E}" type="presOf" srcId="{562BE48F-F6CC-47C8-A521-A90CBA96B621}" destId="{FAC88AA5-1219-4D32-B64C-9B8D6A06E635}" srcOrd="0" destOrd="7" presId="urn:microsoft.com/office/officeart/2011/layout/InterconnectedBlockProcess"/>
    <dgm:cxn modelId="{CDA62858-491A-4EA7-9F79-5874243EB020}" type="presOf" srcId="{5629BF45-82D2-4642-AC36-007DFDE444FF}" destId="{226A47AB-F4AA-420D-BB7C-34689D1C89C0}" srcOrd="1" destOrd="10" presId="urn:microsoft.com/office/officeart/2011/layout/InterconnectedBlockProcess"/>
    <dgm:cxn modelId="{EB964658-2F0E-4210-B4DB-71AD464592DF}" type="presOf" srcId="{17878236-3A5F-473C-A0BC-C190BBEB9D74}" destId="{2945EAAF-3BD5-4A93-9D82-6F8A15A774A3}" srcOrd="1" destOrd="3" presId="urn:microsoft.com/office/officeart/2011/layout/InterconnectedBlockProcess"/>
    <dgm:cxn modelId="{6DB38278-86B1-4375-92C0-67960B54443F}" type="presOf" srcId="{045B5653-7701-4AA9-8DC4-468A7385E9DA}" destId="{6A1A4133-F64C-4620-846C-6B58B1906362}" srcOrd="0" destOrd="2" presId="urn:microsoft.com/office/officeart/2011/layout/InterconnectedBlockProcess"/>
    <dgm:cxn modelId="{2DBCEC79-EE0A-4ACB-8665-A3667802C039}" type="presOf" srcId="{EBC1CBE8-6702-4B1F-B7E8-CB51CE3D9C58}" destId="{D237922E-5515-4055-82BD-7E2753312374}" srcOrd="1" destOrd="4" presId="urn:microsoft.com/office/officeart/2011/layout/InterconnectedBlockProcess"/>
    <dgm:cxn modelId="{F8BF0F7A-FE0C-4AAF-9692-21562779A471}" srcId="{0814EBE5-A614-445F-81D5-752FE4435486}" destId="{61755857-FDF9-49C8-A0FC-08AD535EAD7A}" srcOrd="12" destOrd="0" parTransId="{2D6FB05C-9ECF-40FF-9634-2F50CCA0DA8D}" sibTransId="{4724C7F5-4F66-41E8-9404-FEA3B61C5EAF}"/>
    <dgm:cxn modelId="{9056105A-BAB0-4CE7-9D67-5B7ECF436FB5}" type="presOf" srcId="{882F90E3-7309-4D65-A13B-1DF8DBC7C6AD}" destId="{D237922E-5515-4055-82BD-7E2753312374}" srcOrd="1" destOrd="8" presId="urn:microsoft.com/office/officeart/2011/layout/InterconnectedBlockProcess"/>
    <dgm:cxn modelId="{6C292A7A-1EDD-4F65-9904-FAF3A939325F}" type="presOf" srcId="{1A0E630D-C60E-40FB-88F5-A7C368C63585}" destId="{6A1A4133-F64C-4620-846C-6B58B1906362}" srcOrd="0" destOrd="3" presId="urn:microsoft.com/office/officeart/2011/layout/InterconnectedBlockProcess"/>
    <dgm:cxn modelId="{7E6F2C5A-2989-410D-9617-90A11B0009DD}" type="presOf" srcId="{B31D1D48-FD1D-4D25-A678-913802E76097}" destId="{226A47AB-F4AA-420D-BB7C-34689D1C89C0}" srcOrd="1" destOrd="6" presId="urn:microsoft.com/office/officeart/2011/layout/InterconnectedBlockProcess"/>
    <dgm:cxn modelId="{6D98B67A-778B-407A-ACC0-67E5EF251D76}" type="presOf" srcId="{37336D75-E3F8-4548-9FD8-54BE2F31CAEC}" destId="{E18326E0-84E2-4343-B8E1-207775E85F3E}" srcOrd="0" destOrd="0" presId="urn:microsoft.com/office/officeart/2011/layout/InterconnectedBlockProcess"/>
    <dgm:cxn modelId="{8B8F707B-F0BC-4173-87DB-B39753C2A8E1}" type="presOf" srcId="{E7805D96-6E56-4400-AF15-E7CD2DECF610}" destId="{E180457A-5921-450B-A08A-A8C1365BFD05}" srcOrd="1" destOrd="5" presId="urn:microsoft.com/office/officeart/2011/layout/InterconnectedBlockProcess"/>
    <dgm:cxn modelId="{C38EB47B-B809-4674-B71F-008D095A0E63}" type="presOf" srcId="{882F90E3-7309-4D65-A13B-1DF8DBC7C6AD}" destId="{6A1A4133-F64C-4620-846C-6B58B1906362}" srcOrd="0" destOrd="8" presId="urn:microsoft.com/office/officeart/2011/layout/InterconnectedBlockProcess"/>
    <dgm:cxn modelId="{7950C17B-D742-49AC-AD30-571ECADCCEAA}" type="presOf" srcId="{E79E2C52-F904-498A-81AD-19F2E99FDBFD}" destId="{E18326E0-84E2-4343-B8E1-207775E85F3E}" srcOrd="0" destOrd="1" presId="urn:microsoft.com/office/officeart/2011/layout/InterconnectedBlockProcess"/>
    <dgm:cxn modelId="{083DFF7B-B62B-436A-BF8C-0AAAA4E9B877}" srcId="{14CE9003-6611-4650-899F-3001AB0C0EE6}" destId="{387BCF51-B371-4B07-854B-B86AF981D05A}" srcOrd="10" destOrd="0" parTransId="{3255B910-17B2-42EE-9AC2-93C311E08357}" sibTransId="{8C6E2BAF-053E-46C7-9161-BA448895CBB5}"/>
    <dgm:cxn modelId="{2CAD1B7C-751E-4497-834D-BE873CFF5DA8}" type="presOf" srcId="{AFBE8FD7-8A47-4E5D-BF5E-AEBFB14D82B8}" destId="{69A62B58-44FD-41C4-A7FA-59E75D66B9C3}" srcOrd="0" destOrd="10" presId="urn:microsoft.com/office/officeart/2011/layout/InterconnectedBlockProcess"/>
    <dgm:cxn modelId="{F355B57D-0980-45D6-A183-D8B5108F6751}" type="presOf" srcId="{37AD84CF-3511-4B72-B60E-5475F69C656D}" destId="{2945EAAF-3BD5-4A93-9D82-6F8A15A774A3}" srcOrd="1" destOrd="1" presId="urn:microsoft.com/office/officeart/2011/layout/InterconnectedBlockProcess"/>
    <dgm:cxn modelId="{DD34227E-554A-4BC0-AD39-4DF04CFE184A}" srcId="{0814EBE5-A614-445F-81D5-752FE4435486}" destId="{83E446F6-7F04-4108-BA19-B70F33620698}" srcOrd="7" destOrd="0" parTransId="{01B286F0-2369-4AB2-94B2-D903117738C0}" sibTransId="{DB9B46F5-9016-4C16-AC77-C2C07084A9D0}"/>
    <dgm:cxn modelId="{134C987E-8513-4D4B-8084-7EBEE0FF870F}" type="presOf" srcId="{625A9423-8C93-4991-B047-251DB6F0CB35}" destId="{E18326E0-84E2-4343-B8E1-207775E85F3E}" srcOrd="0" destOrd="7" presId="urn:microsoft.com/office/officeart/2011/layout/InterconnectedBlockProcess"/>
    <dgm:cxn modelId="{8CC6397F-56A2-4677-B57B-05FB88F587EA}" type="presOf" srcId="{1FD59EB8-A317-467B-A897-E4EA91CD1173}" destId="{74A21538-0ADE-48C3-8B60-5A9E8237739D}" srcOrd="0" destOrd="1" presId="urn:microsoft.com/office/officeart/2011/layout/InterconnectedBlockProcess"/>
    <dgm:cxn modelId="{DD65447F-A754-4A0F-A43A-0EF76D30E81A}" type="presOf" srcId="{D156E580-CA3C-4B33-AE57-FA8D0A1DCD13}" destId="{6A1A4133-F64C-4620-846C-6B58B1906362}" srcOrd="0" destOrd="0" presId="urn:microsoft.com/office/officeart/2011/layout/InterconnectedBlockProcess"/>
    <dgm:cxn modelId="{B87CFB7F-D35E-4C84-82F4-8B42499F0102}" srcId="{D66BB14A-0AB2-44B0-A9E4-2FEDD48AAA16}" destId="{5A40A27C-BECA-4BC1-AB97-0E07CEE02E3A}" srcOrd="5" destOrd="0" parTransId="{483FC7ED-9DE3-416C-8FD3-7F6BB5CE1431}" sibTransId="{EFF9FCC1-8768-4F79-BF4B-07A3F544B3C1}"/>
    <dgm:cxn modelId="{41C28680-8506-48C3-A9AF-D52C565B7E7E}" type="presOf" srcId="{E23CFAB6-02FC-45AE-BDAB-EB4E47006F3D}" destId="{DC6FBC91-0DFA-4586-813F-517D331E1DE4}" srcOrd="1" destOrd="5" presId="urn:microsoft.com/office/officeart/2011/layout/InterconnectedBlockProcess"/>
    <dgm:cxn modelId="{07F04681-1382-45B2-A5C6-7F52A108C8D4}" srcId="{57F34380-DFDC-40EC-91D3-E5F04DD57BA4}" destId="{7F276E7A-D5EE-41F8-AF09-1C78DEE1C641}" srcOrd="3" destOrd="0" parTransId="{6DE1FB50-AA20-458B-A62E-07C95FF04CF9}" sibTransId="{7B984FEC-1E7C-42D0-8AE7-A931632460D1}"/>
    <dgm:cxn modelId="{E1ED0984-0425-41ED-BE86-08912E7497EE}" srcId="{6530B5A4-A9D5-4770-A02A-8DEAEE48262F}" destId="{AFBE8FD7-8A47-4E5D-BF5E-AEBFB14D82B8}" srcOrd="10" destOrd="0" parTransId="{66277E37-BFC9-42B7-A076-E18F2ECFBDC4}" sibTransId="{7D33F3A0-D450-406A-B70A-6D521EEE2897}"/>
    <dgm:cxn modelId="{91B82884-6CCD-433B-A970-5FD04ABAE967}" type="presOf" srcId="{5629BF45-82D2-4642-AC36-007DFDE444FF}" destId="{74A21538-0ADE-48C3-8B60-5A9E8237739D}" srcOrd="0" destOrd="10" presId="urn:microsoft.com/office/officeart/2011/layout/InterconnectedBlockProcess"/>
    <dgm:cxn modelId="{CAF4C384-1AB1-47D6-9BBE-1105C0C614F7}" srcId="{1479A8CB-46E3-49DC-8FD4-1A0C589AE6A8}" destId="{064CA41D-CE64-4936-B66F-6933D66EFB10}" srcOrd="0" destOrd="0" parTransId="{9B699EC9-9179-4B54-8F92-7EB6025D88C1}" sibTransId="{FF9A294E-9ACF-453F-9D00-9C70F3294F68}"/>
    <dgm:cxn modelId="{E276EA84-4A63-49E4-A081-5BF5E68F32B1}" srcId="{D66BB14A-0AB2-44B0-A9E4-2FEDD48AAA16}" destId="{445F4B91-A8EE-4F32-95C0-BDBC24853D2D}" srcOrd="2" destOrd="0" parTransId="{FDA5CAE3-30D4-4AD2-8A65-BACBDEC2CCBA}" sibTransId="{5DA6D54C-AE7C-434F-A6A5-CA4367D71A5C}"/>
    <dgm:cxn modelId="{B9966F85-AD82-4DBE-B809-D0DF2446A128}" type="presOf" srcId="{492CA4A2-FA64-4DCB-BD16-F63B873A1EDA}" destId="{226A47AB-F4AA-420D-BB7C-34689D1C89C0}" srcOrd="1" destOrd="13" presId="urn:microsoft.com/office/officeart/2011/layout/InterconnectedBlockProcess"/>
    <dgm:cxn modelId="{A7EE4E88-468B-4D46-B34C-CFD03D2AFE51}" srcId="{0814EBE5-A614-445F-81D5-752FE4435486}" destId="{50C98531-BC55-4924-9CDC-2515AF9D7E21}" srcOrd="2" destOrd="0" parTransId="{8AA6A3B8-3347-4402-A40A-1B7871B1A592}" sibTransId="{A18B2354-6639-430B-8FB7-209B4EE320CE}"/>
    <dgm:cxn modelId="{C3A78A8B-927D-435C-A42B-2745F252CF32}" type="presOf" srcId="{96551484-53C9-4F1C-A285-AACB4280E415}" destId="{6A1A4133-F64C-4620-846C-6B58B1906362}" srcOrd="0" destOrd="9" presId="urn:microsoft.com/office/officeart/2011/layout/InterconnectedBlockProcess"/>
    <dgm:cxn modelId="{30859D8B-CDE2-4B17-93CA-A9BB71372A5D}" type="presOf" srcId="{72BF347F-9918-43CB-94C0-CE2B118AEA71}" destId="{D237922E-5515-4055-82BD-7E2753312374}" srcOrd="1" destOrd="5" presId="urn:microsoft.com/office/officeart/2011/layout/InterconnectedBlockProcess"/>
    <dgm:cxn modelId="{0D001D8D-FA5A-463C-B227-A6672690A6C6}" srcId="{D66BB14A-0AB2-44B0-A9E4-2FEDD48AAA16}" destId="{92CBC215-C696-46E5-8870-EB172F0C4CFD}" srcOrd="4" destOrd="0" parTransId="{D4179B2F-31B1-4FE6-959F-3648F4FA3F37}" sibTransId="{B5F0CE5B-20DC-4AC7-A5D8-D63E1953F43A}"/>
    <dgm:cxn modelId="{F9F4028F-27A4-4345-93AF-75CBEE096F56}" srcId="{F5C13E35-C268-47A4-8B5A-04842B52CCF6}" destId="{14CE9003-6611-4650-899F-3001AB0C0EE6}" srcOrd="3" destOrd="0" parTransId="{DF21EC64-65E3-4763-A6E9-BA2FBEBFB9BE}" sibTransId="{67A83C04-2F91-4556-A511-BC09E749DB34}"/>
    <dgm:cxn modelId="{3BDF2594-59AA-4339-B603-2D58B7F5FD08}" srcId="{14CE9003-6611-4650-899F-3001AB0C0EE6}" destId="{8DF415F6-D927-4221-8E85-1FE05B2E6106}" srcOrd="11" destOrd="0" parTransId="{E1C046BF-9DFC-4656-A7C4-791AF26E8844}" sibTransId="{30BEFA16-C757-4D7D-93A9-02AE2C1B0C57}"/>
    <dgm:cxn modelId="{6AB70995-0477-4BE7-BDD2-0C311D679F83}" type="presOf" srcId="{7E3F35B0-AF91-4F25-9AA6-47E0D36C9873}" destId="{E18326E0-84E2-4343-B8E1-207775E85F3E}" srcOrd="0" destOrd="3" presId="urn:microsoft.com/office/officeart/2011/layout/InterconnectedBlockProcess"/>
    <dgm:cxn modelId="{D6393495-FEF2-4725-AC7C-C4E495AC26D5}" type="presOf" srcId="{0FD204C9-1C93-4396-A7E8-739F13B07EDB}" destId="{69A62B58-44FD-41C4-A7FA-59E75D66B9C3}" srcOrd="0" destOrd="6" presId="urn:microsoft.com/office/officeart/2011/layout/InterconnectedBlockProcess"/>
    <dgm:cxn modelId="{ECA28396-06B4-445E-B20E-391BB2552B8B}" srcId="{D66BB14A-0AB2-44B0-A9E4-2FEDD48AAA16}" destId="{7C6804FF-ED92-4592-A0BF-C9E915F9F806}" srcOrd="0" destOrd="0" parTransId="{EA7EFEDC-9BBD-4DF8-BAA6-56EA4D1E946E}" sibTransId="{73B61AA9-68F2-45A5-BD2C-F5D2650AB14D}"/>
    <dgm:cxn modelId="{1623A896-814F-448C-927F-2009F7528321}" type="presOf" srcId="{6F603D71-1B99-4604-90D8-16188E8040C5}" destId="{D237922E-5515-4055-82BD-7E2753312374}" srcOrd="1" destOrd="6" presId="urn:microsoft.com/office/officeart/2011/layout/InterconnectedBlockProcess"/>
    <dgm:cxn modelId="{AE016D97-DDCE-489E-8820-2D09F3269B40}" srcId="{0814EBE5-A614-445F-81D5-752FE4435486}" destId="{849DB7F2-A1CC-4D76-A0DE-B6C535C391EF}" srcOrd="4" destOrd="0" parTransId="{A04EB41A-B32F-4783-BB7A-8FB1B105B61F}" sibTransId="{6B5391E7-0862-4179-A825-E9D7F1372B8F}"/>
    <dgm:cxn modelId="{307DB599-FB34-4666-A2F5-7B45AEE640CA}" type="presOf" srcId="{58257937-45A5-4441-B14F-E1492D67037F}" destId="{FAC88AA5-1219-4D32-B64C-9B8D6A06E635}" srcOrd="0" destOrd="1" presId="urn:microsoft.com/office/officeart/2011/layout/InterconnectedBlockProcess"/>
    <dgm:cxn modelId="{F4EB5C9A-88D7-4EE1-8EE0-F03053874059}" type="presOf" srcId="{FFA5D3B8-A7ED-4BFE-B5F5-5372A2CCFC48}" destId="{2945EAAF-3BD5-4A93-9D82-6F8A15A774A3}" srcOrd="1" destOrd="8" presId="urn:microsoft.com/office/officeart/2011/layout/InterconnectedBlockProcess"/>
    <dgm:cxn modelId="{CB92D49A-758E-4EEB-AD67-4F992102B29B}" type="presOf" srcId="{5A40A27C-BECA-4BC1-AB97-0E07CEE02E3A}" destId="{FAC88AA5-1219-4D32-B64C-9B8D6A06E635}" srcOrd="0" destOrd="5" presId="urn:microsoft.com/office/officeart/2011/layout/InterconnectedBlockProcess"/>
    <dgm:cxn modelId="{CA8FB19B-CA7B-44B1-9A80-0CA1253D01EE}" type="presOf" srcId="{445F4B91-A8EE-4F32-95C0-BDBC24853D2D}" destId="{404A3A9A-6330-4F47-B3ED-6A0EBD7A0C3A}" srcOrd="1" destOrd="2" presId="urn:microsoft.com/office/officeart/2011/layout/InterconnectedBlockProcess"/>
    <dgm:cxn modelId="{37C5DF9F-4B47-40CC-9BA7-66ED5C793615}" type="presOf" srcId="{92CBC215-C696-46E5-8870-EB172F0C4CFD}" destId="{FAC88AA5-1219-4D32-B64C-9B8D6A06E635}" srcOrd="0" destOrd="4" presId="urn:microsoft.com/office/officeart/2011/layout/InterconnectedBlockProcess"/>
    <dgm:cxn modelId="{6A5BB2A1-4152-4566-B81E-36C92EFE2102}" type="presOf" srcId="{83E446F6-7F04-4108-BA19-B70F33620698}" destId="{226A47AB-F4AA-420D-BB7C-34689D1C89C0}" srcOrd="1" destOrd="7" presId="urn:microsoft.com/office/officeart/2011/layout/InterconnectedBlockProcess"/>
    <dgm:cxn modelId="{B5DAD6A1-ECAA-4B49-B5B8-80EE2493B09A}" type="presOf" srcId="{B3F0B2C4-5F1C-457B-BB39-C3858B214E60}" destId="{8B2C9F10-34EA-45AE-A257-EC6F0EE59528}" srcOrd="0" destOrd="0" presId="urn:microsoft.com/office/officeart/2011/layout/InterconnectedBlockProcess"/>
    <dgm:cxn modelId="{40CFEBA1-BED9-43CF-9876-26CBA9BF8AAC}" type="presOf" srcId="{7F276E7A-D5EE-41F8-AF09-1C78DEE1C641}" destId="{E180457A-5921-450B-A08A-A8C1365BFD05}" srcOrd="1" destOrd="8" presId="urn:microsoft.com/office/officeart/2011/layout/InterconnectedBlockProcess"/>
    <dgm:cxn modelId="{27C741A4-5847-4FA2-94D2-1F65D3BFE300}" type="presOf" srcId="{61755857-FDF9-49C8-A0FC-08AD535EAD7A}" destId="{74A21538-0ADE-48C3-8B60-5A9E8237739D}" srcOrd="0" destOrd="12" presId="urn:microsoft.com/office/officeart/2011/layout/InterconnectedBlockProcess"/>
    <dgm:cxn modelId="{759600A5-6F3E-4665-94A0-A87CCD83BA1F}" type="presOf" srcId="{BDD3F3FB-2D5A-4922-963B-EB2C8E4C6366}" destId="{E18326E0-84E2-4343-B8E1-207775E85F3E}" srcOrd="0" destOrd="2" presId="urn:microsoft.com/office/officeart/2011/layout/InterconnectedBlockProcess"/>
    <dgm:cxn modelId="{30A3FEA5-3761-4BC5-94CD-8F5B8BD89D8D}" type="presOf" srcId="{E0E9D77D-812A-48D2-B5A4-D4E67C42BB7B}" destId="{DC6FBC91-0DFA-4586-813F-517D331E1DE4}" srcOrd="1" destOrd="4" presId="urn:microsoft.com/office/officeart/2011/layout/InterconnectedBlockProcess"/>
    <dgm:cxn modelId="{48516FA6-E355-4DD5-9091-C8B4200AD316}" type="presOf" srcId="{AB56A353-2DBF-4EFD-8F80-48FCE2A981E2}" destId="{D237922E-5515-4055-82BD-7E2753312374}" srcOrd="1" destOrd="7" presId="urn:microsoft.com/office/officeart/2011/layout/InterconnectedBlockProcess"/>
    <dgm:cxn modelId="{32AC75A6-11D8-4AA6-93E4-2FE0342CBD44}" srcId="{0814EBE5-A614-445F-81D5-752FE4435486}" destId="{382425F6-94BA-4A43-A184-9B91F62D8B02}" srcOrd="8" destOrd="0" parTransId="{C18A1464-B472-4EEB-AF22-8EF354EA48DA}" sibTransId="{CCBF024F-5765-4201-8ECE-74FDA132A0E1}"/>
    <dgm:cxn modelId="{F7ADC5A9-3764-45A0-AAAB-7ADE252D7C9C}" srcId="{6530B5A4-A9D5-4770-A02A-8DEAEE48262F}" destId="{0FD204C9-1C93-4396-A7E8-739F13B07EDB}" srcOrd="6" destOrd="0" parTransId="{29937039-76B3-4D7A-BA69-14B17CE8E78E}" sibTransId="{3CBDB097-4FF8-45F5-9823-599A282212A6}"/>
    <dgm:cxn modelId="{4FC15AAA-B22A-4C99-B68F-3F301410A9BE}" type="presOf" srcId="{9AF2B7A3-64FC-446F-B819-7E2C16213A07}" destId="{FAC88AA5-1219-4D32-B64C-9B8D6A06E635}" srcOrd="0" destOrd="8" presId="urn:microsoft.com/office/officeart/2011/layout/InterconnectedBlockProcess"/>
    <dgm:cxn modelId="{489C87AB-FCF8-47C8-B8FE-5D9FFE9D170A}" type="presOf" srcId="{9CC83224-7638-422D-8419-C9DE24106389}" destId="{E180457A-5921-450B-A08A-A8C1365BFD05}" srcOrd="1" destOrd="1" presId="urn:microsoft.com/office/officeart/2011/layout/InterconnectedBlockProcess"/>
    <dgm:cxn modelId="{7584C6AE-015A-471F-B605-8247199C2E53}" type="presOf" srcId="{AFBE8FD7-8A47-4E5D-BF5E-AEBFB14D82B8}" destId="{2945EAAF-3BD5-4A93-9D82-6F8A15A774A3}" srcOrd="1" destOrd="10" presId="urn:microsoft.com/office/officeart/2011/layout/InterconnectedBlockProcess"/>
    <dgm:cxn modelId="{ED4F5FAF-F872-4DE7-BEF4-3B56664001F2}" type="presOf" srcId="{E0E9D77D-812A-48D2-B5A4-D4E67C42BB7B}" destId="{E18326E0-84E2-4343-B8E1-207775E85F3E}" srcOrd="0" destOrd="4" presId="urn:microsoft.com/office/officeart/2011/layout/InterconnectedBlockProcess"/>
    <dgm:cxn modelId="{133D71AF-BCCE-4259-9B16-72BC95CDE934}" srcId="{57F34380-DFDC-40EC-91D3-E5F04DD57BA4}" destId="{2D20E3D9-118A-4122-A246-4C265E5B0818}" srcOrd="2" destOrd="0" parTransId="{837C5CD9-1231-46B4-B0E8-AEFC9027EBCE}" sibTransId="{687B2D86-B6AE-423A-A36E-B831A9A1E2DF}"/>
    <dgm:cxn modelId="{EC078FAF-7E55-47CA-A51C-E4F32C33EB58}" type="presOf" srcId="{A8EE1FA2-AD6C-4CDE-9A68-BA42D13146EE}" destId="{A76F95B5-EA2A-4B2B-BAB7-B967F9D4B32F}" srcOrd="0" destOrd="3" presId="urn:microsoft.com/office/officeart/2011/layout/InterconnectedBlockProcess"/>
    <dgm:cxn modelId="{8FF9A1AF-6017-41D6-8448-7D268D7679EE}" type="presOf" srcId="{37336D75-E3F8-4548-9FD8-54BE2F31CAEC}" destId="{DC6FBC91-0DFA-4586-813F-517D331E1DE4}" srcOrd="1" destOrd="0" presId="urn:microsoft.com/office/officeart/2011/layout/InterconnectedBlockProcess"/>
    <dgm:cxn modelId="{3CB81CB1-1A18-4086-AE98-FEF522A3FA5F}" type="presOf" srcId="{85A5DB40-3D67-4552-9547-3BBB08B3A92C}" destId="{EBE62E99-81C1-49E1-95B6-36F8BEA0E389}" srcOrd="0" destOrd="0" presId="urn:microsoft.com/office/officeart/2011/layout/InterconnectedBlockProcess"/>
    <dgm:cxn modelId="{EBBB3DB5-6667-434D-BBD2-630F749DE9BD}" type="presOf" srcId="{6F603D71-1B99-4604-90D8-16188E8040C5}" destId="{6A1A4133-F64C-4620-846C-6B58B1906362}" srcOrd="0" destOrd="6" presId="urn:microsoft.com/office/officeart/2011/layout/InterconnectedBlockProcess"/>
    <dgm:cxn modelId="{C4905EB5-84A0-45C8-9229-1875B6933142}" type="presOf" srcId="{A8EE1FA2-AD6C-4CDE-9A68-BA42D13146EE}" destId="{E180457A-5921-450B-A08A-A8C1365BFD05}" srcOrd="1" destOrd="3" presId="urn:microsoft.com/office/officeart/2011/layout/InterconnectedBlockProcess"/>
    <dgm:cxn modelId="{E42A4FB5-897B-43A9-AA4A-674D4375D388}" srcId="{8187E4F3-5799-4C7E-9FC2-77BF626883FD}" destId="{E79E2C52-F904-498A-81AD-19F2E99FDBFD}" srcOrd="1" destOrd="0" parTransId="{962CA7AE-F86E-4335-A866-0ED68EF3C83C}" sibTransId="{0BA32060-EC67-4C91-B112-88128D669509}"/>
    <dgm:cxn modelId="{5F61A0B5-77D2-4152-9505-0FB01DA8A9BC}" type="presOf" srcId="{62E629CA-FD16-45EA-B5BF-453DF5E41959}" destId="{226A47AB-F4AA-420D-BB7C-34689D1C89C0}" srcOrd="1" destOrd="0" presId="urn:microsoft.com/office/officeart/2011/layout/InterconnectedBlockProcess"/>
    <dgm:cxn modelId="{47D2FCB5-9FF7-4FEB-8F8D-127F78772470}" type="presOf" srcId="{57F34380-DFDC-40EC-91D3-E5F04DD57BA4}" destId="{A76F95B5-EA2A-4B2B-BAB7-B967F9D4B32F}" srcOrd="0" destOrd="4" presId="urn:microsoft.com/office/officeart/2011/layout/InterconnectedBlockProcess"/>
    <dgm:cxn modelId="{660D39B6-64BC-4943-9EF6-83162BADBF00}" srcId="{B3F0B2C4-5F1C-457B-BB39-C3858B214E60}" destId="{BFFD3DA2-5143-4091-82BA-0FDDB70A48CF}" srcOrd="1" destOrd="0" parTransId="{96ADEE27-9A58-4B6C-8BFF-779511E27069}" sibTransId="{16032C67-FED3-42A6-AC29-DC052BCC72EA}"/>
    <dgm:cxn modelId="{ADECEBB9-331E-4B9A-B00E-48FCC22B9448}" srcId="{6530B5A4-A9D5-4770-A02A-8DEAEE48262F}" destId="{66690996-75E3-445E-BA4D-0EBD4BBE6F8D}" srcOrd="5" destOrd="0" parTransId="{10F9CE98-48BC-4007-9835-D816F1FA0DAF}" sibTransId="{FFB81056-3F31-459B-9D0C-EC59F2AC20BE}"/>
    <dgm:cxn modelId="{4A3976BA-CBF9-485C-8B7A-D33E46646E17}" srcId="{F5C13E35-C268-47A4-8B5A-04842B52CCF6}" destId="{B3F0B2C4-5F1C-457B-BB39-C3858B214E60}" srcOrd="6" destOrd="0" parTransId="{437EDBAD-FD50-4C1F-8A59-9524C5BAFAA9}" sibTransId="{0F4FA228-57DA-4BC0-81B8-B4BB9B28D215}"/>
    <dgm:cxn modelId="{3F5607BC-25EB-499E-90BD-57B4037A61F5}" type="presOf" srcId="{57F34380-DFDC-40EC-91D3-E5F04DD57BA4}" destId="{E180457A-5921-450B-A08A-A8C1365BFD05}" srcOrd="1" destOrd="4" presId="urn:microsoft.com/office/officeart/2011/layout/InterconnectedBlockProcess"/>
    <dgm:cxn modelId="{6463D5BE-B089-48CB-AE55-923A98EC498F}" srcId="{14CE9003-6611-4650-899F-3001AB0C0EE6}" destId="{1A0E630D-C60E-40FB-88F5-A7C368C63585}" srcOrd="3" destOrd="0" parTransId="{886E0A9F-441B-4BF6-A6FE-26EE8D7DC34C}" sibTransId="{B732D8DE-7B2C-41AA-8006-BE023B1A0954}"/>
    <dgm:cxn modelId="{51D573C2-DCD4-4C55-B8AE-9E2A4F5702B3}" type="presOf" srcId="{064CA41D-CE64-4936-B66F-6933D66EFB10}" destId="{E180457A-5921-450B-A08A-A8C1365BFD05}" srcOrd="1" destOrd="0" presId="urn:microsoft.com/office/officeart/2011/layout/InterconnectedBlockProcess"/>
    <dgm:cxn modelId="{FC31EEC3-3E13-47B3-B599-CA33F6B6D8A4}" type="presOf" srcId="{1A0E630D-C60E-40FB-88F5-A7C368C63585}" destId="{D237922E-5515-4055-82BD-7E2753312374}" srcOrd="1" destOrd="3" presId="urn:microsoft.com/office/officeart/2011/layout/InterconnectedBlockProcess"/>
    <dgm:cxn modelId="{207D6AC4-C4BE-404F-9C9C-E75AEE5FDA9C}" srcId="{57F34380-DFDC-40EC-91D3-E5F04DD57BA4}" destId="{E7805D96-6E56-4400-AF15-E7CD2DECF610}" srcOrd="0" destOrd="0" parTransId="{497D2CEB-EE4D-4F88-97B9-ECA2964CA0C4}" sibTransId="{1975CF55-AF44-4B42-9527-DD1BD3E36C01}"/>
    <dgm:cxn modelId="{13D72FC9-11D1-4E51-9D6F-E1ADD6CA3C60}" srcId="{F5C13E35-C268-47A4-8B5A-04842B52CCF6}" destId="{D66BB14A-0AB2-44B0-A9E4-2FEDD48AAA16}" srcOrd="4" destOrd="0" parTransId="{CB21CFFC-09F0-46AF-8C35-E58607520228}" sibTransId="{E1951EBE-F113-4872-9AD6-7ADD0469F999}"/>
    <dgm:cxn modelId="{ACBF31C9-834F-46AB-BC29-6F23D63C4D80}" type="presOf" srcId="{37AD84CF-3511-4B72-B60E-5475F69C656D}" destId="{69A62B58-44FD-41C4-A7FA-59E75D66B9C3}" srcOrd="0" destOrd="1" presId="urn:microsoft.com/office/officeart/2011/layout/InterconnectedBlockProcess"/>
    <dgm:cxn modelId="{6500C2CA-9F36-48FC-B0B8-906B8E4E6917}" srcId="{6530B5A4-A9D5-4770-A02A-8DEAEE48262F}" destId="{FFA5D3B8-A7ED-4BFE-B5F5-5372A2CCFC48}" srcOrd="8" destOrd="0" parTransId="{030A606D-3B5B-44BA-A957-484615F11302}" sibTransId="{75B953CB-3FD2-400C-BAD3-6C738F01DB72}"/>
    <dgm:cxn modelId="{3E9DACCB-9939-4AA3-A06D-6AEFEDA6E00A}" srcId="{0814EBE5-A614-445F-81D5-752FE4435486}" destId="{B31D1D48-FD1D-4D25-A678-913802E76097}" srcOrd="6" destOrd="0" parTransId="{98A7C2AD-D72A-47B5-9315-AF3A645813B9}" sibTransId="{0C41DA7A-0571-4A93-B2DF-3013C7E3866A}"/>
    <dgm:cxn modelId="{32405ACC-E25F-4E7D-B3C1-9C36C6F55061}" srcId="{D66BB14A-0AB2-44B0-A9E4-2FEDD48AAA16}" destId="{F91398C7-6D52-4550-833B-CBDEB71A59A8}" srcOrd="6" destOrd="0" parTransId="{A8BE909D-E0C8-4207-B1B0-F0B4C6689250}" sibTransId="{C2BD7A5F-4B4F-45EB-858C-8F12F7C35EA5}"/>
    <dgm:cxn modelId="{5E6F07D0-11FE-439A-8B3E-7FE25CE69C3B}" type="presOf" srcId="{387BCF51-B371-4B07-854B-B86AF981D05A}" destId="{6A1A4133-F64C-4620-846C-6B58B1906362}" srcOrd="0" destOrd="10" presId="urn:microsoft.com/office/officeart/2011/layout/InterconnectedBlockProcess"/>
    <dgm:cxn modelId="{6A21CED1-4138-4160-B1BA-4040E4F0E91C}" type="presOf" srcId="{14CE9003-6611-4650-899F-3001AB0C0EE6}" destId="{BCFE692C-F8F0-4683-9CA1-EBD85CE84A0B}" srcOrd="0" destOrd="0" presId="urn:microsoft.com/office/officeart/2011/layout/InterconnectedBlockProcess"/>
    <dgm:cxn modelId="{17E3B1D2-4E1B-4A98-91A5-23BDD12C8ACE}" type="presOf" srcId="{BFFD3DA2-5143-4091-82BA-0FDDB70A48CF}" destId="{7D423FD3-FCF0-4983-827D-6C44B78B8FB5}" srcOrd="1" destOrd="1" presId="urn:microsoft.com/office/officeart/2011/layout/InterconnectedBlockProcess"/>
    <dgm:cxn modelId="{137CEDD2-F496-42F8-8BE5-1A86933FC59F}" type="presOf" srcId="{492CA4A2-FA64-4DCB-BD16-F63B873A1EDA}" destId="{74A21538-0ADE-48C3-8B60-5A9E8237739D}" srcOrd="0" destOrd="13" presId="urn:microsoft.com/office/officeart/2011/layout/InterconnectedBlockProcess"/>
    <dgm:cxn modelId="{7D6BEED2-2DC3-4240-8311-9CEE1F75EE83}" type="presOf" srcId="{9CC83224-7638-422D-8419-C9DE24106389}" destId="{A76F95B5-EA2A-4B2B-BAB7-B967F9D4B32F}" srcOrd="0" destOrd="1" presId="urn:microsoft.com/office/officeart/2011/layout/InterconnectedBlockProcess"/>
    <dgm:cxn modelId="{9EEA4ED4-3365-4690-B4CA-581BFF89C243}" type="presOf" srcId="{FBD22750-8E16-47FF-8208-A96EC250811C}" destId="{6A1A4133-F64C-4620-846C-6B58B1906362}" srcOrd="0" destOrd="1" presId="urn:microsoft.com/office/officeart/2011/layout/InterconnectedBlockProcess"/>
    <dgm:cxn modelId="{61E1D3D4-3411-4E91-82C4-5B270B1DB848}" type="presOf" srcId="{E23CFAB6-02FC-45AE-BDAB-EB4E47006F3D}" destId="{E18326E0-84E2-4343-B8E1-207775E85F3E}" srcOrd="0" destOrd="5" presId="urn:microsoft.com/office/officeart/2011/layout/InterconnectedBlockProcess"/>
    <dgm:cxn modelId="{ABAE72D9-B56A-4565-83E1-C4BD8DE47CC4}" type="presOf" srcId="{66690996-75E3-445E-BA4D-0EBD4BBE6F8D}" destId="{69A62B58-44FD-41C4-A7FA-59E75D66B9C3}" srcOrd="0" destOrd="5" presId="urn:microsoft.com/office/officeart/2011/layout/InterconnectedBlockProcess"/>
    <dgm:cxn modelId="{C045F6DC-F9C1-4C84-8B58-C2465F0E56D9}" srcId="{8187E4F3-5799-4C7E-9FC2-77BF626883FD}" destId="{BDD3F3FB-2D5A-4922-963B-EB2C8E4C6366}" srcOrd="2" destOrd="0" parTransId="{161A131C-7F28-4C01-A3E0-AE0D956D6821}" sibTransId="{E9827544-602C-4381-A4F9-B18948A201E3}"/>
    <dgm:cxn modelId="{09E232DD-3757-4885-9914-780D05B8358B}" type="presOf" srcId="{625A9423-8C93-4991-B047-251DB6F0CB35}" destId="{DC6FBC91-0DFA-4586-813F-517D331E1DE4}" srcOrd="1" destOrd="7" presId="urn:microsoft.com/office/officeart/2011/layout/InterconnectedBlockProcess"/>
    <dgm:cxn modelId="{42B38ADD-A1C5-40CB-8385-CD8B3CAC0E75}" type="presOf" srcId="{BFFD3DA2-5143-4091-82BA-0FDDB70A48CF}" destId="{EBE62E99-81C1-49E1-95B6-36F8BEA0E389}" srcOrd="0" destOrd="1" presId="urn:microsoft.com/office/officeart/2011/layout/InterconnectedBlockProcess"/>
    <dgm:cxn modelId="{F07A8DE0-7A65-4965-9A0C-1BAA5AF017C9}" type="presOf" srcId="{445F4B91-A8EE-4F32-95C0-BDBC24853D2D}" destId="{FAC88AA5-1219-4D32-B64C-9B8D6A06E635}" srcOrd="0" destOrd="2" presId="urn:microsoft.com/office/officeart/2011/layout/InterconnectedBlockProcess"/>
    <dgm:cxn modelId="{BF80DAE0-6D4F-4171-BAF0-37758D0D48A0}" type="presOf" srcId="{3AA4EC27-3756-476A-B425-9C8EB6D8439F}" destId="{226A47AB-F4AA-420D-BB7C-34689D1C89C0}" srcOrd="1" destOrd="9" presId="urn:microsoft.com/office/officeart/2011/layout/InterconnectedBlockProcess"/>
    <dgm:cxn modelId="{10CE0FE5-257D-4A8B-9A34-01864964F53F}" srcId="{57F34380-DFDC-40EC-91D3-E5F04DD57BA4}" destId="{B185CFAC-CB35-4D3A-9E17-60D15150844B}" srcOrd="1" destOrd="0" parTransId="{83335E1D-B8DC-4388-ABD7-6BA20652D26B}" sibTransId="{A89FC2BE-D3F0-409B-88F5-49BA3A98BE01}"/>
    <dgm:cxn modelId="{516D4DE5-553E-4A63-BAD8-8A4099D29395}" srcId="{D66BB14A-0AB2-44B0-A9E4-2FEDD48AAA16}" destId="{58257937-45A5-4441-B14F-E1492D67037F}" srcOrd="1" destOrd="0" parTransId="{1C9AA2CC-8451-4706-969B-2C8CF06B610B}" sibTransId="{D68B5B05-4ABB-4780-9B4B-0412BAB0BEC4}"/>
    <dgm:cxn modelId="{7AB44DE5-EA00-41C5-8634-20F865175F29}" srcId="{1479A8CB-46E3-49DC-8FD4-1A0C589AE6A8}" destId="{57F34380-DFDC-40EC-91D3-E5F04DD57BA4}" srcOrd="2" destOrd="0" parTransId="{A3C62257-FDD6-4EF5-AC1A-600F08DFE45C}" sibTransId="{A8AEBCC1-269D-4F1C-B7E0-9BE9CAC24691}"/>
    <dgm:cxn modelId="{A2C985E5-0131-42CB-9B96-9D818E89819E}" type="presOf" srcId="{7C6804FF-ED92-4592-A0BF-C9E915F9F806}" destId="{FAC88AA5-1219-4D32-B64C-9B8D6A06E635}" srcOrd="0" destOrd="0" presId="urn:microsoft.com/office/officeart/2011/layout/InterconnectedBlockProcess"/>
    <dgm:cxn modelId="{39E065E6-1228-46A7-96DA-9D7D3553B44C}" type="presOf" srcId="{7F276E7A-D5EE-41F8-AF09-1C78DEE1C641}" destId="{A76F95B5-EA2A-4B2B-BAB7-B967F9D4B32F}" srcOrd="0" destOrd="8" presId="urn:microsoft.com/office/officeart/2011/layout/InterconnectedBlockProcess"/>
    <dgm:cxn modelId="{CBC6F1E7-7DD6-4B24-836B-AB6B8F45853F}" srcId="{14CE9003-6611-4650-899F-3001AB0C0EE6}" destId="{AB56A353-2DBF-4EFD-8F80-48FCE2A981E2}" srcOrd="7" destOrd="0" parTransId="{302BD88B-297E-4B28-905C-790F1132076C}" sibTransId="{F3F59289-DFA2-42D9-BEA9-D31B4F7EB2F1}"/>
    <dgm:cxn modelId="{9A87F2E7-E31C-431A-A58D-6004F7121A8D}" type="presOf" srcId="{FFA5D3B8-A7ED-4BFE-B5F5-5372A2CCFC48}" destId="{69A62B58-44FD-41C4-A7FA-59E75D66B9C3}" srcOrd="0" destOrd="8" presId="urn:microsoft.com/office/officeart/2011/layout/InterconnectedBlockProcess"/>
    <dgm:cxn modelId="{D7BE2FE9-106A-4134-9390-7A416DD82503}" type="presOf" srcId="{17878236-3A5F-473C-A0BC-C190BBEB9D74}" destId="{69A62B58-44FD-41C4-A7FA-59E75D66B9C3}" srcOrd="0" destOrd="3" presId="urn:microsoft.com/office/officeart/2011/layout/InterconnectedBlockProcess"/>
    <dgm:cxn modelId="{14903BE9-CC31-4935-8CF4-1F0B847A1A1C}" type="presOf" srcId="{7E3F35B0-AF91-4F25-9AA6-47E0D36C9873}" destId="{DC6FBC91-0DFA-4586-813F-517D331E1DE4}" srcOrd="1" destOrd="3" presId="urn:microsoft.com/office/officeart/2011/layout/InterconnectedBlockProcess"/>
    <dgm:cxn modelId="{0D5A57E9-2AAE-4D89-8F28-2BAFCB2B4A1E}" type="presOf" srcId="{85A5DB40-3D67-4552-9547-3BBB08B3A92C}" destId="{7D423FD3-FCF0-4983-827D-6C44B78B8FB5}" srcOrd="1" destOrd="0" presId="urn:microsoft.com/office/officeart/2011/layout/InterconnectedBlockProcess"/>
    <dgm:cxn modelId="{FD212BEB-4E83-45BF-B759-22F3B8463B5F}" srcId="{14CE9003-6611-4650-899F-3001AB0C0EE6}" destId="{045B5653-7701-4AA9-8DC4-468A7385E9DA}" srcOrd="2" destOrd="0" parTransId="{5FFAA957-8015-43CD-AF32-DDA7DE58D992}" sibTransId="{FDD754FB-8AB9-4436-9201-7081A73668B1}"/>
    <dgm:cxn modelId="{600E0CEE-E79E-414E-A7B0-FC1887202BBA}" srcId="{14CE9003-6611-4650-899F-3001AB0C0EE6}" destId="{6F603D71-1B99-4604-90D8-16188E8040C5}" srcOrd="6" destOrd="0" parTransId="{823A9F4C-6615-4072-AC2C-4729C63AB3F6}" sibTransId="{D8DA536B-25F8-4607-A6CC-9FF1612E61B2}"/>
    <dgm:cxn modelId="{23A86BEE-757E-470E-AD34-AF9D2EBF7221}" type="presOf" srcId="{382425F6-94BA-4A43-A184-9B91F62D8B02}" destId="{226A47AB-F4AA-420D-BB7C-34689D1C89C0}" srcOrd="1" destOrd="8" presId="urn:microsoft.com/office/officeart/2011/layout/InterconnectedBlockProcess"/>
    <dgm:cxn modelId="{AA738DEF-3C42-4FE8-BD7A-2F20887B1490}" type="presOf" srcId="{1AC9F415-DE56-4DD4-9D62-0AEA3DEA1461}" destId="{74A21538-0ADE-48C3-8B60-5A9E8237739D}" srcOrd="0" destOrd="11" presId="urn:microsoft.com/office/officeart/2011/layout/InterconnectedBlockProcess"/>
    <dgm:cxn modelId="{537828F0-5835-41E1-A25E-C58BB0B9D713}" type="presOf" srcId="{8DF415F6-D927-4221-8E85-1FE05B2E6106}" destId="{D237922E-5515-4055-82BD-7E2753312374}" srcOrd="1" destOrd="11" presId="urn:microsoft.com/office/officeart/2011/layout/InterconnectedBlockProcess"/>
    <dgm:cxn modelId="{E6695AF1-E425-4502-8E72-073A1708231D}" srcId="{F5C13E35-C268-47A4-8B5A-04842B52CCF6}" destId="{8187E4F3-5799-4C7E-9FC2-77BF626883FD}" srcOrd="5" destOrd="0" parTransId="{5B6E6BEE-95E1-4A67-B2E0-53C39BA31875}" sibTransId="{5703E31C-B5A8-43DE-9C08-84FD71A4DB0C}"/>
    <dgm:cxn modelId="{05D21FF2-221F-4655-98C8-C1829C05C7D8}" srcId="{0814EBE5-A614-445F-81D5-752FE4435486}" destId="{492CA4A2-FA64-4DCB-BD16-F63B873A1EDA}" srcOrd="13" destOrd="0" parTransId="{3A6C47EF-AE35-4ACF-9565-954A6B38670C}" sibTransId="{A0ABF7A2-09C9-4ACB-873A-2256629DC3E1}"/>
    <dgm:cxn modelId="{193390F3-8C2C-4AD5-8E9A-A78A969AE86A}" srcId="{0814EBE5-A614-445F-81D5-752FE4435486}" destId="{1FD59EB8-A317-467B-A897-E4EA91CD1173}" srcOrd="1" destOrd="0" parTransId="{44827D82-853C-4D2E-A456-90D842663799}" sibTransId="{F7AEF1B3-4F16-4778-B3AB-67E33F71595A}"/>
    <dgm:cxn modelId="{BC25A6F3-8390-43F3-AFB1-450DE342C153}" type="presOf" srcId="{3AA4EC27-3756-476A-B425-9C8EB6D8439F}" destId="{74A21538-0ADE-48C3-8B60-5A9E8237739D}" srcOrd="0" destOrd="9" presId="urn:microsoft.com/office/officeart/2011/layout/InterconnectedBlockProcess"/>
    <dgm:cxn modelId="{CFF2DCF4-5CE0-4F2F-BCEC-5B589993625B}" srcId="{14CE9003-6611-4650-899F-3001AB0C0EE6}" destId="{FBD22750-8E16-47FF-8208-A96EC250811C}" srcOrd="1" destOrd="0" parTransId="{381D844D-BE37-4CBC-BEFF-50847577A139}" sibTransId="{581FA28B-6265-4030-BF57-3E8830BC4597}"/>
    <dgm:cxn modelId="{3C007CF6-5FE3-42DB-B17D-C5A567CCB294}" type="presOf" srcId="{B6D62F54-93F4-4F88-AD2F-43EFB398C81E}" destId="{A76F95B5-EA2A-4B2B-BAB7-B967F9D4B32F}" srcOrd="0" destOrd="2" presId="urn:microsoft.com/office/officeart/2011/layout/InterconnectedBlockProcess"/>
    <dgm:cxn modelId="{EFA38CF7-6059-4563-9CE4-A82B87330BB4}" srcId="{8187E4F3-5799-4C7E-9FC2-77BF626883FD}" destId="{37336D75-E3F8-4548-9FD8-54BE2F31CAEC}" srcOrd="0" destOrd="0" parTransId="{BB747D38-D422-448C-A3BC-0474AE562474}" sibTransId="{DCB24E06-0AB7-4634-83BB-4273E483C603}"/>
    <dgm:cxn modelId="{DCEC96F7-CBA3-42E5-A91B-5FF5872C26C4}" type="presOf" srcId="{BCEBB82C-1272-4F91-A8F4-D0ADF8975CCB}" destId="{69A62B58-44FD-41C4-A7FA-59E75D66B9C3}" srcOrd="0" destOrd="9" presId="urn:microsoft.com/office/officeart/2011/layout/InterconnectedBlockProcess"/>
    <dgm:cxn modelId="{16E97EF8-6204-4113-8157-6E53EB07602B}" type="presOf" srcId="{FBD22750-8E16-47FF-8208-A96EC250811C}" destId="{D237922E-5515-4055-82BD-7E2753312374}" srcOrd="1" destOrd="1" presId="urn:microsoft.com/office/officeart/2011/layout/InterconnectedBlockProcess"/>
    <dgm:cxn modelId="{779184F8-3440-4477-9769-BC47092A5453}" type="presOf" srcId="{CF1C299B-5389-4E47-A6CC-9EACC9FCF5D0}" destId="{E18326E0-84E2-4343-B8E1-207775E85F3E}" srcOrd="0" destOrd="6" presId="urn:microsoft.com/office/officeart/2011/layout/InterconnectedBlockProcess"/>
    <dgm:cxn modelId="{55597CFD-E25E-447E-8C94-6011A41F2174}" srcId="{D66BB14A-0AB2-44B0-A9E4-2FEDD48AAA16}" destId="{884B02A7-5180-478B-A30F-B807E3527D2A}" srcOrd="3" destOrd="0" parTransId="{3D65572E-2B4E-4654-AE70-F771B6227E96}" sibTransId="{3D2B562A-0C50-40CB-A0CB-780F18AD33F9}"/>
    <dgm:cxn modelId="{242BF6FE-4344-4A7F-B9BD-B7ACBB1242F7}" type="presOf" srcId="{11744231-70E0-4DA0-A6F2-1B3BE5CBA115}" destId="{226A47AB-F4AA-420D-BB7C-34689D1C89C0}" srcOrd="1" destOrd="5" presId="urn:microsoft.com/office/officeart/2011/layout/InterconnectedBlockProcess"/>
    <dgm:cxn modelId="{C13BB9FF-453F-414B-8B77-1917C5F65D6C}" type="presOf" srcId="{D156E580-CA3C-4B33-AE57-FA8D0A1DCD13}" destId="{D237922E-5515-4055-82BD-7E2753312374}" srcOrd="1" destOrd="0" presId="urn:microsoft.com/office/officeart/2011/layout/InterconnectedBlockProcess"/>
    <dgm:cxn modelId="{3274FA06-9974-41C5-A6BB-8FD75DA28E91}" type="presParOf" srcId="{BE14382D-3E9D-4CCC-AA00-B03536D66055}" destId="{B62AD674-60A4-4952-B75C-028417CE68E3}" srcOrd="0" destOrd="0" presId="urn:microsoft.com/office/officeart/2011/layout/InterconnectedBlockProcess"/>
    <dgm:cxn modelId="{B9B8CBF7-6CA2-40C7-AD6A-00B340E4E438}" type="presParOf" srcId="{B62AD674-60A4-4952-B75C-028417CE68E3}" destId="{EBE62E99-81C1-49E1-95B6-36F8BEA0E389}" srcOrd="0" destOrd="0" presId="urn:microsoft.com/office/officeart/2011/layout/InterconnectedBlockProcess"/>
    <dgm:cxn modelId="{6799F966-0F97-4674-A8BA-EA32E8EB1198}" type="presParOf" srcId="{BE14382D-3E9D-4CCC-AA00-B03536D66055}" destId="{7D423FD3-FCF0-4983-827D-6C44B78B8FB5}" srcOrd="1" destOrd="0" presId="urn:microsoft.com/office/officeart/2011/layout/InterconnectedBlockProcess"/>
    <dgm:cxn modelId="{CE231EFB-B815-475F-8365-E289D76DDBFB}" type="presParOf" srcId="{BE14382D-3E9D-4CCC-AA00-B03536D66055}" destId="{8B2C9F10-34EA-45AE-A257-EC6F0EE59528}" srcOrd="2" destOrd="0" presId="urn:microsoft.com/office/officeart/2011/layout/InterconnectedBlockProcess"/>
    <dgm:cxn modelId="{5FE35665-2E31-4FC2-94D5-9DDD268EB406}" type="presParOf" srcId="{BE14382D-3E9D-4CCC-AA00-B03536D66055}" destId="{E45F45BB-610F-4FD1-A482-730BB30214F3}" srcOrd="3" destOrd="0" presId="urn:microsoft.com/office/officeart/2011/layout/InterconnectedBlockProcess"/>
    <dgm:cxn modelId="{492F5853-B712-4E91-B511-820D728EB1E3}" type="presParOf" srcId="{E45F45BB-610F-4FD1-A482-730BB30214F3}" destId="{E18326E0-84E2-4343-B8E1-207775E85F3E}" srcOrd="0" destOrd="0" presId="urn:microsoft.com/office/officeart/2011/layout/InterconnectedBlockProcess"/>
    <dgm:cxn modelId="{38A6DFB2-DD45-41C1-B3C6-9CC2C75F8633}" type="presParOf" srcId="{BE14382D-3E9D-4CCC-AA00-B03536D66055}" destId="{DC6FBC91-0DFA-4586-813F-517D331E1DE4}" srcOrd="4" destOrd="0" presId="urn:microsoft.com/office/officeart/2011/layout/InterconnectedBlockProcess"/>
    <dgm:cxn modelId="{5414C67B-6E2E-4088-8215-FEE00AAAC379}" type="presParOf" srcId="{BE14382D-3E9D-4CCC-AA00-B03536D66055}" destId="{3D75D122-4ABF-4C20-A939-F6A5282E6719}" srcOrd="5" destOrd="0" presId="urn:microsoft.com/office/officeart/2011/layout/InterconnectedBlockProcess"/>
    <dgm:cxn modelId="{BA2399B0-9B3D-4573-A8AC-384BDF6FA60D}" type="presParOf" srcId="{BE14382D-3E9D-4CCC-AA00-B03536D66055}" destId="{E3A10703-5DDD-407C-8322-7AA3961AD8B3}" srcOrd="6" destOrd="0" presId="urn:microsoft.com/office/officeart/2011/layout/InterconnectedBlockProcess"/>
    <dgm:cxn modelId="{763E5BB1-8133-49F2-BF20-5DF517704B0F}" type="presParOf" srcId="{E3A10703-5DDD-407C-8322-7AA3961AD8B3}" destId="{FAC88AA5-1219-4D32-B64C-9B8D6A06E635}" srcOrd="0" destOrd="0" presId="urn:microsoft.com/office/officeart/2011/layout/InterconnectedBlockProcess"/>
    <dgm:cxn modelId="{E417522F-3B55-43A9-8EEA-F04AA768C019}" type="presParOf" srcId="{BE14382D-3E9D-4CCC-AA00-B03536D66055}" destId="{404A3A9A-6330-4F47-B3ED-6A0EBD7A0C3A}" srcOrd="7" destOrd="0" presId="urn:microsoft.com/office/officeart/2011/layout/InterconnectedBlockProcess"/>
    <dgm:cxn modelId="{D5A33E7E-3678-47A0-B7BF-041C73598EBF}" type="presParOf" srcId="{BE14382D-3E9D-4CCC-AA00-B03536D66055}" destId="{11E6C405-1EB7-4CE0-BFB4-C89AA3E12894}" srcOrd="8" destOrd="0" presId="urn:microsoft.com/office/officeart/2011/layout/InterconnectedBlockProcess"/>
    <dgm:cxn modelId="{6C559DB0-DC54-47D1-AD6E-FE7AF0DD141F}" type="presParOf" srcId="{BE14382D-3E9D-4CCC-AA00-B03536D66055}" destId="{49FCA8F3-4419-4689-B37E-008FEE296B7C}" srcOrd="9" destOrd="0" presId="urn:microsoft.com/office/officeart/2011/layout/InterconnectedBlockProcess"/>
    <dgm:cxn modelId="{5AD7BC58-CB5C-4EAB-8A65-526BA10EA9C5}" type="presParOf" srcId="{49FCA8F3-4419-4689-B37E-008FEE296B7C}" destId="{6A1A4133-F64C-4620-846C-6B58B1906362}" srcOrd="0" destOrd="0" presId="urn:microsoft.com/office/officeart/2011/layout/InterconnectedBlockProcess"/>
    <dgm:cxn modelId="{C9FC134B-9FFA-4ECA-974E-DDA976BC737B}" type="presParOf" srcId="{BE14382D-3E9D-4CCC-AA00-B03536D66055}" destId="{D237922E-5515-4055-82BD-7E2753312374}" srcOrd="10" destOrd="0" presId="urn:microsoft.com/office/officeart/2011/layout/InterconnectedBlockProcess"/>
    <dgm:cxn modelId="{10DAA0E2-5DD4-47CD-A42F-6FA233969782}" type="presParOf" srcId="{BE14382D-3E9D-4CCC-AA00-B03536D66055}" destId="{BCFE692C-F8F0-4683-9CA1-EBD85CE84A0B}" srcOrd="11" destOrd="0" presId="urn:microsoft.com/office/officeart/2011/layout/InterconnectedBlockProcess"/>
    <dgm:cxn modelId="{B744E80C-43E1-4283-83E4-FAAF1006BB7C}" type="presParOf" srcId="{BE14382D-3E9D-4CCC-AA00-B03536D66055}" destId="{051FB171-164B-4AD7-A92C-BE838380866F}" srcOrd="12" destOrd="0" presId="urn:microsoft.com/office/officeart/2011/layout/InterconnectedBlockProcess"/>
    <dgm:cxn modelId="{1AD1C46D-5A8A-466A-AF35-BD9470681C88}" type="presParOf" srcId="{051FB171-164B-4AD7-A92C-BE838380866F}" destId="{69A62B58-44FD-41C4-A7FA-59E75D66B9C3}" srcOrd="0" destOrd="0" presId="urn:microsoft.com/office/officeart/2011/layout/InterconnectedBlockProcess"/>
    <dgm:cxn modelId="{43CB9952-F1A4-4915-8D7D-D9E1C9FFF497}" type="presParOf" srcId="{BE14382D-3E9D-4CCC-AA00-B03536D66055}" destId="{2945EAAF-3BD5-4A93-9D82-6F8A15A774A3}" srcOrd="13" destOrd="0" presId="urn:microsoft.com/office/officeart/2011/layout/InterconnectedBlockProcess"/>
    <dgm:cxn modelId="{607AF427-91A4-4D35-AEF0-3060AFC2E147}" type="presParOf" srcId="{BE14382D-3E9D-4CCC-AA00-B03536D66055}" destId="{B7A5C941-A3EF-41BC-91FC-414A3DC92CD4}" srcOrd="14" destOrd="0" presId="urn:microsoft.com/office/officeart/2011/layout/InterconnectedBlockProcess"/>
    <dgm:cxn modelId="{86867A8B-0899-47EB-8EC9-7F5E9FF5DBE8}" type="presParOf" srcId="{BE14382D-3E9D-4CCC-AA00-B03536D66055}" destId="{8975DBCB-2E20-47F7-A6F2-89C512A273BC}" srcOrd="15" destOrd="0" presId="urn:microsoft.com/office/officeart/2011/layout/InterconnectedBlockProcess"/>
    <dgm:cxn modelId="{A756E50A-26CA-4EB7-BB86-F388BB1DAF77}" type="presParOf" srcId="{8975DBCB-2E20-47F7-A6F2-89C512A273BC}" destId="{74A21538-0ADE-48C3-8B60-5A9E8237739D}" srcOrd="0" destOrd="0" presId="urn:microsoft.com/office/officeart/2011/layout/InterconnectedBlockProcess"/>
    <dgm:cxn modelId="{0AD67E0F-311F-4EB6-B6AF-0774E77A56E7}" type="presParOf" srcId="{BE14382D-3E9D-4CCC-AA00-B03536D66055}" destId="{226A47AB-F4AA-420D-BB7C-34689D1C89C0}" srcOrd="16" destOrd="0" presId="urn:microsoft.com/office/officeart/2011/layout/InterconnectedBlockProcess"/>
    <dgm:cxn modelId="{3C1B923A-7FED-49BB-9A6D-5189C9815431}" type="presParOf" srcId="{BE14382D-3E9D-4CCC-AA00-B03536D66055}" destId="{C13A4E00-E26B-4370-911E-898A8DE16AD4}" srcOrd="17" destOrd="0" presId="urn:microsoft.com/office/officeart/2011/layout/InterconnectedBlockProcess"/>
    <dgm:cxn modelId="{4E2EE8A8-22AA-4AB3-95D2-C4A85148D345}" type="presParOf" srcId="{BE14382D-3E9D-4CCC-AA00-B03536D66055}" destId="{3F5501D9-6D11-4F19-A12C-43718A362F44}" srcOrd="18" destOrd="0" presId="urn:microsoft.com/office/officeart/2011/layout/InterconnectedBlockProcess"/>
    <dgm:cxn modelId="{AF4C21F1-24D6-407C-BCF8-AB7EB2555451}" type="presParOf" srcId="{3F5501D9-6D11-4F19-A12C-43718A362F44}" destId="{A76F95B5-EA2A-4B2B-BAB7-B967F9D4B32F}" srcOrd="0" destOrd="0" presId="urn:microsoft.com/office/officeart/2011/layout/InterconnectedBlockProcess"/>
    <dgm:cxn modelId="{9D5CBE67-24C6-425F-BD6B-C6DE10583766}" type="presParOf" srcId="{BE14382D-3E9D-4CCC-AA00-B03536D66055}" destId="{E180457A-5921-450B-A08A-A8C1365BFD05}" srcOrd="19" destOrd="0" presId="urn:microsoft.com/office/officeart/2011/layout/InterconnectedBlockProcess"/>
    <dgm:cxn modelId="{31B0343B-E11A-4B6E-A9A3-3193693AE560}" type="presParOf" srcId="{BE14382D-3E9D-4CCC-AA00-B03536D66055}" destId="{D8F6D601-2937-4078-808D-A5FDF5AA12D4}"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B1F333-0014-49C2-9443-3FF4974844CC}"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n-GB"/>
        </a:p>
      </dgm:t>
    </dgm:pt>
    <dgm:pt modelId="{92ECFDAE-8360-4513-B80A-28A86B88AD7F}">
      <dgm:prSet phldrT="[Text]" custT="1"/>
      <dgm:spPr>
        <a:xfrm>
          <a:off x="0" y="0"/>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Bangladesh</a:t>
          </a:r>
          <a:endParaRPr lang="en-GB" sz="2000">
            <a:solidFill>
              <a:sysClr val="window" lastClr="FFFFFF"/>
            </a:solidFill>
            <a:latin typeface="Calibri" panose="020F0502020204030204"/>
            <a:ea typeface="+mn-ea"/>
            <a:cs typeface="+mn-cs"/>
          </a:endParaRPr>
        </a:p>
      </dgm:t>
    </dgm:pt>
    <dgm:pt modelId="{A3608D69-CFC6-4BFC-BB2A-ABD29D7A5258}" type="parTrans" cxnId="{BD4C7B4D-5A54-426E-AC34-3224769A52B9}">
      <dgm:prSet/>
      <dgm:spPr/>
      <dgm:t>
        <a:bodyPr/>
        <a:lstStyle/>
        <a:p>
          <a:endParaRPr lang="en-GB" sz="900"/>
        </a:p>
      </dgm:t>
    </dgm:pt>
    <dgm:pt modelId="{1DE43C2D-7042-4864-98FB-9ADD439C8914}" type="sibTrans" cxnId="{BD4C7B4D-5A54-426E-AC34-3224769A52B9}">
      <dgm:prSet/>
      <dgm:spPr/>
      <dgm:t>
        <a:bodyPr/>
        <a:lstStyle/>
        <a:p>
          <a:endParaRPr lang="en-GB" sz="900"/>
        </a:p>
      </dgm:t>
    </dgm:pt>
    <dgm:pt modelId="{62436961-2C4A-4A22-95C6-D8C4964C428C}">
      <dgm:prSet phldrT="[Text]" custT="1"/>
      <dgm:spPr>
        <a:xfrm>
          <a:off x="0" y="583742"/>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Ecuador</a:t>
          </a:r>
          <a:endParaRPr lang="en-GB" sz="2800">
            <a:solidFill>
              <a:sysClr val="window" lastClr="FFFFFF"/>
            </a:solidFill>
            <a:latin typeface="Calibri" panose="020F0502020204030204"/>
            <a:ea typeface="+mn-ea"/>
            <a:cs typeface="+mn-cs"/>
          </a:endParaRPr>
        </a:p>
      </dgm:t>
    </dgm:pt>
    <dgm:pt modelId="{2DA28E5B-4778-46CF-AA07-09428DC9E1DB}" type="parTrans" cxnId="{568FB0F6-9BED-4B37-A47D-5BD7EBC1F0A2}">
      <dgm:prSet/>
      <dgm:spPr/>
      <dgm:t>
        <a:bodyPr/>
        <a:lstStyle/>
        <a:p>
          <a:endParaRPr lang="en-GB" sz="900"/>
        </a:p>
      </dgm:t>
    </dgm:pt>
    <dgm:pt modelId="{1C9AAE85-432F-42F7-BD72-C1D4BC6DBB57}" type="sibTrans" cxnId="{568FB0F6-9BED-4B37-A47D-5BD7EBC1F0A2}">
      <dgm:prSet/>
      <dgm:spPr/>
      <dgm:t>
        <a:bodyPr/>
        <a:lstStyle/>
        <a:p>
          <a:endParaRPr lang="en-GB" sz="900"/>
        </a:p>
      </dgm:t>
    </dgm:pt>
    <dgm:pt modelId="{62A0B6A1-2A89-4994-9870-A5FFE1483F86}">
      <dgm:prSet phldrT="[Text]" custT="1"/>
      <dgm:spPr>
        <a:xfrm>
          <a:off x="0" y="1167485"/>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Indonesia</a:t>
          </a:r>
          <a:endParaRPr lang="en-GB" sz="2800">
            <a:solidFill>
              <a:sysClr val="window" lastClr="FFFFFF"/>
            </a:solidFill>
            <a:latin typeface="Calibri" panose="020F0502020204030204"/>
            <a:ea typeface="+mn-ea"/>
            <a:cs typeface="+mn-cs"/>
          </a:endParaRPr>
        </a:p>
      </dgm:t>
    </dgm:pt>
    <dgm:pt modelId="{536BC5F1-23C7-4527-B9D5-336A3D48A759}" type="parTrans" cxnId="{0602D565-C2AD-44D0-9BBC-F74EC780E0C3}">
      <dgm:prSet/>
      <dgm:spPr/>
      <dgm:t>
        <a:bodyPr/>
        <a:lstStyle/>
        <a:p>
          <a:endParaRPr lang="en-GB" sz="900"/>
        </a:p>
      </dgm:t>
    </dgm:pt>
    <dgm:pt modelId="{378A2255-9028-414B-99EC-BE533D1D1ACA}" type="sibTrans" cxnId="{0602D565-C2AD-44D0-9BBC-F74EC780E0C3}">
      <dgm:prSet/>
      <dgm:spPr/>
      <dgm:t>
        <a:bodyPr/>
        <a:lstStyle/>
        <a:p>
          <a:endParaRPr lang="en-GB" sz="900"/>
        </a:p>
      </dgm:t>
    </dgm:pt>
    <dgm:pt modelId="{29AF7456-59BD-41B6-8699-4B0BA1977337}" type="pres">
      <dgm:prSet presAssocID="{ADB1F333-0014-49C2-9443-3FF4974844CC}" presName="linear" presStyleCnt="0">
        <dgm:presLayoutVars>
          <dgm:dir/>
          <dgm:resizeHandles val="exact"/>
        </dgm:presLayoutVars>
      </dgm:prSet>
      <dgm:spPr/>
    </dgm:pt>
    <dgm:pt modelId="{F8D7057E-6482-4B4B-A86F-7833657C1420}" type="pres">
      <dgm:prSet presAssocID="{92ECFDAE-8360-4513-B80A-28A86B88AD7F}" presName="comp" presStyleCnt="0"/>
      <dgm:spPr/>
    </dgm:pt>
    <dgm:pt modelId="{3434C567-4ADE-4ECE-BB01-04AC83AD84E3}" type="pres">
      <dgm:prSet presAssocID="{92ECFDAE-8360-4513-B80A-28A86B88AD7F}" presName="box" presStyleLbl="node1" presStyleIdx="0" presStyleCnt="3"/>
      <dgm:spPr/>
    </dgm:pt>
    <dgm:pt modelId="{1FD087B7-EAC6-4C4B-BF65-EEA07A5BFB94}" type="pres">
      <dgm:prSet presAssocID="{92ECFDAE-8360-4513-B80A-28A86B88AD7F}" presName="img" presStyleLbl="fgImgPlace1" presStyleIdx="0" presStyleCnt="3"/>
      <dgm:spPr>
        <a:xfrm>
          <a:off x="53067" y="53067"/>
          <a:ext cx="409992" cy="4245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ysClr val="window" lastClr="FFFFFF">
              <a:hueOff val="0"/>
              <a:satOff val="0"/>
              <a:lumOff val="0"/>
              <a:alphaOff val="0"/>
            </a:sysClr>
          </a:solidFill>
          <a:prstDash val="solid"/>
          <a:miter lim="800000"/>
        </a:ln>
        <a:effectLst/>
      </dgm:spPr>
    </dgm:pt>
    <dgm:pt modelId="{EE340182-6335-463A-B232-64E858B3B75C}" type="pres">
      <dgm:prSet presAssocID="{92ECFDAE-8360-4513-B80A-28A86B88AD7F}" presName="text" presStyleLbl="node1" presStyleIdx="0" presStyleCnt="3">
        <dgm:presLayoutVars>
          <dgm:bulletEnabled val="1"/>
        </dgm:presLayoutVars>
      </dgm:prSet>
      <dgm:spPr/>
    </dgm:pt>
    <dgm:pt modelId="{427E922A-08C4-4F5D-B680-C190C6AAB658}" type="pres">
      <dgm:prSet presAssocID="{1DE43C2D-7042-4864-98FB-9ADD439C8914}" presName="spacer" presStyleCnt="0"/>
      <dgm:spPr/>
    </dgm:pt>
    <dgm:pt modelId="{A147C7FC-96CC-4F5D-B477-9B308D969C70}" type="pres">
      <dgm:prSet presAssocID="{62436961-2C4A-4A22-95C6-D8C4964C428C}" presName="comp" presStyleCnt="0"/>
      <dgm:spPr/>
    </dgm:pt>
    <dgm:pt modelId="{DFA52F41-1970-4FEC-BA20-29BD5E5CC5A9}" type="pres">
      <dgm:prSet presAssocID="{62436961-2C4A-4A22-95C6-D8C4964C428C}" presName="box" presStyleLbl="node1" presStyleIdx="1" presStyleCnt="3"/>
      <dgm:spPr/>
    </dgm:pt>
    <dgm:pt modelId="{E0E603B4-8284-45D3-87B3-C69D29BAA532}" type="pres">
      <dgm:prSet presAssocID="{62436961-2C4A-4A22-95C6-D8C4964C428C}" presName="img" presStyleLbl="fgImgPlace1" presStyleIdx="1" presStyleCnt="3"/>
      <dgm:spPr>
        <a:xfrm>
          <a:off x="53067" y="636809"/>
          <a:ext cx="409992" cy="4245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gm:spPr>
    </dgm:pt>
    <dgm:pt modelId="{EDFFFAF8-8483-4720-8778-324917B08F7E}" type="pres">
      <dgm:prSet presAssocID="{62436961-2C4A-4A22-95C6-D8C4964C428C}" presName="text" presStyleLbl="node1" presStyleIdx="1" presStyleCnt="3">
        <dgm:presLayoutVars>
          <dgm:bulletEnabled val="1"/>
        </dgm:presLayoutVars>
      </dgm:prSet>
      <dgm:spPr/>
    </dgm:pt>
    <dgm:pt modelId="{5A86B0F4-8FAF-4B4F-B70A-4A51AB4367DB}" type="pres">
      <dgm:prSet presAssocID="{1C9AAE85-432F-42F7-BD72-C1D4BC6DBB57}" presName="spacer" presStyleCnt="0"/>
      <dgm:spPr/>
    </dgm:pt>
    <dgm:pt modelId="{BBA581D1-F34D-48EE-91C1-25A9FA3945B6}" type="pres">
      <dgm:prSet presAssocID="{62A0B6A1-2A89-4994-9870-A5FFE1483F86}" presName="comp" presStyleCnt="0"/>
      <dgm:spPr/>
    </dgm:pt>
    <dgm:pt modelId="{A5E78331-F77F-48AB-9514-7441CC7C3273}" type="pres">
      <dgm:prSet presAssocID="{62A0B6A1-2A89-4994-9870-A5FFE1483F86}" presName="box" presStyleLbl="node1" presStyleIdx="2" presStyleCnt="3"/>
      <dgm:spPr/>
    </dgm:pt>
    <dgm:pt modelId="{F1834940-A0F5-4C53-9296-F9C536F759F5}" type="pres">
      <dgm:prSet presAssocID="{62A0B6A1-2A89-4994-9870-A5FFE1483F86}" presName="img" presStyleLbl="fgImgPlace1" presStyleIdx="2" presStyleCnt="3"/>
      <dgm:spPr>
        <a:xfrm>
          <a:off x="53067" y="1220552"/>
          <a:ext cx="409992" cy="4245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8000" b="-58000"/>
          </a:stretch>
        </a:blipFill>
        <a:ln w="12700" cap="flat" cmpd="sng" algn="ctr">
          <a:solidFill>
            <a:sysClr val="window" lastClr="FFFFFF">
              <a:hueOff val="0"/>
              <a:satOff val="0"/>
              <a:lumOff val="0"/>
              <a:alphaOff val="0"/>
            </a:sysClr>
          </a:solidFill>
          <a:prstDash val="solid"/>
          <a:miter lim="800000"/>
        </a:ln>
        <a:effectLst/>
      </dgm:spPr>
    </dgm:pt>
    <dgm:pt modelId="{04A9A2C8-6E62-4D28-B621-A3F0A3B5AA24}" type="pres">
      <dgm:prSet presAssocID="{62A0B6A1-2A89-4994-9870-A5FFE1483F86}" presName="text" presStyleLbl="node1" presStyleIdx="2" presStyleCnt="3">
        <dgm:presLayoutVars>
          <dgm:bulletEnabled val="1"/>
        </dgm:presLayoutVars>
      </dgm:prSet>
      <dgm:spPr/>
    </dgm:pt>
  </dgm:ptLst>
  <dgm:cxnLst>
    <dgm:cxn modelId="{2C75FD24-E080-4951-8170-2FC177400FF5}" type="presOf" srcId="{92ECFDAE-8360-4513-B80A-28A86B88AD7F}" destId="{3434C567-4ADE-4ECE-BB01-04AC83AD84E3}" srcOrd="0" destOrd="0" presId="urn:microsoft.com/office/officeart/2005/8/layout/vList4"/>
    <dgm:cxn modelId="{0602D565-C2AD-44D0-9BBC-F74EC780E0C3}" srcId="{ADB1F333-0014-49C2-9443-3FF4974844CC}" destId="{62A0B6A1-2A89-4994-9870-A5FFE1483F86}" srcOrd="2" destOrd="0" parTransId="{536BC5F1-23C7-4527-B9D5-336A3D48A759}" sibTransId="{378A2255-9028-414B-99EC-BE533D1D1ACA}"/>
    <dgm:cxn modelId="{BD4C7B4D-5A54-426E-AC34-3224769A52B9}" srcId="{ADB1F333-0014-49C2-9443-3FF4974844CC}" destId="{92ECFDAE-8360-4513-B80A-28A86B88AD7F}" srcOrd="0" destOrd="0" parTransId="{A3608D69-CFC6-4BFC-BB2A-ABD29D7A5258}" sibTransId="{1DE43C2D-7042-4864-98FB-9ADD439C8914}"/>
    <dgm:cxn modelId="{E63CDB6E-518D-4DB0-A2EC-3CBAB0592871}" type="presOf" srcId="{ADB1F333-0014-49C2-9443-3FF4974844CC}" destId="{29AF7456-59BD-41B6-8699-4B0BA1977337}" srcOrd="0" destOrd="0" presId="urn:microsoft.com/office/officeart/2005/8/layout/vList4"/>
    <dgm:cxn modelId="{F5A58091-0AD2-42AE-BA21-0DD34942130E}" type="presOf" srcId="{92ECFDAE-8360-4513-B80A-28A86B88AD7F}" destId="{EE340182-6335-463A-B232-64E858B3B75C}" srcOrd="1" destOrd="0" presId="urn:microsoft.com/office/officeart/2005/8/layout/vList4"/>
    <dgm:cxn modelId="{CF24DF9E-8749-4495-97DD-C7F86651D145}" type="presOf" srcId="{62436961-2C4A-4A22-95C6-D8C4964C428C}" destId="{EDFFFAF8-8483-4720-8778-324917B08F7E}" srcOrd="1" destOrd="0" presId="urn:microsoft.com/office/officeart/2005/8/layout/vList4"/>
    <dgm:cxn modelId="{885740A2-46E4-4760-97FD-A34C4B452433}" type="presOf" srcId="{62A0B6A1-2A89-4994-9870-A5FFE1483F86}" destId="{A5E78331-F77F-48AB-9514-7441CC7C3273}" srcOrd="0" destOrd="0" presId="urn:microsoft.com/office/officeart/2005/8/layout/vList4"/>
    <dgm:cxn modelId="{06324FC9-EBB8-4CAB-B035-6A67B632720A}" type="presOf" srcId="{62A0B6A1-2A89-4994-9870-A5FFE1483F86}" destId="{04A9A2C8-6E62-4D28-B621-A3F0A3B5AA24}" srcOrd="1" destOrd="0" presId="urn:microsoft.com/office/officeart/2005/8/layout/vList4"/>
    <dgm:cxn modelId="{D35394DF-2BFC-46D4-8761-0BA4BFB58D54}" type="presOf" srcId="{62436961-2C4A-4A22-95C6-D8C4964C428C}" destId="{DFA52F41-1970-4FEC-BA20-29BD5E5CC5A9}" srcOrd="0" destOrd="0" presId="urn:microsoft.com/office/officeart/2005/8/layout/vList4"/>
    <dgm:cxn modelId="{568FB0F6-9BED-4B37-A47D-5BD7EBC1F0A2}" srcId="{ADB1F333-0014-49C2-9443-3FF4974844CC}" destId="{62436961-2C4A-4A22-95C6-D8C4964C428C}" srcOrd="1" destOrd="0" parTransId="{2DA28E5B-4778-46CF-AA07-09428DC9E1DB}" sibTransId="{1C9AAE85-432F-42F7-BD72-C1D4BC6DBB57}"/>
    <dgm:cxn modelId="{26372B23-6B88-4A8E-90E0-FCC3C8AF17C6}" type="presParOf" srcId="{29AF7456-59BD-41B6-8699-4B0BA1977337}" destId="{F8D7057E-6482-4B4B-A86F-7833657C1420}" srcOrd="0" destOrd="0" presId="urn:microsoft.com/office/officeart/2005/8/layout/vList4"/>
    <dgm:cxn modelId="{C78CC6B5-F22B-4CE0-8AA6-1D5A5068515C}" type="presParOf" srcId="{F8D7057E-6482-4B4B-A86F-7833657C1420}" destId="{3434C567-4ADE-4ECE-BB01-04AC83AD84E3}" srcOrd="0" destOrd="0" presId="urn:microsoft.com/office/officeart/2005/8/layout/vList4"/>
    <dgm:cxn modelId="{D4F2F2F7-E680-4397-8D9B-5BCF6D919D97}" type="presParOf" srcId="{F8D7057E-6482-4B4B-A86F-7833657C1420}" destId="{1FD087B7-EAC6-4C4B-BF65-EEA07A5BFB94}" srcOrd="1" destOrd="0" presId="urn:microsoft.com/office/officeart/2005/8/layout/vList4"/>
    <dgm:cxn modelId="{A8959BF9-A85D-4E9B-BEF2-FEF81CC4E009}" type="presParOf" srcId="{F8D7057E-6482-4B4B-A86F-7833657C1420}" destId="{EE340182-6335-463A-B232-64E858B3B75C}" srcOrd="2" destOrd="0" presId="urn:microsoft.com/office/officeart/2005/8/layout/vList4"/>
    <dgm:cxn modelId="{00B5BB5D-F8C8-4250-A6EE-054B3539E53F}" type="presParOf" srcId="{29AF7456-59BD-41B6-8699-4B0BA1977337}" destId="{427E922A-08C4-4F5D-B680-C190C6AAB658}" srcOrd="1" destOrd="0" presId="urn:microsoft.com/office/officeart/2005/8/layout/vList4"/>
    <dgm:cxn modelId="{B71148A6-BBE3-403F-9029-25E76B00B0AA}" type="presParOf" srcId="{29AF7456-59BD-41B6-8699-4B0BA1977337}" destId="{A147C7FC-96CC-4F5D-B477-9B308D969C70}" srcOrd="2" destOrd="0" presId="urn:microsoft.com/office/officeart/2005/8/layout/vList4"/>
    <dgm:cxn modelId="{7E5FC5EF-D6D1-41D0-9472-1D0F04106873}" type="presParOf" srcId="{A147C7FC-96CC-4F5D-B477-9B308D969C70}" destId="{DFA52F41-1970-4FEC-BA20-29BD5E5CC5A9}" srcOrd="0" destOrd="0" presId="urn:microsoft.com/office/officeart/2005/8/layout/vList4"/>
    <dgm:cxn modelId="{C77DC9E1-E7B1-40F0-86EE-97EE9B9A06FB}" type="presParOf" srcId="{A147C7FC-96CC-4F5D-B477-9B308D969C70}" destId="{E0E603B4-8284-45D3-87B3-C69D29BAA532}" srcOrd="1" destOrd="0" presId="urn:microsoft.com/office/officeart/2005/8/layout/vList4"/>
    <dgm:cxn modelId="{41A7D93F-4A77-4A89-B9E4-EA8C448D30DF}" type="presParOf" srcId="{A147C7FC-96CC-4F5D-B477-9B308D969C70}" destId="{EDFFFAF8-8483-4720-8778-324917B08F7E}" srcOrd="2" destOrd="0" presId="urn:microsoft.com/office/officeart/2005/8/layout/vList4"/>
    <dgm:cxn modelId="{300FD494-27D1-43C3-9EE6-75A4CCD64DED}" type="presParOf" srcId="{29AF7456-59BD-41B6-8699-4B0BA1977337}" destId="{5A86B0F4-8FAF-4B4F-B70A-4A51AB4367DB}" srcOrd="3" destOrd="0" presId="urn:microsoft.com/office/officeart/2005/8/layout/vList4"/>
    <dgm:cxn modelId="{DD5A1E82-28EA-4869-AB16-CC3B05445DDB}" type="presParOf" srcId="{29AF7456-59BD-41B6-8699-4B0BA1977337}" destId="{BBA581D1-F34D-48EE-91C1-25A9FA3945B6}" srcOrd="4" destOrd="0" presId="urn:microsoft.com/office/officeart/2005/8/layout/vList4"/>
    <dgm:cxn modelId="{1BCEB5D4-D3DF-4EAB-A869-F9C26EB2841E}" type="presParOf" srcId="{BBA581D1-F34D-48EE-91C1-25A9FA3945B6}" destId="{A5E78331-F77F-48AB-9514-7441CC7C3273}" srcOrd="0" destOrd="0" presId="urn:microsoft.com/office/officeart/2005/8/layout/vList4"/>
    <dgm:cxn modelId="{459857B5-F413-4181-B553-4B5A6EF138D9}" type="presParOf" srcId="{BBA581D1-F34D-48EE-91C1-25A9FA3945B6}" destId="{F1834940-A0F5-4C53-9296-F9C536F759F5}" srcOrd="1" destOrd="0" presId="urn:microsoft.com/office/officeart/2005/8/layout/vList4"/>
    <dgm:cxn modelId="{F8836C19-5439-4312-B16D-A1A9657E76A6}" type="presParOf" srcId="{BBA581D1-F34D-48EE-91C1-25A9FA3945B6}" destId="{04A9A2C8-6E62-4D28-B621-A3F0A3B5AA24}"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B1F333-0014-49C2-9443-3FF4974844CC}"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n-GB"/>
        </a:p>
      </dgm:t>
    </dgm:pt>
    <dgm:pt modelId="{CC8420EE-5D73-4905-AF7E-62601DDA42D8}">
      <dgm:prSet phldrT="[Text]" custT="1"/>
      <dgm:spPr>
        <a:xfrm>
          <a:off x="0" y="0"/>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Kenya</a:t>
          </a:r>
          <a:endParaRPr lang="en-GB" sz="2000">
            <a:solidFill>
              <a:sysClr val="window" lastClr="FFFFFF"/>
            </a:solidFill>
            <a:latin typeface="Calibri" panose="020F0502020204030204"/>
            <a:ea typeface="+mn-ea"/>
            <a:cs typeface="+mn-cs"/>
          </a:endParaRPr>
        </a:p>
      </dgm:t>
    </dgm:pt>
    <dgm:pt modelId="{439925D1-2040-49F9-A5F5-EF94B7C69ECB}" type="parTrans" cxnId="{355B2B28-26BA-4ABD-B995-9FFF8D8942DF}">
      <dgm:prSet/>
      <dgm:spPr/>
      <dgm:t>
        <a:bodyPr/>
        <a:lstStyle/>
        <a:p>
          <a:endParaRPr lang="en-GB" sz="2000"/>
        </a:p>
      </dgm:t>
    </dgm:pt>
    <dgm:pt modelId="{DEBD0BB8-F71C-4002-836A-359023286167}" type="sibTrans" cxnId="{355B2B28-26BA-4ABD-B995-9FFF8D8942DF}">
      <dgm:prSet/>
      <dgm:spPr/>
      <dgm:t>
        <a:bodyPr/>
        <a:lstStyle/>
        <a:p>
          <a:endParaRPr lang="en-GB" sz="2000"/>
        </a:p>
      </dgm:t>
    </dgm:pt>
    <dgm:pt modelId="{806DD3C0-082B-4A08-8281-1E2DA109B99E}">
      <dgm:prSet phldrT="[Text]" custT="1"/>
      <dgm:spPr>
        <a:xfrm>
          <a:off x="0" y="1244149"/>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Zambia</a:t>
          </a:r>
          <a:endParaRPr lang="en-GB" sz="2000">
            <a:solidFill>
              <a:sysClr val="window" lastClr="FFFFFF"/>
            </a:solidFill>
            <a:latin typeface="Calibri" panose="020F0502020204030204"/>
            <a:ea typeface="+mn-ea"/>
            <a:cs typeface="+mn-cs"/>
          </a:endParaRPr>
        </a:p>
      </dgm:t>
    </dgm:pt>
    <dgm:pt modelId="{B319E1B7-41C0-412E-A99A-3D9B9A46362E}" type="parTrans" cxnId="{225A2F26-6537-4EEE-A746-15EF7A18B6DF}">
      <dgm:prSet/>
      <dgm:spPr/>
      <dgm:t>
        <a:bodyPr/>
        <a:lstStyle/>
        <a:p>
          <a:endParaRPr lang="en-GB" sz="2000"/>
        </a:p>
      </dgm:t>
    </dgm:pt>
    <dgm:pt modelId="{8785D9E7-D2C7-4224-AE0B-355ADC4A78E0}" type="sibTrans" cxnId="{225A2F26-6537-4EEE-A746-15EF7A18B6DF}">
      <dgm:prSet/>
      <dgm:spPr/>
      <dgm:t>
        <a:bodyPr/>
        <a:lstStyle/>
        <a:p>
          <a:endParaRPr lang="en-GB" sz="2000"/>
        </a:p>
      </dgm:t>
    </dgm:pt>
    <dgm:pt modelId="{A490CCDD-AEF0-40F3-A786-274DD10AD1BB}">
      <dgm:prSet phldrT="[Text]" custT="1"/>
      <dgm:spPr>
        <a:xfrm>
          <a:off x="0" y="622074"/>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Serbia</a:t>
          </a:r>
          <a:endParaRPr lang="en-GB" sz="2000">
            <a:solidFill>
              <a:sysClr val="window" lastClr="FFFFFF"/>
            </a:solidFill>
            <a:latin typeface="Calibri" panose="020F0502020204030204"/>
            <a:ea typeface="+mn-ea"/>
            <a:cs typeface="+mn-cs"/>
          </a:endParaRPr>
        </a:p>
      </dgm:t>
    </dgm:pt>
    <dgm:pt modelId="{19FC1A31-0872-4212-94F1-BD36028EA442}" type="parTrans" cxnId="{7F4E5A59-5FFC-4C78-A882-6A944EFE3609}">
      <dgm:prSet/>
      <dgm:spPr/>
      <dgm:t>
        <a:bodyPr/>
        <a:lstStyle/>
        <a:p>
          <a:endParaRPr lang="en-GB" sz="2000"/>
        </a:p>
      </dgm:t>
    </dgm:pt>
    <dgm:pt modelId="{B9F52CB0-957F-4A4B-B8FC-3496DC4CE5C8}" type="sibTrans" cxnId="{7F4E5A59-5FFC-4C78-A882-6A944EFE3609}">
      <dgm:prSet/>
      <dgm:spPr/>
      <dgm:t>
        <a:bodyPr/>
        <a:lstStyle/>
        <a:p>
          <a:endParaRPr lang="en-GB" sz="2000"/>
        </a:p>
      </dgm:t>
    </dgm:pt>
    <dgm:pt modelId="{29AF7456-59BD-41B6-8699-4B0BA1977337}" type="pres">
      <dgm:prSet presAssocID="{ADB1F333-0014-49C2-9443-3FF4974844CC}" presName="linear" presStyleCnt="0">
        <dgm:presLayoutVars>
          <dgm:dir/>
          <dgm:resizeHandles val="exact"/>
        </dgm:presLayoutVars>
      </dgm:prSet>
      <dgm:spPr/>
    </dgm:pt>
    <dgm:pt modelId="{84A783C0-AA2D-4568-B467-72B8D724E85C}" type="pres">
      <dgm:prSet presAssocID="{CC8420EE-5D73-4905-AF7E-62601DDA42D8}" presName="comp" presStyleCnt="0"/>
      <dgm:spPr/>
    </dgm:pt>
    <dgm:pt modelId="{27D0B884-2606-42C5-9F18-FC8A18065BFE}" type="pres">
      <dgm:prSet presAssocID="{CC8420EE-5D73-4905-AF7E-62601DDA42D8}" presName="box" presStyleLbl="node1" presStyleIdx="0" presStyleCnt="3"/>
      <dgm:spPr/>
    </dgm:pt>
    <dgm:pt modelId="{24C591A4-F2B7-4395-8D2D-5138F83F13FD}" type="pres">
      <dgm:prSet presAssocID="{CC8420EE-5D73-4905-AF7E-62601DDA42D8}" presName="img" presStyleLbl="fgImgPlace1" presStyleIdx="0" presStyleCnt="3"/>
      <dgm:spPr>
        <a:xfrm>
          <a:off x="56552" y="56552"/>
          <a:ext cx="409992" cy="4524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gm:spPr>
    </dgm:pt>
    <dgm:pt modelId="{2EC67600-0461-4FEB-95BB-9CB91AA6E61F}" type="pres">
      <dgm:prSet presAssocID="{CC8420EE-5D73-4905-AF7E-62601DDA42D8}" presName="text" presStyleLbl="node1" presStyleIdx="0" presStyleCnt="3">
        <dgm:presLayoutVars>
          <dgm:bulletEnabled val="1"/>
        </dgm:presLayoutVars>
      </dgm:prSet>
      <dgm:spPr/>
    </dgm:pt>
    <dgm:pt modelId="{66FC6B60-9F9F-4EA8-B01C-750EFBDAD479}" type="pres">
      <dgm:prSet presAssocID="{DEBD0BB8-F71C-4002-836A-359023286167}" presName="spacer" presStyleCnt="0"/>
      <dgm:spPr/>
    </dgm:pt>
    <dgm:pt modelId="{7DE271AF-A2EE-4321-9926-7D93231FF52F}" type="pres">
      <dgm:prSet presAssocID="{A490CCDD-AEF0-40F3-A786-274DD10AD1BB}" presName="comp" presStyleCnt="0"/>
      <dgm:spPr/>
    </dgm:pt>
    <dgm:pt modelId="{12E30E69-4B87-41C4-B1CE-E2B9D99B28DA}" type="pres">
      <dgm:prSet presAssocID="{A490CCDD-AEF0-40F3-A786-274DD10AD1BB}" presName="box" presStyleLbl="node1" presStyleIdx="1" presStyleCnt="3"/>
      <dgm:spPr/>
    </dgm:pt>
    <dgm:pt modelId="{27E90062-63A0-4D82-AB54-1728D4223C85}" type="pres">
      <dgm:prSet presAssocID="{A490CCDD-AEF0-40F3-A786-274DD10AD1BB}" presName="img" presStyleLbl="fgImgPlace1" presStyleIdx="1" presStyleCnt="3"/>
      <dgm:spPr>
        <a:xfrm>
          <a:off x="56552" y="678626"/>
          <a:ext cx="409992" cy="4524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gm:spPr>
    </dgm:pt>
    <dgm:pt modelId="{806352F3-B524-4A93-9F00-6EEE9CCA5582}" type="pres">
      <dgm:prSet presAssocID="{A490CCDD-AEF0-40F3-A786-274DD10AD1BB}" presName="text" presStyleLbl="node1" presStyleIdx="1" presStyleCnt="3">
        <dgm:presLayoutVars>
          <dgm:bulletEnabled val="1"/>
        </dgm:presLayoutVars>
      </dgm:prSet>
      <dgm:spPr/>
    </dgm:pt>
    <dgm:pt modelId="{23D4428B-704C-4F93-95C1-6686DF1194D4}" type="pres">
      <dgm:prSet presAssocID="{B9F52CB0-957F-4A4B-B8FC-3496DC4CE5C8}" presName="spacer" presStyleCnt="0"/>
      <dgm:spPr/>
    </dgm:pt>
    <dgm:pt modelId="{BE8BFD1F-1917-414B-AB8F-0646D47303EB}" type="pres">
      <dgm:prSet presAssocID="{806DD3C0-082B-4A08-8281-1E2DA109B99E}" presName="comp" presStyleCnt="0"/>
      <dgm:spPr/>
    </dgm:pt>
    <dgm:pt modelId="{62B15375-9B8B-4A65-975E-CA9F63BF2064}" type="pres">
      <dgm:prSet presAssocID="{806DD3C0-082B-4A08-8281-1E2DA109B99E}" presName="box" presStyleLbl="node1" presStyleIdx="2" presStyleCnt="3"/>
      <dgm:spPr/>
    </dgm:pt>
    <dgm:pt modelId="{6FF5605C-E342-42EE-A5B6-379E02E51F67}" type="pres">
      <dgm:prSet presAssocID="{806DD3C0-082B-4A08-8281-1E2DA109B99E}" presName="img" presStyleLbl="fgImgPlace1" presStyleIdx="2" presStyleCnt="3"/>
      <dgm:spPr>
        <a:xfrm>
          <a:off x="56552" y="1300701"/>
          <a:ext cx="409992" cy="4524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gm:spPr>
    </dgm:pt>
    <dgm:pt modelId="{517349AC-8EF4-40E3-89DA-57084AFAB26D}" type="pres">
      <dgm:prSet presAssocID="{806DD3C0-082B-4A08-8281-1E2DA109B99E}" presName="text" presStyleLbl="node1" presStyleIdx="2" presStyleCnt="3">
        <dgm:presLayoutVars>
          <dgm:bulletEnabled val="1"/>
        </dgm:presLayoutVars>
      </dgm:prSet>
      <dgm:spPr/>
    </dgm:pt>
  </dgm:ptLst>
  <dgm:cxnLst>
    <dgm:cxn modelId="{225A2F26-6537-4EEE-A746-15EF7A18B6DF}" srcId="{ADB1F333-0014-49C2-9443-3FF4974844CC}" destId="{806DD3C0-082B-4A08-8281-1E2DA109B99E}" srcOrd="2" destOrd="0" parTransId="{B319E1B7-41C0-412E-A99A-3D9B9A46362E}" sibTransId="{8785D9E7-D2C7-4224-AE0B-355ADC4A78E0}"/>
    <dgm:cxn modelId="{355B2B28-26BA-4ABD-B995-9FFF8D8942DF}" srcId="{ADB1F333-0014-49C2-9443-3FF4974844CC}" destId="{CC8420EE-5D73-4905-AF7E-62601DDA42D8}" srcOrd="0" destOrd="0" parTransId="{439925D1-2040-49F9-A5F5-EF94B7C69ECB}" sibTransId="{DEBD0BB8-F71C-4002-836A-359023286167}"/>
    <dgm:cxn modelId="{5FB0D75E-EDA5-4711-94E3-97490A237DA1}" type="presOf" srcId="{A490CCDD-AEF0-40F3-A786-274DD10AD1BB}" destId="{12E30E69-4B87-41C4-B1CE-E2B9D99B28DA}" srcOrd="0" destOrd="0" presId="urn:microsoft.com/office/officeart/2005/8/layout/vList4"/>
    <dgm:cxn modelId="{5FF63B44-C736-44B4-83B0-7A24D58D572C}" type="presOf" srcId="{A490CCDD-AEF0-40F3-A786-274DD10AD1BB}" destId="{806352F3-B524-4A93-9F00-6EEE9CCA5582}" srcOrd="1" destOrd="0" presId="urn:microsoft.com/office/officeart/2005/8/layout/vList4"/>
    <dgm:cxn modelId="{C887256A-A58D-43A8-BDA3-1F83D49C0D30}" type="presOf" srcId="{CC8420EE-5D73-4905-AF7E-62601DDA42D8}" destId="{27D0B884-2606-42C5-9F18-FC8A18065BFE}" srcOrd="0" destOrd="0" presId="urn:microsoft.com/office/officeart/2005/8/layout/vList4"/>
    <dgm:cxn modelId="{E63CDB6E-518D-4DB0-A2EC-3CBAB0592871}" type="presOf" srcId="{ADB1F333-0014-49C2-9443-3FF4974844CC}" destId="{29AF7456-59BD-41B6-8699-4B0BA1977337}" srcOrd="0" destOrd="0" presId="urn:microsoft.com/office/officeart/2005/8/layout/vList4"/>
    <dgm:cxn modelId="{7F4E5A59-5FFC-4C78-A882-6A944EFE3609}" srcId="{ADB1F333-0014-49C2-9443-3FF4974844CC}" destId="{A490CCDD-AEF0-40F3-A786-274DD10AD1BB}" srcOrd="1" destOrd="0" parTransId="{19FC1A31-0872-4212-94F1-BD36028EA442}" sibTransId="{B9F52CB0-957F-4A4B-B8FC-3496DC4CE5C8}"/>
    <dgm:cxn modelId="{3A41549D-4B7C-4E02-86CD-C382E1B668F3}" type="presOf" srcId="{806DD3C0-082B-4A08-8281-1E2DA109B99E}" destId="{517349AC-8EF4-40E3-89DA-57084AFAB26D}" srcOrd="1" destOrd="0" presId="urn:microsoft.com/office/officeart/2005/8/layout/vList4"/>
    <dgm:cxn modelId="{8467B7EC-22FD-45C9-BE6F-C487D300CF64}" type="presOf" srcId="{CC8420EE-5D73-4905-AF7E-62601DDA42D8}" destId="{2EC67600-0461-4FEB-95BB-9CB91AA6E61F}" srcOrd="1" destOrd="0" presId="urn:microsoft.com/office/officeart/2005/8/layout/vList4"/>
    <dgm:cxn modelId="{E1FAF1F2-68E6-4117-B3F6-E5AEDB398369}" type="presOf" srcId="{806DD3C0-082B-4A08-8281-1E2DA109B99E}" destId="{62B15375-9B8B-4A65-975E-CA9F63BF2064}" srcOrd="0" destOrd="0" presId="urn:microsoft.com/office/officeart/2005/8/layout/vList4"/>
    <dgm:cxn modelId="{3C1D490E-27E5-488D-9CE1-33590BEE0AC8}" type="presParOf" srcId="{29AF7456-59BD-41B6-8699-4B0BA1977337}" destId="{84A783C0-AA2D-4568-B467-72B8D724E85C}" srcOrd="0" destOrd="0" presId="urn:microsoft.com/office/officeart/2005/8/layout/vList4"/>
    <dgm:cxn modelId="{BCDCED13-2AF7-4871-9A33-DC43F66CFA83}" type="presParOf" srcId="{84A783C0-AA2D-4568-B467-72B8D724E85C}" destId="{27D0B884-2606-42C5-9F18-FC8A18065BFE}" srcOrd="0" destOrd="0" presId="urn:microsoft.com/office/officeart/2005/8/layout/vList4"/>
    <dgm:cxn modelId="{DA5328B4-884D-4568-8A29-2D8D8722A718}" type="presParOf" srcId="{84A783C0-AA2D-4568-B467-72B8D724E85C}" destId="{24C591A4-F2B7-4395-8D2D-5138F83F13FD}" srcOrd="1" destOrd="0" presId="urn:microsoft.com/office/officeart/2005/8/layout/vList4"/>
    <dgm:cxn modelId="{50DF714E-FA48-459B-8F76-911CEEB8F40C}" type="presParOf" srcId="{84A783C0-AA2D-4568-B467-72B8D724E85C}" destId="{2EC67600-0461-4FEB-95BB-9CB91AA6E61F}" srcOrd="2" destOrd="0" presId="urn:microsoft.com/office/officeart/2005/8/layout/vList4"/>
    <dgm:cxn modelId="{A245FE70-A89E-437D-A892-3DB6B3A329A1}" type="presParOf" srcId="{29AF7456-59BD-41B6-8699-4B0BA1977337}" destId="{66FC6B60-9F9F-4EA8-B01C-750EFBDAD479}" srcOrd="1" destOrd="0" presId="urn:microsoft.com/office/officeart/2005/8/layout/vList4"/>
    <dgm:cxn modelId="{05B2A768-3FC7-42B8-BE0E-BCDB8ECC5D02}" type="presParOf" srcId="{29AF7456-59BD-41B6-8699-4B0BA1977337}" destId="{7DE271AF-A2EE-4321-9926-7D93231FF52F}" srcOrd="2" destOrd="0" presId="urn:microsoft.com/office/officeart/2005/8/layout/vList4"/>
    <dgm:cxn modelId="{2ACC3451-AC56-4EF7-8276-63434D471919}" type="presParOf" srcId="{7DE271AF-A2EE-4321-9926-7D93231FF52F}" destId="{12E30E69-4B87-41C4-B1CE-E2B9D99B28DA}" srcOrd="0" destOrd="0" presId="urn:microsoft.com/office/officeart/2005/8/layout/vList4"/>
    <dgm:cxn modelId="{4896C3CB-AB85-4188-8ABB-439D1A049847}" type="presParOf" srcId="{7DE271AF-A2EE-4321-9926-7D93231FF52F}" destId="{27E90062-63A0-4D82-AB54-1728D4223C85}" srcOrd="1" destOrd="0" presId="urn:microsoft.com/office/officeart/2005/8/layout/vList4"/>
    <dgm:cxn modelId="{95E80FD6-5075-40B3-96A9-CB323C7B8EED}" type="presParOf" srcId="{7DE271AF-A2EE-4321-9926-7D93231FF52F}" destId="{806352F3-B524-4A93-9F00-6EEE9CCA5582}" srcOrd="2" destOrd="0" presId="urn:microsoft.com/office/officeart/2005/8/layout/vList4"/>
    <dgm:cxn modelId="{8860376C-CC38-4CF8-A128-F7027671FB55}" type="presParOf" srcId="{29AF7456-59BD-41B6-8699-4B0BA1977337}" destId="{23D4428B-704C-4F93-95C1-6686DF1194D4}" srcOrd="3" destOrd="0" presId="urn:microsoft.com/office/officeart/2005/8/layout/vList4"/>
    <dgm:cxn modelId="{5524258D-9012-45F5-8A04-D39DAF621062}" type="presParOf" srcId="{29AF7456-59BD-41B6-8699-4B0BA1977337}" destId="{BE8BFD1F-1917-414B-AB8F-0646D47303EB}" srcOrd="4" destOrd="0" presId="urn:microsoft.com/office/officeart/2005/8/layout/vList4"/>
    <dgm:cxn modelId="{C37D578A-A798-4CFD-878F-530881D7D1F9}" type="presParOf" srcId="{BE8BFD1F-1917-414B-AB8F-0646D47303EB}" destId="{62B15375-9B8B-4A65-975E-CA9F63BF2064}" srcOrd="0" destOrd="0" presId="urn:microsoft.com/office/officeart/2005/8/layout/vList4"/>
    <dgm:cxn modelId="{1B4A57B6-C633-4D9C-9C32-2A5AA3F39F10}" type="presParOf" srcId="{BE8BFD1F-1917-414B-AB8F-0646D47303EB}" destId="{6FF5605C-E342-42EE-A5B6-379E02E51F67}" srcOrd="1" destOrd="0" presId="urn:microsoft.com/office/officeart/2005/8/layout/vList4"/>
    <dgm:cxn modelId="{53499821-C706-4884-8346-36294741C9D3}" type="presParOf" srcId="{BE8BFD1F-1917-414B-AB8F-0646D47303EB}" destId="{517349AC-8EF4-40E3-89DA-57084AFAB26D}"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B1F333-0014-49C2-9443-3FF4974844CC}"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n-GB"/>
        </a:p>
      </dgm:t>
    </dgm:pt>
    <dgm:pt modelId="{92ECFDAE-8360-4513-B80A-28A86B88AD7F}">
      <dgm:prSet phldrT="[Text]" custT="1"/>
      <dgm:spPr>
        <a:xfrm>
          <a:off x="0" y="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alibri" panose="020F0502020204030204"/>
              <a:ea typeface="+mn-ea"/>
              <a:cs typeface="+mn-cs"/>
            </a:rPr>
            <a:t>Oman</a:t>
          </a:r>
        </a:p>
      </dgm:t>
    </dgm:pt>
    <dgm:pt modelId="{A3608D69-CFC6-4BFC-BB2A-ABD29D7A5258}" type="parTrans" cxnId="{BD4C7B4D-5A54-426E-AC34-3224769A52B9}">
      <dgm:prSet/>
      <dgm:spPr/>
      <dgm:t>
        <a:bodyPr/>
        <a:lstStyle/>
        <a:p>
          <a:endParaRPr lang="en-GB" sz="900"/>
        </a:p>
      </dgm:t>
    </dgm:pt>
    <dgm:pt modelId="{1DE43C2D-7042-4864-98FB-9ADD439C8914}" type="sibTrans" cxnId="{BD4C7B4D-5A54-426E-AC34-3224769A52B9}">
      <dgm:prSet/>
      <dgm:spPr/>
      <dgm:t>
        <a:bodyPr/>
        <a:lstStyle/>
        <a:p>
          <a:endParaRPr lang="en-GB" sz="900"/>
        </a:p>
      </dgm:t>
    </dgm:pt>
    <dgm:pt modelId="{62436961-2C4A-4A22-95C6-D8C4964C428C}">
      <dgm:prSet phldrT="[Text]" custT="1"/>
      <dgm:spPr>
        <a:xfrm>
          <a:off x="0" y="684975"/>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alibri" panose="020F0502020204030204"/>
              <a:ea typeface="+mn-ea"/>
              <a:cs typeface="+mn-cs"/>
            </a:rPr>
            <a:t>Nepal</a:t>
          </a:r>
        </a:p>
      </dgm:t>
    </dgm:pt>
    <dgm:pt modelId="{2DA28E5B-4778-46CF-AA07-09428DC9E1DB}" type="parTrans" cxnId="{568FB0F6-9BED-4B37-A47D-5BD7EBC1F0A2}">
      <dgm:prSet/>
      <dgm:spPr/>
      <dgm:t>
        <a:bodyPr/>
        <a:lstStyle/>
        <a:p>
          <a:endParaRPr lang="en-GB" sz="900"/>
        </a:p>
      </dgm:t>
    </dgm:pt>
    <dgm:pt modelId="{1C9AAE85-432F-42F7-BD72-C1D4BC6DBB57}" type="sibTrans" cxnId="{568FB0F6-9BED-4B37-A47D-5BD7EBC1F0A2}">
      <dgm:prSet/>
      <dgm:spPr/>
      <dgm:t>
        <a:bodyPr/>
        <a:lstStyle/>
        <a:p>
          <a:endParaRPr lang="en-GB" sz="900"/>
        </a:p>
      </dgm:t>
    </dgm:pt>
    <dgm:pt modelId="{62A0B6A1-2A89-4994-9870-A5FFE1483F86}">
      <dgm:prSet phldrT="[Text]" custT="1"/>
      <dgm:spPr>
        <a:xfrm>
          <a:off x="0" y="136995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alibri" panose="020F0502020204030204"/>
              <a:ea typeface="+mn-ea"/>
              <a:cs typeface="+mn-cs"/>
            </a:rPr>
            <a:t>Moldova</a:t>
          </a:r>
        </a:p>
      </dgm:t>
    </dgm:pt>
    <dgm:pt modelId="{536BC5F1-23C7-4527-B9D5-336A3D48A759}" type="parTrans" cxnId="{0602D565-C2AD-44D0-9BBC-F74EC780E0C3}">
      <dgm:prSet/>
      <dgm:spPr/>
      <dgm:t>
        <a:bodyPr/>
        <a:lstStyle/>
        <a:p>
          <a:endParaRPr lang="en-GB" sz="900"/>
        </a:p>
      </dgm:t>
    </dgm:pt>
    <dgm:pt modelId="{378A2255-9028-414B-99EC-BE533D1D1ACA}" type="sibTrans" cxnId="{0602D565-C2AD-44D0-9BBC-F74EC780E0C3}">
      <dgm:prSet/>
      <dgm:spPr/>
      <dgm:t>
        <a:bodyPr/>
        <a:lstStyle/>
        <a:p>
          <a:endParaRPr lang="en-GB" sz="900"/>
        </a:p>
      </dgm:t>
    </dgm:pt>
    <dgm:pt modelId="{A9CE26DF-16A6-479F-86ED-9005B8FA0D7D}">
      <dgm:prSet phldrT="[Text]" custT="1"/>
      <dgm:spPr>
        <a:xfrm>
          <a:off x="0" y="2054925"/>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alibri" panose="020F0502020204030204"/>
              <a:ea typeface="+mn-ea"/>
              <a:cs typeface="+mn-cs"/>
            </a:rPr>
            <a:t>Malawi</a:t>
          </a:r>
        </a:p>
      </dgm:t>
    </dgm:pt>
    <dgm:pt modelId="{A30B9B9C-AA56-432E-A390-DBFFBC0453B0}" type="parTrans" cxnId="{447A2151-DBA8-4CA5-817E-8F1169FEF32F}">
      <dgm:prSet/>
      <dgm:spPr/>
      <dgm:t>
        <a:bodyPr/>
        <a:lstStyle/>
        <a:p>
          <a:endParaRPr lang="en-AU"/>
        </a:p>
      </dgm:t>
    </dgm:pt>
    <dgm:pt modelId="{786A455B-EDF9-4EE9-82A6-7B3D9D81D64C}" type="sibTrans" cxnId="{447A2151-DBA8-4CA5-817E-8F1169FEF32F}">
      <dgm:prSet/>
      <dgm:spPr/>
      <dgm:t>
        <a:bodyPr/>
        <a:lstStyle/>
        <a:p>
          <a:endParaRPr lang="en-AU"/>
        </a:p>
      </dgm:t>
    </dgm:pt>
    <dgm:pt modelId="{68460327-340F-4F10-94D9-9CA2A8C167EB}">
      <dgm:prSet phldrT="[Text]" custT="1"/>
      <dgm:spPr>
        <a:xfrm>
          <a:off x="0" y="273990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alibri" panose="020F0502020204030204"/>
              <a:ea typeface="+mn-ea"/>
              <a:cs typeface="+mn-cs"/>
            </a:rPr>
            <a:t>Costa Rica</a:t>
          </a:r>
        </a:p>
      </dgm:t>
    </dgm:pt>
    <dgm:pt modelId="{26A504FE-42B4-42D6-B74C-3A492A343054}" type="parTrans" cxnId="{8A55E7D4-D80F-4B04-B3C1-00E715413085}">
      <dgm:prSet/>
      <dgm:spPr/>
      <dgm:t>
        <a:bodyPr/>
        <a:lstStyle/>
        <a:p>
          <a:endParaRPr lang="en-AU"/>
        </a:p>
      </dgm:t>
    </dgm:pt>
    <dgm:pt modelId="{D4184862-B8D2-43FC-9F9B-5F777981C83D}" type="sibTrans" cxnId="{8A55E7D4-D80F-4B04-B3C1-00E715413085}">
      <dgm:prSet/>
      <dgm:spPr/>
      <dgm:t>
        <a:bodyPr/>
        <a:lstStyle/>
        <a:p>
          <a:endParaRPr lang="en-AU"/>
        </a:p>
      </dgm:t>
    </dgm:pt>
    <dgm:pt modelId="{29AF7456-59BD-41B6-8699-4B0BA1977337}" type="pres">
      <dgm:prSet presAssocID="{ADB1F333-0014-49C2-9443-3FF4974844CC}" presName="linear" presStyleCnt="0">
        <dgm:presLayoutVars>
          <dgm:dir/>
          <dgm:resizeHandles val="exact"/>
        </dgm:presLayoutVars>
      </dgm:prSet>
      <dgm:spPr/>
    </dgm:pt>
    <dgm:pt modelId="{F8D7057E-6482-4B4B-A86F-7833657C1420}" type="pres">
      <dgm:prSet presAssocID="{92ECFDAE-8360-4513-B80A-28A86B88AD7F}" presName="comp" presStyleCnt="0"/>
      <dgm:spPr/>
    </dgm:pt>
    <dgm:pt modelId="{3434C567-4ADE-4ECE-BB01-04AC83AD84E3}" type="pres">
      <dgm:prSet presAssocID="{92ECFDAE-8360-4513-B80A-28A86B88AD7F}" presName="box" presStyleLbl="node1" presStyleIdx="0" presStyleCnt="5"/>
      <dgm:spPr/>
    </dgm:pt>
    <dgm:pt modelId="{1FD087B7-EAC6-4C4B-BF65-EEA07A5BFB94}" type="pres">
      <dgm:prSet presAssocID="{92ECFDAE-8360-4513-B80A-28A86B88AD7F}" presName="img" presStyleLbl="fgImgPlace1" presStyleIdx="0" presStyleCnt="5"/>
      <dgm:spPr>
        <a:xfrm>
          <a:off x="62270" y="62270"/>
          <a:ext cx="409992" cy="49816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E340182-6335-463A-B232-64E858B3B75C}" type="pres">
      <dgm:prSet presAssocID="{92ECFDAE-8360-4513-B80A-28A86B88AD7F}" presName="text" presStyleLbl="node1" presStyleIdx="0" presStyleCnt="5">
        <dgm:presLayoutVars>
          <dgm:bulletEnabled val="1"/>
        </dgm:presLayoutVars>
      </dgm:prSet>
      <dgm:spPr/>
    </dgm:pt>
    <dgm:pt modelId="{427E922A-08C4-4F5D-B680-C190C6AAB658}" type="pres">
      <dgm:prSet presAssocID="{1DE43C2D-7042-4864-98FB-9ADD439C8914}" presName="spacer" presStyleCnt="0"/>
      <dgm:spPr/>
    </dgm:pt>
    <dgm:pt modelId="{A147C7FC-96CC-4F5D-B477-9B308D969C70}" type="pres">
      <dgm:prSet presAssocID="{62436961-2C4A-4A22-95C6-D8C4964C428C}" presName="comp" presStyleCnt="0"/>
      <dgm:spPr/>
    </dgm:pt>
    <dgm:pt modelId="{DFA52F41-1970-4FEC-BA20-29BD5E5CC5A9}" type="pres">
      <dgm:prSet presAssocID="{62436961-2C4A-4A22-95C6-D8C4964C428C}" presName="box" presStyleLbl="node1" presStyleIdx="1" presStyleCnt="5"/>
      <dgm:spPr/>
    </dgm:pt>
    <dgm:pt modelId="{E0E603B4-8284-45D3-87B3-C69D29BAA532}" type="pres">
      <dgm:prSet presAssocID="{62436961-2C4A-4A22-95C6-D8C4964C428C}" presName="img" presStyleLbl="fgImgPlace1" presStyleIdx="1" presStyleCnt="5"/>
      <dgm:spPr>
        <a:xfrm>
          <a:off x="62270" y="747245"/>
          <a:ext cx="409992" cy="49816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DFFFAF8-8483-4720-8778-324917B08F7E}" type="pres">
      <dgm:prSet presAssocID="{62436961-2C4A-4A22-95C6-D8C4964C428C}" presName="text" presStyleLbl="node1" presStyleIdx="1" presStyleCnt="5">
        <dgm:presLayoutVars>
          <dgm:bulletEnabled val="1"/>
        </dgm:presLayoutVars>
      </dgm:prSet>
      <dgm:spPr/>
    </dgm:pt>
    <dgm:pt modelId="{5A86B0F4-8FAF-4B4F-B70A-4A51AB4367DB}" type="pres">
      <dgm:prSet presAssocID="{1C9AAE85-432F-42F7-BD72-C1D4BC6DBB57}" presName="spacer" presStyleCnt="0"/>
      <dgm:spPr/>
    </dgm:pt>
    <dgm:pt modelId="{BBA581D1-F34D-48EE-91C1-25A9FA3945B6}" type="pres">
      <dgm:prSet presAssocID="{62A0B6A1-2A89-4994-9870-A5FFE1483F86}" presName="comp" presStyleCnt="0"/>
      <dgm:spPr/>
    </dgm:pt>
    <dgm:pt modelId="{A5E78331-F77F-48AB-9514-7441CC7C3273}" type="pres">
      <dgm:prSet presAssocID="{62A0B6A1-2A89-4994-9870-A5FFE1483F86}" presName="box" presStyleLbl="node1" presStyleIdx="2" presStyleCnt="5"/>
      <dgm:spPr/>
    </dgm:pt>
    <dgm:pt modelId="{F1834940-A0F5-4C53-9296-F9C536F759F5}" type="pres">
      <dgm:prSet presAssocID="{62A0B6A1-2A89-4994-9870-A5FFE1483F86}" presName="img" presStyleLbl="fgImgPlace1" presStyleIdx="2" presStyleCnt="5"/>
      <dgm:spPr>
        <a:xfrm>
          <a:off x="62270" y="1432220"/>
          <a:ext cx="409992" cy="49816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04A9A2C8-6E62-4D28-B621-A3F0A3B5AA24}" type="pres">
      <dgm:prSet presAssocID="{62A0B6A1-2A89-4994-9870-A5FFE1483F86}" presName="text" presStyleLbl="node1" presStyleIdx="2" presStyleCnt="5">
        <dgm:presLayoutVars>
          <dgm:bulletEnabled val="1"/>
        </dgm:presLayoutVars>
      </dgm:prSet>
      <dgm:spPr/>
    </dgm:pt>
    <dgm:pt modelId="{A1218218-4BCA-486D-947E-1E4A44578837}" type="pres">
      <dgm:prSet presAssocID="{378A2255-9028-414B-99EC-BE533D1D1ACA}" presName="spacer" presStyleCnt="0"/>
      <dgm:spPr/>
    </dgm:pt>
    <dgm:pt modelId="{2D7A9BBD-CDA8-4B76-8415-7566BF3DED29}" type="pres">
      <dgm:prSet presAssocID="{A9CE26DF-16A6-479F-86ED-9005B8FA0D7D}" presName="comp" presStyleCnt="0"/>
      <dgm:spPr/>
    </dgm:pt>
    <dgm:pt modelId="{51FDE138-5DA1-4956-8A01-BA15A55A439B}" type="pres">
      <dgm:prSet presAssocID="{A9CE26DF-16A6-479F-86ED-9005B8FA0D7D}" presName="box" presStyleLbl="node1" presStyleIdx="3" presStyleCnt="5"/>
      <dgm:spPr/>
    </dgm:pt>
    <dgm:pt modelId="{B98CABB4-3C2E-4032-AEEF-27E20978CF1D}" type="pres">
      <dgm:prSet presAssocID="{A9CE26DF-16A6-479F-86ED-9005B8FA0D7D}" presName="img" presStyleLbl="fgImgPlace1" presStyleIdx="3" presStyleCnt="5"/>
      <dgm:spPr>
        <a:xfrm>
          <a:off x="62270" y="2117196"/>
          <a:ext cx="409992" cy="49816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CBA52138-0698-440D-8C00-17DD80D4B6B2}" type="pres">
      <dgm:prSet presAssocID="{A9CE26DF-16A6-479F-86ED-9005B8FA0D7D}" presName="text" presStyleLbl="node1" presStyleIdx="3" presStyleCnt="5">
        <dgm:presLayoutVars>
          <dgm:bulletEnabled val="1"/>
        </dgm:presLayoutVars>
      </dgm:prSet>
      <dgm:spPr/>
    </dgm:pt>
    <dgm:pt modelId="{9E99902F-B528-43E3-8354-1B12C34BBC86}" type="pres">
      <dgm:prSet presAssocID="{786A455B-EDF9-4EE9-82A6-7B3D9D81D64C}" presName="spacer" presStyleCnt="0"/>
      <dgm:spPr/>
    </dgm:pt>
    <dgm:pt modelId="{BF6C8980-FBDE-417A-9062-97921648DE7E}" type="pres">
      <dgm:prSet presAssocID="{68460327-340F-4F10-94D9-9CA2A8C167EB}" presName="comp" presStyleCnt="0"/>
      <dgm:spPr/>
    </dgm:pt>
    <dgm:pt modelId="{D0717939-4029-45EB-938B-88BC9E6124B3}" type="pres">
      <dgm:prSet presAssocID="{68460327-340F-4F10-94D9-9CA2A8C167EB}" presName="box" presStyleLbl="node1" presStyleIdx="4" presStyleCnt="5"/>
      <dgm:spPr/>
    </dgm:pt>
    <dgm:pt modelId="{2C9D540A-5FAF-4BCE-A283-2AB1B506EDA9}" type="pres">
      <dgm:prSet presAssocID="{68460327-340F-4F10-94D9-9CA2A8C167EB}" presName="img" presStyleLbl="fgImgPlace1" presStyleIdx="4" presStyleCnt="5"/>
      <dgm:spPr>
        <a:xfrm>
          <a:off x="62270" y="2802171"/>
          <a:ext cx="409992" cy="49816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752824E3-6947-4AE2-B867-6CF0F42B953C}" type="pres">
      <dgm:prSet presAssocID="{68460327-340F-4F10-94D9-9CA2A8C167EB}" presName="text" presStyleLbl="node1" presStyleIdx="4" presStyleCnt="5">
        <dgm:presLayoutVars>
          <dgm:bulletEnabled val="1"/>
        </dgm:presLayoutVars>
      </dgm:prSet>
      <dgm:spPr/>
    </dgm:pt>
  </dgm:ptLst>
  <dgm:cxnLst>
    <dgm:cxn modelId="{2C75FD24-E080-4951-8170-2FC177400FF5}" type="presOf" srcId="{92ECFDAE-8360-4513-B80A-28A86B88AD7F}" destId="{3434C567-4ADE-4ECE-BB01-04AC83AD84E3}" srcOrd="0" destOrd="0" presId="urn:microsoft.com/office/officeart/2005/8/layout/vList4"/>
    <dgm:cxn modelId="{398E9E31-A282-47A8-9DFE-3942E26CA019}" type="presOf" srcId="{68460327-340F-4F10-94D9-9CA2A8C167EB}" destId="{752824E3-6947-4AE2-B867-6CF0F42B953C}" srcOrd="1" destOrd="0" presId="urn:microsoft.com/office/officeart/2005/8/layout/vList4"/>
    <dgm:cxn modelId="{0602D565-C2AD-44D0-9BBC-F74EC780E0C3}" srcId="{ADB1F333-0014-49C2-9443-3FF4974844CC}" destId="{62A0B6A1-2A89-4994-9870-A5FFE1483F86}" srcOrd="2" destOrd="0" parTransId="{536BC5F1-23C7-4527-B9D5-336A3D48A759}" sibTransId="{378A2255-9028-414B-99EC-BE533D1D1ACA}"/>
    <dgm:cxn modelId="{BD4C7B4D-5A54-426E-AC34-3224769A52B9}" srcId="{ADB1F333-0014-49C2-9443-3FF4974844CC}" destId="{92ECFDAE-8360-4513-B80A-28A86B88AD7F}" srcOrd="0" destOrd="0" parTransId="{A3608D69-CFC6-4BFC-BB2A-ABD29D7A5258}" sibTransId="{1DE43C2D-7042-4864-98FB-9ADD439C8914}"/>
    <dgm:cxn modelId="{E63CDB6E-518D-4DB0-A2EC-3CBAB0592871}" type="presOf" srcId="{ADB1F333-0014-49C2-9443-3FF4974844CC}" destId="{29AF7456-59BD-41B6-8699-4B0BA1977337}" srcOrd="0" destOrd="0" presId="urn:microsoft.com/office/officeart/2005/8/layout/vList4"/>
    <dgm:cxn modelId="{447A2151-DBA8-4CA5-817E-8F1169FEF32F}" srcId="{ADB1F333-0014-49C2-9443-3FF4974844CC}" destId="{A9CE26DF-16A6-479F-86ED-9005B8FA0D7D}" srcOrd="3" destOrd="0" parTransId="{A30B9B9C-AA56-432E-A390-DBFFBC0453B0}" sibTransId="{786A455B-EDF9-4EE9-82A6-7B3D9D81D64C}"/>
    <dgm:cxn modelId="{F5A58091-0AD2-42AE-BA21-0DD34942130E}" type="presOf" srcId="{92ECFDAE-8360-4513-B80A-28A86B88AD7F}" destId="{EE340182-6335-463A-B232-64E858B3B75C}" srcOrd="1" destOrd="0" presId="urn:microsoft.com/office/officeart/2005/8/layout/vList4"/>
    <dgm:cxn modelId="{CF24DF9E-8749-4495-97DD-C7F86651D145}" type="presOf" srcId="{62436961-2C4A-4A22-95C6-D8C4964C428C}" destId="{EDFFFAF8-8483-4720-8778-324917B08F7E}" srcOrd="1" destOrd="0" presId="urn:microsoft.com/office/officeart/2005/8/layout/vList4"/>
    <dgm:cxn modelId="{885740A2-46E4-4760-97FD-A34C4B452433}" type="presOf" srcId="{62A0B6A1-2A89-4994-9870-A5FFE1483F86}" destId="{A5E78331-F77F-48AB-9514-7441CC7C3273}" srcOrd="0" destOrd="0" presId="urn:microsoft.com/office/officeart/2005/8/layout/vList4"/>
    <dgm:cxn modelId="{F5F9BFBA-F454-41C9-A604-F40DD7D47EA5}" type="presOf" srcId="{A9CE26DF-16A6-479F-86ED-9005B8FA0D7D}" destId="{CBA52138-0698-440D-8C00-17DD80D4B6B2}" srcOrd="1" destOrd="0" presId="urn:microsoft.com/office/officeart/2005/8/layout/vList4"/>
    <dgm:cxn modelId="{06324FC9-EBB8-4CAB-B035-6A67B632720A}" type="presOf" srcId="{62A0B6A1-2A89-4994-9870-A5FFE1483F86}" destId="{04A9A2C8-6E62-4D28-B621-A3F0A3B5AA24}" srcOrd="1" destOrd="0" presId="urn:microsoft.com/office/officeart/2005/8/layout/vList4"/>
    <dgm:cxn modelId="{AC284FCD-7D51-4CBA-BEB9-19C7F483D1CE}" type="presOf" srcId="{A9CE26DF-16A6-479F-86ED-9005B8FA0D7D}" destId="{51FDE138-5DA1-4956-8A01-BA15A55A439B}" srcOrd="0" destOrd="0" presId="urn:microsoft.com/office/officeart/2005/8/layout/vList4"/>
    <dgm:cxn modelId="{8A55E7D4-D80F-4B04-B3C1-00E715413085}" srcId="{ADB1F333-0014-49C2-9443-3FF4974844CC}" destId="{68460327-340F-4F10-94D9-9CA2A8C167EB}" srcOrd="4" destOrd="0" parTransId="{26A504FE-42B4-42D6-B74C-3A492A343054}" sibTransId="{D4184862-B8D2-43FC-9F9B-5F777981C83D}"/>
    <dgm:cxn modelId="{D35394DF-2BFC-46D4-8761-0BA4BFB58D54}" type="presOf" srcId="{62436961-2C4A-4A22-95C6-D8C4964C428C}" destId="{DFA52F41-1970-4FEC-BA20-29BD5E5CC5A9}" srcOrd="0" destOrd="0" presId="urn:microsoft.com/office/officeart/2005/8/layout/vList4"/>
    <dgm:cxn modelId="{9DD71FF4-484E-415B-BD46-D7C080F90F68}" type="presOf" srcId="{68460327-340F-4F10-94D9-9CA2A8C167EB}" destId="{D0717939-4029-45EB-938B-88BC9E6124B3}" srcOrd="0" destOrd="0" presId="urn:microsoft.com/office/officeart/2005/8/layout/vList4"/>
    <dgm:cxn modelId="{568FB0F6-9BED-4B37-A47D-5BD7EBC1F0A2}" srcId="{ADB1F333-0014-49C2-9443-3FF4974844CC}" destId="{62436961-2C4A-4A22-95C6-D8C4964C428C}" srcOrd="1" destOrd="0" parTransId="{2DA28E5B-4778-46CF-AA07-09428DC9E1DB}" sibTransId="{1C9AAE85-432F-42F7-BD72-C1D4BC6DBB57}"/>
    <dgm:cxn modelId="{26372B23-6B88-4A8E-90E0-FCC3C8AF17C6}" type="presParOf" srcId="{29AF7456-59BD-41B6-8699-4B0BA1977337}" destId="{F8D7057E-6482-4B4B-A86F-7833657C1420}" srcOrd="0" destOrd="0" presId="urn:microsoft.com/office/officeart/2005/8/layout/vList4"/>
    <dgm:cxn modelId="{C78CC6B5-F22B-4CE0-8AA6-1D5A5068515C}" type="presParOf" srcId="{F8D7057E-6482-4B4B-A86F-7833657C1420}" destId="{3434C567-4ADE-4ECE-BB01-04AC83AD84E3}" srcOrd="0" destOrd="0" presId="urn:microsoft.com/office/officeart/2005/8/layout/vList4"/>
    <dgm:cxn modelId="{D4F2F2F7-E680-4397-8D9B-5BCF6D919D97}" type="presParOf" srcId="{F8D7057E-6482-4B4B-A86F-7833657C1420}" destId="{1FD087B7-EAC6-4C4B-BF65-EEA07A5BFB94}" srcOrd="1" destOrd="0" presId="urn:microsoft.com/office/officeart/2005/8/layout/vList4"/>
    <dgm:cxn modelId="{A8959BF9-A85D-4E9B-BEF2-FEF81CC4E009}" type="presParOf" srcId="{F8D7057E-6482-4B4B-A86F-7833657C1420}" destId="{EE340182-6335-463A-B232-64E858B3B75C}" srcOrd="2" destOrd="0" presId="urn:microsoft.com/office/officeart/2005/8/layout/vList4"/>
    <dgm:cxn modelId="{00B5BB5D-F8C8-4250-A6EE-054B3539E53F}" type="presParOf" srcId="{29AF7456-59BD-41B6-8699-4B0BA1977337}" destId="{427E922A-08C4-4F5D-B680-C190C6AAB658}" srcOrd="1" destOrd="0" presId="urn:microsoft.com/office/officeart/2005/8/layout/vList4"/>
    <dgm:cxn modelId="{B71148A6-BBE3-403F-9029-25E76B00B0AA}" type="presParOf" srcId="{29AF7456-59BD-41B6-8699-4B0BA1977337}" destId="{A147C7FC-96CC-4F5D-B477-9B308D969C70}" srcOrd="2" destOrd="0" presId="urn:microsoft.com/office/officeart/2005/8/layout/vList4"/>
    <dgm:cxn modelId="{7E5FC5EF-D6D1-41D0-9472-1D0F04106873}" type="presParOf" srcId="{A147C7FC-96CC-4F5D-B477-9B308D969C70}" destId="{DFA52F41-1970-4FEC-BA20-29BD5E5CC5A9}" srcOrd="0" destOrd="0" presId="urn:microsoft.com/office/officeart/2005/8/layout/vList4"/>
    <dgm:cxn modelId="{C77DC9E1-E7B1-40F0-86EE-97EE9B9A06FB}" type="presParOf" srcId="{A147C7FC-96CC-4F5D-B477-9B308D969C70}" destId="{E0E603B4-8284-45D3-87B3-C69D29BAA532}" srcOrd="1" destOrd="0" presId="urn:microsoft.com/office/officeart/2005/8/layout/vList4"/>
    <dgm:cxn modelId="{41A7D93F-4A77-4A89-B9E4-EA8C448D30DF}" type="presParOf" srcId="{A147C7FC-96CC-4F5D-B477-9B308D969C70}" destId="{EDFFFAF8-8483-4720-8778-324917B08F7E}" srcOrd="2" destOrd="0" presId="urn:microsoft.com/office/officeart/2005/8/layout/vList4"/>
    <dgm:cxn modelId="{300FD494-27D1-43C3-9EE6-75A4CCD64DED}" type="presParOf" srcId="{29AF7456-59BD-41B6-8699-4B0BA1977337}" destId="{5A86B0F4-8FAF-4B4F-B70A-4A51AB4367DB}" srcOrd="3" destOrd="0" presId="urn:microsoft.com/office/officeart/2005/8/layout/vList4"/>
    <dgm:cxn modelId="{DD5A1E82-28EA-4869-AB16-CC3B05445DDB}" type="presParOf" srcId="{29AF7456-59BD-41B6-8699-4B0BA1977337}" destId="{BBA581D1-F34D-48EE-91C1-25A9FA3945B6}" srcOrd="4" destOrd="0" presId="urn:microsoft.com/office/officeart/2005/8/layout/vList4"/>
    <dgm:cxn modelId="{1BCEB5D4-D3DF-4EAB-A869-F9C26EB2841E}" type="presParOf" srcId="{BBA581D1-F34D-48EE-91C1-25A9FA3945B6}" destId="{A5E78331-F77F-48AB-9514-7441CC7C3273}" srcOrd="0" destOrd="0" presId="urn:microsoft.com/office/officeart/2005/8/layout/vList4"/>
    <dgm:cxn modelId="{459857B5-F413-4181-B553-4B5A6EF138D9}" type="presParOf" srcId="{BBA581D1-F34D-48EE-91C1-25A9FA3945B6}" destId="{F1834940-A0F5-4C53-9296-F9C536F759F5}" srcOrd="1" destOrd="0" presId="urn:microsoft.com/office/officeart/2005/8/layout/vList4"/>
    <dgm:cxn modelId="{F8836C19-5439-4312-B16D-A1A9657E76A6}" type="presParOf" srcId="{BBA581D1-F34D-48EE-91C1-25A9FA3945B6}" destId="{04A9A2C8-6E62-4D28-B621-A3F0A3B5AA24}" srcOrd="2" destOrd="0" presId="urn:microsoft.com/office/officeart/2005/8/layout/vList4"/>
    <dgm:cxn modelId="{9450B036-7C64-4A14-8C4B-71238E9E0B35}" type="presParOf" srcId="{29AF7456-59BD-41B6-8699-4B0BA1977337}" destId="{A1218218-4BCA-486D-947E-1E4A44578837}" srcOrd="5" destOrd="0" presId="urn:microsoft.com/office/officeart/2005/8/layout/vList4"/>
    <dgm:cxn modelId="{3CB0246D-FCBF-4C81-9C86-8086D15F5FB4}" type="presParOf" srcId="{29AF7456-59BD-41B6-8699-4B0BA1977337}" destId="{2D7A9BBD-CDA8-4B76-8415-7566BF3DED29}" srcOrd="6" destOrd="0" presId="urn:microsoft.com/office/officeart/2005/8/layout/vList4"/>
    <dgm:cxn modelId="{818C1FDC-F3E8-45DC-9F72-E8E8EBA1048F}" type="presParOf" srcId="{2D7A9BBD-CDA8-4B76-8415-7566BF3DED29}" destId="{51FDE138-5DA1-4956-8A01-BA15A55A439B}" srcOrd="0" destOrd="0" presId="urn:microsoft.com/office/officeart/2005/8/layout/vList4"/>
    <dgm:cxn modelId="{5D0EA644-E642-4E1D-AFE4-AB126F0ABEB4}" type="presParOf" srcId="{2D7A9BBD-CDA8-4B76-8415-7566BF3DED29}" destId="{B98CABB4-3C2E-4032-AEEF-27E20978CF1D}" srcOrd="1" destOrd="0" presId="urn:microsoft.com/office/officeart/2005/8/layout/vList4"/>
    <dgm:cxn modelId="{8840464F-BD40-4E0B-B678-0521DD770714}" type="presParOf" srcId="{2D7A9BBD-CDA8-4B76-8415-7566BF3DED29}" destId="{CBA52138-0698-440D-8C00-17DD80D4B6B2}" srcOrd="2" destOrd="0" presId="urn:microsoft.com/office/officeart/2005/8/layout/vList4"/>
    <dgm:cxn modelId="{00B33E4A-682D-46AC-927C-F5F702F108BC}" type="presParOf" srcId="{29AF7456-59BD-41B6-8699-4B0BA1977337}" destId="{9E99902F-B528-43E3-8354-1B12C34BBC86}" srcOrd="7" destOrd="0" presId="urn:microsoft.com/office/officeart/2005/8/layout/vList4"/>
    <dgm:cxn modelId="{82BF498C-372D-4BCF-86B6-73AFCA90B492}" type="presParOf" srcId="{29AF7456-59BD-41B6-8699-4B0BA1977337}" destId="{BF6C8980-FBDE-417A-9062-97921648DE7E}" srcOrd="8" destOrd="0" presId="urn:microsoft.com/office/officeart/2005/8/layout/vList4"/>
    <dgm:cxn modelId="{13A4D05D-5CC3-4532-9A9C-CF5CD6BAAFB9}" type="presParOf" srcId="{BF6C8980-FBDE-417A-9062-97921648DE7E}" destId="{D0717939-4029-45EB-938B-88BC9E6124B3}" srcOrd="0" destOrd="0" presId="urn:microsoft.com/office/officeart/2005/8/layout/vList4"/>
    <dgm:cxn modelId="{5CA4DE34-D167-467D-A526-E00DA80C5581}" type="presParOf" srcId="{BF6C8980-FBDE-417A-9062-97921648DE7E}" destId="{2C9D540A-5FAF-4BCE-A283-2AB1B506EDA9}" srcOrd="1" destOrd="0" presId="urn:microsoft.com/office/officeart/2005/8/layout/vList4"/>
    <dgm:cxn modelId="{1FAA4293-7FDE-482A-9B23-D5CFA19079B8}" type="presParOf" srcId="{BF6C8980-FBDE-417A-9062-97921648DE7E}" destId="{752824E3-6947-4AE2-B867-6CF0F42B953C}" srcOrd="2" destOrd="0" presId="urn:microsoft.com/office/officeart/2005/8/layout/vList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62E99-81C1-49E1-95B6-36F8BEA0E389}">
      <dsp:nvSpPr>
        <dsp:cNvPr id="0" name=""/>
        <dsp:cNvSpPr/>
      </dsp:nvSpPr>
      <dsp:spPr>
        <a:xfrm>
          <a:off x="8955381" y="1165689"/>
          <a:ext cx="1473467" cy="4211106"/>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en-US" sz="1100" i="1" kern="1200" dirty="0">
              <a:solidFill>
                <a:schemeClr val="tx1"/>
              </a:solidFill>
            </a:rPr>
            <a:t>Ecuador ENEMDU</a:t>
          </a:r>
        </a:p>
        <a:p>
          <a:pPr marL="0" lvl="0" indent="0" algn="r" defTabSz="488950">
            <a:lnSpc>
              <a:spcPct val="90000"/>
            </a:lnSpc>
            <a:spcBef>
              <a:spcPct val="0"/>
            </a:spcBef>
            <a:spcAft>
              <a:spcPct val="35000"/>
            </a:spcAft>
            <a:buNone/>
          </a:pPr>
          <a:r>
            <a:rPr lang="en-US" sz="1100" i="1" kern="1200" dirty="0">
              <a:solidFill>
                <a:schemeClr val="tx1"/>
              </a:solidFill>
            </a:rPr>
            <a:t>Trinidad and Tobago MICS</a:t>
          </a:r>
        </a:p>
      </dsp:txBody>
      <dsp:txXfrm>
        <a:off x="9142651" y="1165689"/>
        <a:ext cx="1286196" cy="4211106"/>
      </dsp:txXfrm>
    </dsp:sp>
    <dsp:sp modelId="{8B2C9F10-34EA-45AE-A257-EC6F0EE59528}">
      <dsp:nvSpPr>
        <dsp:cNvPr id="0" name=""/>
        <dsp:cNvSpPr/>
      </dsp:nvSpPr>
      <dsp:spPr>
        <a:xfrm>
          <a:off x="8964642" y="0"/>
          <a:ext cx="1464206" cy="1169453"/>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1"/>
              </a:solidFill>
            </a:rPr>
            <a:t>2022</a:t>
          </a:r>
        </a:p>
      </dsp:txBody>
      <dsp:txXfrm>
        <a:off x="8964642" y="0"/>
        <a:ext cx="1464206" cy="1169453"/>
      </dsp:txXfrm>
    </dsp:sp>
    <dsp:sp modelId="{E18326E0-84E2-4343-B8E1-207775E85F3E}">
      <dsp:nvSpPr>
        <dsp:cNvPr id="0" name=""/>
        <dsp:cNvSpPr/>
      </dsp:nvSpPr>
      <dsp:spPr>
        <a:xfrm>
          <a:off x="7493233" y="1165689"/>
          <a:ext cx="1473467" cy="3977216"/>
        </a:xfrm>
        <a:prstGeom prst="wedgeRectCallout">
          <a:avLst>
            <a:gd name="adj1" fmla="val 62500"/>
            <a:gd name="adj2" fmla="val 20830"/>
          </a:avLst>
        </a:prstGeom>
        <a:solidFill>
          <a:schemeClr val="accent1">
            <a:tint val="50000"/>
            <a:hueOff val="-2301"/>
            <a:satOff val="96"/>
            <a:lumOff val="-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en-US" sz="1200" i="1" kern="1200" dirty="0"/>
            <a:t>Benin MICS</a:t>
          </a:r>
        </a:p>
        <a:p>
          <a:pPr marL="0" lvl="0" indent="0" algn="r" defTabSz="533400">
            <a:lnSpc>
              <a:spcPct val="90000"/>
            </a:lnSpc>
            <a:spcBef>
              <a:spcPct val="0"/>
            </a:spcBef>
            <a:spcAft>
              <a:spcPct val="35000"/>
            </a:spcAft>
            <a:buNone/>
          </a:pPr>
          <a:r>
            <a:rPr lang="en-US" sz="1200" i="1" kern="1200" dirty="0"/>
            <a:t>Eswatini MICS</a:t>
          </a:r>
        </a:p>
        <a:p>
          <a:pPr marL="0" lvl="0" indent="0" algn="r" defTabSz="533400">
            <a:lnSpc>
              <a:spcPct val="90000"/>
            </a:lnSpc>
            <a:spcBef>
              <a:spcPct val="0"/>
            </a:spcBef>
            <a:spcAft>
              <a:spcPct val="35000"/>
            </a:spcAft>
            <a:buNone/>
          </a:pPr>
          <a:r>
            <a:rPr lang="en-US" sz="1200" i="0" kern="1200" dirty="0"/>
            <a:t>Fiji MICS</a:t>
          </a:r>
          <a:endParaRPr lang="en-US" sz="1200" i="1" u="sng" kern="1200" dirty="0"/>
        </a:p>
        <a:p>
          <a:pPr marL="0" lvl="0" indent="0" algn="r" defTabSz="533400">
            <a:lnSpc>
              <a:spcPct val="90000"/>
            </a:lnSpc>
            <a:spcBef>
              <a:spcPct val="0"/>
            </a:spcBef>
            <a:spcAft>
              <a:spcPct val="35000"/>
            </a:spcAft>
            <a:buNone/>
          </a:pPr>
          <a:r>
            <a:rPr lang="en-US" sz="1200" i="1" kern="1200" dirty="0"/>
            <a:t>Mozambique DHS</a:t>
          </a:r>
          <a:endParaRPr lang="en-US" sz="1200" i="1" u="none" kern="1200" dirty="0"/>
        </a:p>
        <a:p>
          <a:pPr marL="0" lvl="0" indent="0" algn="r" defTabSz="533400">
            <a:lnSpc>
              <a:spcPct val="90000"/>
            </a:lnSpc>
            <a:spcBef>
              <a:spcPct val="0"/>
            </a:spcBef>
            <a:spcAft>
              <a:spcPct val="35000"/>
            </a:spcAft>
            <a:buNone/>
          </a:pPr>
          <a:r>
            <a:rPr lang="en-US" sz="1200" i="0" u="none" kern="1200" dirty="0"/>
            <a:t>Nigeria NORM</a:t>
          </a:r>
          <a:endParaRPr lang="en-US" sz="1200" i="1" u="none" kern="1200" dirty="0"/>
        </a:p>
        <a:p>
          <a:pPr marL="0" lvl="0" indent="0" algn="r" defTabSz="533400">
            <a:lnSpc>
              <a:spcPct val="90000"/>
            </a:lnSpc>
            <a:spcBef>
              <a:spcPct val="0"/>
            </a:spcBef>
            <a:spcAft>
              <a:spcPct val="35000"/>
            </a:spcAft>
            <a:buNone/>
          </a:pPr>
          <a:r>
            <a:rPr lang="en-US" sz="1200" i="0" u="none" kern="1200" dirty="0"/>
            <a:t>Sri Lanka </a:t>
          </a:r>
          <a:r>
            <a:rPr lang="en-US" sz="1200" i="0" kern="1200" dirty="0"/>
            <a:t>HIES</a:t>
          </a:r>
        </a:p>
        <a:p>
          <a:pPr marL="0" lvl="0" indent="0" algn="r" defTabSz="533400">
            <a:lnSpc>
              <a:spcPct val="90000"/>
            </a:lnSpc>
            <a:spcBef>
              <a:spcPct val="0"/>
            </a:spcBef>
            <a:spcAft>
              <a:spcPct val="35000"/>
            </a:spcAft>
            <a:buNone/>
          </a:pPr>
          <a:r>
            <a:rPr lang="en-US" sz="1200" i="0" kern="1200" dirty="0"/>
            <a:t>Tanzania NPS</a:t>
          </a:r>
        </a:p>
        <a:p>
          <a:pPr marL="0" lvl="0" indent="0" algn="r" defTabSz="533400">
            <a:lnSpc>
              <a:spcPct val="90000"/>
            </a:lnSpc>
            <a:spcBef>
              <a:spcPct val="0"/>
            </a:spcBef>
            <a:spcAft>
              <a:spcPct val="35000"/>
            </a:spcAft>
            <a:buNone/>
          </a:pPr>
          <a:r>
            <a:rPr lang="en-US" sz="1200" i="0" kern="1200" dirty="0"/>
            <a:t>Viet Nam MICS</a:t>
          </a:r>
        </a:p>
      </dsp:txBody>
      <dsp:txXfrm>
        <a:off x="7680503" y="1165689"/>
        <a:ext cx="1286196" cy="3977216"/>
      </dsp:txXfrm>
    </dsp:sp>
    <dsp:sp modelId="{3D75D122-4ABF-4C20-A939-F6A5282E6719}">
      <dsp:nvSpPr>
        <dsp:cNvPr id="0" name=""/>
        <dsp:cNvSpPr/>
      </dsp:nvSpPr>
      <dsp:spPr>
        <a:xfrm>
          <a:off x="7506609" y="116676"/>
          <a:ext cx="1465235" cy="1052776"/>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tx1"/>
              </a:solidFill>
            </a:rPr>
            <a:t>2021</a:t>
          </a:r>
        </a:p>
      </dsp:txBody>
      <dsp:txXfrm>
        <a:off x="7506609" y="116676"/>
        <a:ext cx="1465235" cy="1052776"/>
      </dsp:txXfrm>
    </dsp:sp>
    <dsp:sp modelId="{FAC88AA5-1219-4D32-B64C-9B8D6A06E635}">
      <dsp:nvSpPr>
        <dsp:cNvPr id="0" name=""/>
        <dsp:cNvSpPr/>
      </dsp:nvSpPr>
      <dsp:spPr>
        <a:xfrm>
          <a:off x="5919867" y="1170031"/>
          <a:ext cx="1646039" cy="3743325"/>
        </a:xfrm>
        <a:prstGeom prst="wedgeRectCallout">
          <a:avLst>
            <a:gd name="adj1" fmla="val 62500"/>
            <a:gd name="adj2" fmla="val 20830"/>
          </a:avLst>
        </a:prstGeom>
        <a:solidFill>
          <a:schemeClr val="accent1">
            <a:tint val="50000"/>
            <a:hueOff val="-4602"/>
            <a:satOff val="191"/>
            <a:lumOff val="-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0" lvl="0" indent="0" algn="r" defTabSz="488950">
            <a:lnSpc>
              <a:spcPct val="90000"/>
            </a:lnSpc>
            <a:spcBef>
              <a:spcPct val="0"/>
            </a:spcBef>
            <a:spcAft>
              <a:spcPct val="35000"/>
            </a:spcAft>
            <a:buNone/>
          </a:pPr>
          <a:r>
            <a:rPr lang="fr-CH" sz="1100" i="1" kern="1200" dirty="0">
              <a:solidFill>
                <a:schemeClr val="tx1"/>
              </a:solidFill>
            </a:rPr>
            <a:t>Côte d’Ivoire DHS</a:t>
          </a:r>
          <a:endParaRPr lang="en-US" sz="1100" i="1" kern="1200" dirty="0"/>
        </a:p>
        <a:p>
          <a:pPr marL="0" lvl="0" indent="0" algn="r" defTabSz="488950">
            <a:lnSpc>
              <a:spcPct val="90000"/>
            </a:lnSpc>
            <a:spcBef>
              <a:spcPct val="0"/>
            </a:spcBef>
            <a:spcAft>
              <a:spcPct val="35000"/>
            </a:spcAft>
            <a:buNone/>
          </a:pPr>
          <a:r>
            <a:rPr lang="fr-CH" sz="1100" i="1" kern="1200">
              <a:solidFill>
                <a:schemeClr val="tx1"/>
              </a:solidFill>
            </a:rPr>
            <a:t>Guyana </a:t>
          </a:r>
          <a:r>
            <a:rPr lang="fr-CH" sz="1100" i="1" kern="1200" dirty="0">
              <a:solidFill>
                <a:schemeClr val="tx1"/>
              </a:solidFill>
            </a:rPr>
            <a:t>MICS</a:t>
          </a:r>
          <a:endParaRPr lang="en-US" sz="1100" i="1" kern="1200" dirty="0"/>
        </a:p>
        <a:p>
          <a:pPr marL="0" lvl="0" indent="0" algn="r" defTabSz="488950">
            <a:lnSpc>
              <a:spcPct val="90000"/>
            </a:lnSpc>
            <a:spcBef>
              <a:spcPct val="0"/>
            </a:spcBef>
            <a:spcAft>
              <a:spcPct val="35000"/>
            </a:spcAft>
            <a:buNone/>
          </a:pPr>
          <a:r>
            <a:rPr lang="en-US" sz="1100" i="0" u="none" kern="1200" dirty="0">
              <a:solidFill>
                <a:schemeClr val="tx1"/>
              </a:solidFill>
            </a:rPr>
            <a:t>Indonesia SKAM-RT</a:t>
          </a:r>
        </a:p>
        <a:p>
          <a:pPr marL="0" lvl="0" indent="0" algn="r" defTabSz="488950">
            <a:lnSpc>
              <a:spcPct val="90000"/>
            </a:lnSpc>
            <a:spcBef>
              <a:spcPct val="0"/>
            </a:spcBef>
            <a:spcAft>
              <a:spcPct val="35000"/>
            </a:spcAft>
            <a:buNone/>
          </a:pPr>
          <a:r>
            <a:rPr lang="en-US" sz="1100" i="0" kern="1200" dirty="0">
              <a:solidFill>
                <a:schemeClr val="tx1"/>
              </a:solidFill>
            </a:rPr>
            <a:t>Kosovo MICS</a:t>
          </a:r>
        </a:p>
        <a:p>
          <a:pPr marL="0" lvl="0" indent="0" algn="r" defTabSz="488950">
            <a:lnSpc>
              <a:spcPct val="90000"/>
            </a:lnSpc>
            <a:spcBef>
              <a:spcPct val="0"/>
            </a:spcBef>
            <a:spcAft>
              <a:spcPct val="35000"/>
            </a:spcAft>
            <a:buNone/>
          </a:pPr>
          <a:r>
            <a:rPr lang="en-US" sz="1100" i="0" kern="1200" dirty="0">
              <a:solidFill>
                <a:schemeClr val="tx1"/>
              </a:solidFill>
            </a:rPr>
            <a:t>Malawi MICS</a:t>
          </a:r>
        </a:p>
        <a:p>
          <a:pPr marL="0" lvl="0" indent="0" algn="r" defTabSz="488950">
            <a:lnSpc>
              <a:spcPct val="90000"/>
            </a:lnSpc>
            <a:spcBef>
              <a:spcPct val="0"/>
            </a:spcBef>
            <a:spcAft>
              <a:spcPct val="35000"/>
            </a:spcAft>
            <a:buNone/>
          </a:pPr>
          <a:r>
            <a:rPr lang="en-US" sz="1100" i="0" kern="1200" dirty="0">
              <a:solidFill>
                <a:schemeClr val="tx1"/>
              </a:solidFill>
            </a:rPr>
            <a:t>Samoa MICS</a:t>
          </a:r>
        </a:p>
        <a:p>
          <a:pPr marL="0" lvl="0" indent="0" algn="r" defTabSz="488950">
            <a:lnSpc>
              <a:spcPct val="90000"/>
            </a:lnSpc>
            <a:spcBef>
              <a:spcPct val="0"/>
            </a:spcBef>
            <a:spcAft>
              <a:spcPct val="35000"/>
            </a:spcAft>
            <a:buNone/>
          </a:pPr>
          <a:r>
            <a:rPr lang="en-US" sz="1100" i="0" kern="1200" dirty="0">
              <a:solidFill>
                <a:schemeClr val="tx1"/>
              </a:solidFill>
            </a:rPr>
            <a:t>State of Palestine MICS</a:t>
          </a:r>
        </a:p>
        <a:p>
          <a:pPr marL="0" lvl="0" indent="0" algn="r" defTabSz="488950">
            <a:lnSpc>
              <a:spcPct val="90000"/>
            </a:lnSpc>
            <a:spcBef>
              <a:spcPct val="0"/>
            </a:spcBef>
            <a:spcAft>
              <a:spcPct val="35000"/>
            </a:spcAft>
            <a:buNone/>
          </a:pPr>
          <a:r>
            <a:rPr lang="en-US" sz="1100" i="0" kern="1200" dirty="0">
              <a:solidFill>
                <a:schemeClr val="tx1"/>
              </a:solidFill>
            </a:rPr>
            <a:t>Turks and Caicos MICS</a:t>
          </a:r>
        </a:p>
        <a:p>
          <a:pPr marL="0" lvl="0" indent="0" algn="r" defTabSz="488950">
            <a:lnSpc>
              <a:spcPct val="90000"/>
            </a:lnSpc>
            <a:spcBef>
              <a:spcPct val="0"/>
            </a:spcBef>
            <a:spcAft>
              <a:spcPct val="35000"/>
            </a:spcAft>
            <a:buNone/>
          </a:pPr>
          <a:r>
            <a:rPr lang="en-US" sz="1100" i="0" kern="1200" dirty="0">
              <a:solidFill>
                <a:schemeClr val="tx1"/>
              </a:solidFill>
            </a:rPr>
            <a:t>Tuvalu MICS</a:t>
          </a:r>
        </a:p>
      </dsp:txBody>
      <dsp:txXfrm>
        <a:off x="6129070" y="1170031"/>
        <a:ext cx="1436836" cy="3743325"/>
      </dsp:txXfrm>
    </dsp:sp>
    <dsp:sp modelId="{11E6C405-1EB7-4CE0-BFB4-C89AA3E12894}">
      <dsp:nvSpPr>
        <dsp:cNvPr id="0" name=""/>
        <dsp:cNvSpPr/>
      </dsp:nvSpPr>
      <dsp:spPr>
        <a:xfrm>
          <a:off x="6031084" y="230126"/>
          <a:ext cx="1473467" cy="935562"/>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2020</a:t>
          </a:r>
        </a:p>
      </dsp:txBody>
      <dsp:txXfrm>
        <a:off x="6031084" y="230126"/>
        <a:ext cx="1473467" cy="935562"/>
      </dsp:txXfrm>
    </dsp:sp>
    <dsp:sp modelId="{6A1A4133-F64C-4620-846C-6B58B1906362}">
      <dsp:nvSpPr>
        <dsp:cNvPr id="0" name=""/>
        <dsp:cNvSpPr/>
      </dsp:nvSpPr>
      <dsp:spPr>
        <a:xfrm>
          <a:off x="4560704" y="1165689"/>
          <a:ext cx="1473467" cy="3508897"/>
        </a:xfrm>
        <a:prstGeom prst="wedgeRectCallout">
          <a:avLst>
            <a:gd name="adj1" fmla="val 62500"/>
            <a:gd name="adj2" fmla="val 20830"/>
          </a:avLst>
        </a:prstGeom>
        <a:solidFill>
          <a:schemeClr val="accent1">
            <a:tint val="50000"/>
            <a:hueOff val="-6903"/>
            <a:satOff val="287"/>
            <a:lumOff val="-10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Algeria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Bangladesh MICS </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CAR  MICS</a:t>
          </a:r>
          <a:endParaRPr lang="en-US" sz="1200" kern="1200" dirty="0"/>
        </a:p>
        <a:p>
          <a:pPr marL="0" lvl="0" indent="0" algn="r" defTabSz="533400">
            <a:lnSpc>
              <a:spcPct val="90000"/>
            </a:lnSpc>
            <a:spcBef>
              <a:spcPct val="0"/>
            </a:spcBef>
            <a:spcAft>
              <a:spcPct val="35000"/>
            </a:spcAft>
            <a:buNone/>
          </a:pPr>
          <a:r>
            <a:rPr lang="fr-CH" sz="1200" i="0" kern="1200" dirty="0">
              <a:solidFill>
                <a:schemeClr val="tx1"/>
              </a:solidFill>
            </a:rPr>
            <a:t>Chad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Dominican Republic MICS</a:t>
          </a:r>
          <a:endParaRPr lang="en-US" sz="1200" kern="1200" dirty="0"/>
        </a:p>
        <a:p>
          <a:pPr marL="0" lvl="0" indent="0" algn="r" defTabSz="533400">
            <a:lnSpc>
              <a:spcPct val="90000"/>
            </a:lnSpc>
            <a:spcBef>
              <a:spcPct val="0"/>
            </a:spcBef>
            <a:spcAft>
              <a:spcPct val="35000"/>
            </a:spcAft>
            <a:buNone/>
          </a:pPr>
          <a:r>
            <a:rPr lang="en-US" sz="1200" i="0" kern="1200" dirty="0">
              <a:solidFill>
                <a:schemeClr val="tx1"/>
              </a:solidFill>
            </a:rPr>
            <a:t>Guinea-Bissau MICS</a:t>
          </a:r>
        </a:p>
        <a:p>
          <a:pPr marL="0" lvl="0" indent="0" algn="r" defTabSz="533400">
            <a:lnSpc>
              <a:spcPct val="90000"/>
            </a:lnSpc>
            <a:spcBef>
              <a:spcPct val="0"/>
            </a:spcBef>
            <a:spcAft>
              <a:spcPct val="35000"/>
            </a:spcAft>
            <a:buNone/>
          </a:pPr>
          <a:r>
            <a:rPr lang="en-US" sz="1200" i="0" kern="1200" dirty="0">
              <a:solidFill>
                <a:schemeClr val="tx1"/>
              </a:solidFill>
            </a:rPr>
            <a:t>Honduras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Nepal MICS</a:t>
          </a:r>
          <a:endParaRPr lang="en-US" sz="1200" i="0" u="sng" kern="1200" dirty="0">
            <a:solidFill>
              <a:schemeClr val="tx1"/>
            </a:solidFill>
          </a:endParaRPr>
        </a:p>
        <a:p>
          <a:pPr marL="0" lvl="0" indent="0" algn="r" defTabSz="533400">
            <a:lnSpc>
              <a:spcPct val="90000"/>
            </a:lnSpc>
            <a:spcBef>
              <a:spcPct val="0"/>
            </a:spcBef>
            <a:spcAft>
              <a:spcPct val="35000"/>
            </a:spcAft>
            <a:buNone/>
          </a:pPr>
          <a:r>
            <a:rPr lang="en-US" sz="1200" i="0" u="sng" kern="1200" dirty="0">
              <a:solidFill>
                <a:schemeClr val="tx1"/>
              </a:solidFill>
            </a:rPr>
            <a:t>Nigeria NORM</a:t>
          </a:r>
        </a:p>
        <a:p>
          <a:pPr marL="0" lvl="0" indent="0" algn="r" defTabSz="533400">
            <a:lnSpc>
              <a:spcPct val="90000"/>
            </a:lnSpc>
            <a:spcBef>
              <a:spcPct val="0"/>
            </a:spcBef>
            <a:spcAft>
              <a:spcPct val="35000"/>
            </a:spcAft>
            <a:buNone/>
          </a:pPr>
          <a:r>
            <a:rPr lang="en-US" sz="1200" i="0" kern="1200" dirty="0">
              <a:solidFill>
                <a:schemeClr val="tx1"/>
              </a:solidFill>
            </a:rPr>
            <a:t>Sao Tome and Principe MICS</a:t>
          </a:r>
        </a:p>
        <a:p>
          <a:pPr marL="0" lvl="0" indent="0" algn="r" defTabSz="533400">
            <a:lnSpc>
              <a:spcPct val="90000"/>
            </a:lnSpc>
            <a:spcBef>
              <a:spcPct val="0"/>
            </a:spcBef>
            <a:spcAft>
              <a:spcPct val="35000"/>
            </a:spcAft>
            <a:buNone/>
          </a:pPr>
          <a:r>
            <a:rPr lang="en-US" sz="1200" i="0" kern="1200" dirty="0">
              <a:solidFill>
                <a:schemeClr val="tx1"/>
              </a:solidFill>
            </a:rPr>
            <a:t>Tonga MICS</a:t>
          </a:r>
        </a:p>
        <a:p>
          <a:pPr marL="0" lvl="0" indent="0" algn="r" defTabSz="533400">
            <a:lnSpc>
              <a:spcPct val="90000"/>
            </a:lnSpc>
            <a:spcBef>
              <a:spcPct val="0"/>
            </a:spcBef>
            <a:spcAft>
              <a:spcPct val="35000"/>
            </a:spcAft>
            <a:buNone/>
          </a:pPr>
          <a:r>
            <a:rPr lang="en-US" sz="1200" i="0" kern="1200" dirty="0">
              <a:solidFill>
                <a:schemeClr val="tx1"/>
              </a:solidFill>
            </a:rPr>
            <a:t>Zimbabwe MICS</a:t>
          </a:r>
        </a:p>
      </dsp:txBody>
      <dsp:txXfrm>
        <a:off x="4747974" y="1165689"/>
        <a:ext cx="1286196" cy="3508897"/>
      </dsp:txXfrm>
    </dsp:sp>
    <dsp:sp modelId="{BCFE692C-F8F0-4683-9CA1-EBD85CE84A0B}">
      <dsp:nvSpPr>
        <dsp:cNvPr id="0" name=""/>
        <dsp:cNvSpPr/>
      </dsp:nvSpPr>
      <dsp:spPr>
        <a:xfrm>
          <a:off x="4560704" y="346803"/>
          <a:ext cx="1473467" cy="818886"/>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en-US" sz="1200" kern="1200" dirty="0"/>
            <a:t>2019</a:t>
          </a:r>
        </a:p>
      </dsp:txBody>
      <dsp:txXfrm>
        <a:off x="4560704" y="346803"/>
        <a:ext cx="1473467" cy="818886"/>
      </dsp:txXfrm>
    </dsp:sp>
    <dsp:sp modelId="{69A62B58-44FD-41C4-A7FA-59E75D66B9C3}">
      <dsp:nvSpPr>
        <dsp:cNvPr id="0" name=""/>
        <dsp:cNvSpPr/>
      </dsp:nvSpPr>
      <dsp:spPr>
        <a:xfrm>
          <a:off x="3087237" y="1165689"/>
          <a:ext cx="1473467" cy="3275006"/>
        </a:xfrm>
        <a:prstGeom prst="wedgeRectCallout">
          <a:avLst>
            <a:gd name="adj1" fmla="val 62500"/>
            <a:gd name="adj2" fmla="val 20830"/>
          </a:avLst>
        </a:prstGeom>
        <a:solidFill>
          <a:schemeClr val="accent1">
            <a:tint val="50000"/>
            <a:hueOff val="-9204"/>
            <a:satOff val="383"/>
            <a:lumOff val="-14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i="0" kern="1200" dirty="0">
              <a:solidFill>
                <a:schemeClr val="tx1"/>
              </a:solidFill>
            </a:rPr>
            <a:t>DRC MICS</a:t>
          </a:r>
        </a:p>
        <a:p>
          <a:pPr marL="0" lvl="0" indent="0" algn="r" defTabSz="533400">
            <a:lnSpc>
              <a:spcPct val="90000"/>
            </a:lnSpc>
            <a:spcBef>
              <a:spcPct val="0"/>
            </a:spcBef>
            <a:spcAft>
              <a:spcPct val="35000"/>
            </a:spcAft>
            <a:buNone/>
          </a:pPr>
          <a:r>
            <a:rPr lang="fr-CH" sz="1200" kern="1200" dirty="0" err="1">
              <a:solidFill>
                <a:schemeClr val="tx1"/>
              </a:solidFill>
            </a:rPr>
            <a:t>Gambi</a:t>
          </a:r>
          <a:r>
            <a:rPr lang="fr-CH" sz="1200" i="0" kern="1200" dirty="0" err="1">
              <a:solidFill>
                <a:schemeClr val="tx1"/>
              </a:solidFill>
            </a:rPr>
            <a:t>a</a:t>
          </a:r>
          <a:r>
            <a:rPr lang="fr-CH" sz="1200" i="0" kern="1200" dirty="0">
              <a:solidFill>
                <a:schemeClr val="tx1"/>
              </a:solidFill>
            </a:rPr>
            <a:t> MICS</a:t>
          </a:r>
        </a:p>
        <a:p>
          <a:pPr marL="0" lvl="0" indent="0" algn="r" defTabSz="533400">
            <a:lnSpc>
              <a:spcPct val="90000"/>
            </a:lnSpc>
            <a:spcBef>
              <a:spcPct val="0"/>
            </a:spcBef>
            <a:spcAft>
              <a:spcPct val="35000"/>
            </a:spcAft>
            <a:buNone/>
          </a:pPr>
          <a:r>
            <a:rPr lang="fr-CH" sz="1200" i="0" kern="1200" dirty="0">
              <a:solidFill>
                <a:schemeClr val="tx1"/>
              </a:solidFill>
            </a:rPr>
            <a:t>Georgia MICS</a:t>
          </a:r>
          <a:endParaRPr lang="en-US" sz="1200" i="0" kern="1200" dirty="0">
            <a:solidFill>
              <a:schemeClr val="tx1"/>
            </a:solidFill>
          </a:endParaRPr>
        </a:p>
        <a:p>
          <a:pPr marL="0" lvl="0" indent="0" algn="r" defTabSz="533400">
            <a:lnSpc>
              <a:spcPct val="90000"/>
            </a:lnSpc>
            <a:spcBef>
              <a:spcPct val="0"/>
            </a:spcBef>
            <a:spcAft>
              <a:spcPct val="35000"/>
            </a:spcAft>
            <a:buNone/>
          </a:pPr>
          <a:r>
            <a:rPr lang="en-US" sz="1200" i="0" kern="1200" dirty="0">
              <a:solidFill>
                <a:schemeClr val="tx1"/>
              </a:solidFill>
            </a:rPr>
            <a:t>Ghana MICS</a:t>
          </a:r>
        </a:p>
        <a:p>
          <a:pPr marL="0" lvl="0" indent="0" algn="r" defTabSz="533400">
            <a:lnSpc>
              <a:spcPct val="90000"/>
            </a:lnSpc>
            <a:spcBef>
              <a:spcPct val="0"/>
            </a:spcBef>
            <a:spcAft>
              <a:spcPct val="35000"/>
            </a:spcAft>
            <a:buNone/>
          </a:pPr>
          <a:r>
            <a:rPr lang="en-US" sz="1200" kern="1200" dirty="0">
              <a:solidFill>
                <a:schemeClr val="tx1"/>
              </a:solidFill>
            </a:rPr>
            <a:t>Iraq MICS</a:t>
          </a:r>
        </a:p>
        <a:p>
          <a:pPr marL="0" lvl="0" indent="0" algn="r" defTabSz="533400">
            <a:lnSpc>
              <a:spcPct val="90000"/>
            </a:lnSpc>
            <a:spcBef>
              <a:spcPct val="0"/>
            </a:spcBef>
            <a:spcAft>
              <a:spcPct val="35000"/>
            </a:spcAft>
            <a:buNone/>
          </a:pPr>
          <a:r>
            <a:rPr lang="en-US" sz="1200" i="0" kern="1200" dirty="0">
              <a:solidFill>
                <a:schemeClr val="tx1"/>
              </a:solidFill>
            </a:rPr>
            <a:t>Kiribati MICS</a:t>
          </a:r>
        </a:p>
        <a:p>
          <a:pPr marL="0" lvl="0" indent="0" algn="r" defTabSz="533400">
            <a:lnSpc>
              <a:spcPct val="90000"/>
            </a:lnSpc>
            <a:spcBef>
              <a:spcPct val="0"/>
            </a:spcBef>
            <a:spcAft>
              <a:spcPct val="35000"/>
            </a:spcAft>
            <a:buNone/>
          </a:pPr>
          <a:r>
            <a:rPr lang="en-US" sz="1200" i="0" kern="1200" dirty="0">
              <a:solidFill>
                <a:schemeClr val="tx1"/>
              </a:solidFill>
            </a:rPr>
            <a:t>Lesotho MICS</a:t>
          </a:r>
        </a:p>
        <a:p>
          <a:pPr marL="0" lvl="0" indent="0" algn="r" defTabSz="533400">
            <a:lnSpc>
              <a:spcPct val="90000"/>
            </a:lnSpc>
            <a:spcBef>
              <a:spcPct val="0"/>
            </a:spcBef>
            <a:spcAft>
              <a:spcPct val="35000"/>
            </a:spcAft>
            <a:buNone/>
          </a:pPr>
          <a:r>
            <a:rPr lang="en-US" sz="1200" i="0" kern="1200" dirty="0">
              <a:solidFill>
                <a:schemeClr val="tx1"/>
              </a:solidFill>
            </a:rPr>
            <a:t>Madagascar MICS</a:t>
          </a:r>
        </a:p>
        <a:p>
          <a:pPr marL="0" lvl="0" indent="0" algn="r" defTabSz="533400">
            <a:lnSpc>
              <a:spcPct val="90000"/>
            </a:lnSpc>
            <a:spcBef>
              <a:spcPct val="0"/>
            </a:spcBef>
            <a:spcAft>
              <a:spcPct val="35000"/>
            </a:spcAft>
            <a:buNone/>
          </a:pPr>
          <a:r>
            <a:rPr lang="en-US" sz="1200" i="0" kern="1200" dirty="0">
              <a:solidFill>
                <a:schemeClr val="tx1"/>
              </a:solidFill>
            </a:rPr>
            <a:t>Mongolia MICS</a:t>
          </a:r>
        </a:p>
        <a:p>
          <a:pPr marL="0" lvl="0" indent="0" algn="r" defTabSz="533400">
            <a:lnSpc>
              <a:spcPct val="90000"/>
            </a:lnSpc>
            <a:spcBef>
              <a:spcPct val="0"/>
            </a:spcBef>
            <a:spcAft>
              <a:spcPct val="35000"/>
            </a:spcAft>
            <a:buNone/>
          </a:pPr>
          <a:r>
            <a:rPr lang="fr-CH" sz="1200" kern="1200" dirty="0">
              <a:solidFill>
                <a:schemeClr val="tx1"/>
              </a:solidFill>
            </a:rPr>
            <a:t>Suriname MICS</a:t>
          </a:r>
          <a:endParaRPr lang="en-US" sz="1200" kern="1200" dirty="0">
            <a:solidFill>
              <a:schemeClr val="tx1"/>
            </a:solidFill>
          </a:endParaRPr>
        </a:p>
        <a:p>
          <a:pPr marL="0" lvl="0" indent="0" algn="r" defTabSz="533400">
            <a:lnSpc>
              <a:spcPct val="90000"/>
            </a:lnSpc>
            <a:spcBef>
              <a:spcPct val="0"/>
            </a:spcBef>
            <a:spcAft>
              <a:spcPct val="35000"/>
            </a:spcAft>
            <a:buNone/>
          </a:pPr>
          <a:r>
            <a:rPr lang="en-US" sz="1200" kern="1200" dirty="0">
              <a:solidFill>
                <a:schemeClr val="tx1"/>
              </a:solidFill>
            </a:rPr>
            <a:t>Tunisia MICS</a:t>
          </a:r>
        </a:p>
      </dsp:txBody>
      <dsp:txXfrm>
        <a:off x="3274507" y="1165689"/>
        <a:ext cx="1286196" cy="3275006"/>
      </dsp:txXfrm>
    </dsp:sp>
    <dsp:sp modelId="{B7A5C941-A3EF-41BC-91FC-414A3DC92CD4}">
      <dsp:nvSpPr>
        <dsp:cNvPr id="0" name=""/>
        <dsp:cNvSpPr/>
      </dsp:nvSpPr>
      <dsp:spPr>
        <a:xfrm>
          <a:off x="3087237" y="467781"/>
          <a:ext cx="1473467" cy="701671"/>
        </a:xfrm>
        <a:prstGeom prst="rect">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2018</a:t>
          </a:r>
          <a:endParaRPr lang="en-US" sz="1200" kern="1200" dirty="0">
            <a:solidFill>
              <a:schemeClr val="tx1"/>
            </a:solidFill>
          </a:endParaRPr>
        </a:p>
      </dsp:txBody>
      <dsp:txXfrm>
        <a:off x="3087237" y="467781"/>
        <a:ext cx="1473467" cy="701671"/>
      </dsp:txXfrm>
    </dsp:sp>
    <dsp:sp modelId="{74A21538-0ADE-48C3-8B60-5A9E8237739D}">
      <dsp:nvSpPr>
        <dsp:cNvPr id="0" name=""/>
        <dsp:cNvSpPr/>
      </dsp:nvSpPr>
      <dsp:spPr>
        <a:xfrm>
          <a:off x="1612741" y="945923"/>
          <a:ext cx="1473467" cy="3480648"/>
        </a:xfrm>
        <a:prstGeom prst="wedgeRectCallout">
          <a:avLst>
            <a:gd name="adj1" fmla="val 62500"/>
            <a:gd name="adj2" fmla="val 20830"/>
          </a:avLst>
        </a:prstGeom>
        <a:solidFill>
          <a:schemeClr val="accent1">
            <a:tint val="50000"/>
            <a:hueOff val="-11505"/>
            <a:satOff val="478"/>
            <a:lumOff val="-1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kern="1200" dirty="0">
              <a:solidFill>
                <a:schemeClr val="tx1"/>
              </a:solidFill>
            </a:rPr>
            <a:t>(Afghanistan ALCS)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Côte d’Ivoire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DPRK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Ecuador</a:t>
          </a:r>
          <a:r>
            <a:rPr lang="fr-CH" sz="1200" kern="1200" dirty="0">
              <a:solidFill>
                <a:schemeClr val="tx1"/>
              </a:solidFill>
            </a:rPr>
            <a:t> ENEDMU</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err="1">
              <a:solidFill>
                <a:schemeClr val="tx1"/>
              </a:solidFill>
            </a:rPr>
            <a:t>Ethiopia</a:t>
          </a:r>
          <a:r>
            <a:rPr lang="fr-CH" sz="1200" kern="1200" dirty="0">
              <a:solidFill>
                <a:schemeClr val="tx1"/>
              </a:solidFill>
            </a:rPr>
            <a:t> ESS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Lao PDR SIS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a:solidFill>
                <a:schemeClr val="tx1"/>
              </a:solidFill>
            </a:rPr>
            <a:t>Lebanon </a:t>
          </a:r>
          <a:r>
            <a:rPr lang="fr-CH" sz="1200" kern="1200" dirty="0">
              <a:solidFill>
                <a:schemeClr val="tx1"/>
              </a:solidFill>
            </a:rPr>
            <a:t>National</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a:t>
          </a:r>
          <a:r>
            <a:rPr lang="fr-CH" sz="1200" kern="1200" dirty="0" err="1">
              <a:solidFill>
                <a:schemeClr val="tx1"/>
              </a:solidFill>
            </a:rPr>
            <a:t>Mongolia</a:t>
          </a:r>
          <a:r>
            <a:rPr lang="fr-CH" sz="1200" kern="1200" dirty="0">
              <a:solidFill>
                <a:schemeClr val="tx1"/>
              </a:solidFill>
            </a:rPr>
            <a:t>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kern="1200" dirty="0">
              <a:solidFill>
                <a:schemeClr val="tx1"/>
              </a:solidFill>
            </a:rPr>
            <a:t>Nigeria 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Paraguay MICS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Philippines APIS</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err="1">
              <a:solidFill>
                <a:schemeClr val="tx1"/>
              </a:solidFill>
            </a:rPr>
            <a:t>Senegal</a:t>
          </a:r>
          <a:r>
            <a:rPr lang="fr-CH" sz="1200" i="0" kern="1200" dirty="0">
              <a:solidFill>
                <a:schemeClr val="tx1"/>
              </a:solidFill>
            </a:rPr>
            <a:t> EEAH</a:t>
          </a:r>
          <a:endParaRPr lang="en-US" sz="1200" i="0" kern="1200" dirty="0">
            <a:solidFill>
              <a:schemeClr val="tx1"/>
            </a:solidFill>
          </a:endParaRPr>
        </a:p>
        <a:p>
          <a:pPr marL="0" lvl="0" indent="0" algn="r" defTabSz="533400">
            <a:lnSpc>
              <a:spcPct val="90000"/>
            </a:lnSpc>
            <a:spcBef>
              <a:spcPct val="0"/>
            </a:spcBef>
            <a:spcAft>
              <a:spcPct val="35000"/>
            </a:spcAft>
            <a:buNone/>
          </a:pPr>
          <a:r>
            <a:rPr lang="fr-CH" sz="1200" i="0" kern="1200" dirty="0">
              <a:solidFill>
                <a:schemeClr val="tx1"/>
              </a:solidFill>
            </a:rPr>
            <a:t>Sierra Leone </a:t>
          </a:r>
          <a:r>
            <a:rPr lang="fr-CH" sz="1200" kern="1200" dirty="0">
              <a:solidFill>
                <a:schemeClr val="tx1"/>
              </a:solidFill>
            </a:rPr>
            <a:t>MICS</a:t>
          </a:r>
          <a:endParaRPr lang="en-US" sz="1200" kern="1200" dirty="0">
            <a:solidFill>
              <a:schemeClr val="tx1"/>
            </a:solidFill>
          </a:endParaRPr>
        </a:p>
        <a:p>
          <a:pPr marL="0" lvl="0" indent="0" algn="r" defTabSz="533400">
            <a:lnSpc>
              <a:spcPct val="90000"/>
            </a:lnSpc>
            <a:spcBef>
              <a:spcPct val="0"/>
            </a:spcBef>
            <a:spcAft>
              <a:spcPct val="35000"/>
            </a:spcAft>
            <a:buNone/>
          </a:pPr>
          <a:r>
            <a:rPr lang="fr-CH" sz="1200" i="1" kern="1200">
              <a:solidFill>
                <a:schemeClr val="tx1"/>
              </a:solidFill>
            </a:rPr>
            <a:t>Togo MICS</a:t>
          </a:r>
          <a:endParaRPr lang="en-US" sz="1200" kern="1200" dirty="0">
            <a:solidFill>
              <a:schemeClr val="tx1"/>
            </a:solidFill>
          </a:endParaRPr>
        </a:p>
      </dsp:txBody>
      <dsp:txXfrm>
        <a:off x="1800011" y="945923"/>
        <a:ext cx="1286196" cy="3480648"/>
      </dsp:txXfrm>
    </dsp:sp>
    <dsp:sp modelId="{C13A4E00-E26B-4370-911E-898A8DE16AD4}">
      <dsp:nvSpPr>
        <dsp:cNvPr id="0" name=""/>
        <dsp:cNvSpPr/>
      </dsp:nvSpPr>
      <dsp:spPr>
        <a:xfrm>
          <a:off x="1612741" y="580693"/>
          <a:ext cx="1473467" cy="584995"/>
        </a:xfrm>
        <a:prstGeom prst="rect">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a:solidFill>
                <a:schemeClr val="tx1"/>
              </a:solidFill>
            </a:rPr>
            <a:t>2016-17</a:t>
          </a:r>
          <a:endParaRPr lang="en-US" sz="1200" kern="1200" dirty="0">
            <a:solidFill>
              <a:schemeClr val="tx1"/>
            </a:solidFill>
          </a:endParaRPr>
        </a:p>
      </dsp:txBody>
      <dsp:txXfrm>
        <a:off x="1612741" y="580693"/>
        <a:ext cx="1473467" cy="584995"/>
      </dsp:txXfrm>
    </dsp:sp>
    <dsp:sp modelId="{A76F95B5-EA2A-4B2B-BAB7-B967F9D4B32F}">
      <dsp:nvSpPr>
        <dsp:cNvPr id="0" name=""/>
        <dsp:cNvSpPr/>
      </dsp:nvSpPr>
      <dsp:spPr>
        <a:xfrm>
          <a:off x="139274" y="1165689"/>
          <a:ext cx="1473467" cy="2807225"/>
        </a:xfrm>
        <a:prstGeom prst="wedgeRectCallout">
          <a:avLst>
            <a:gd name="adj1" fmla="val 62500"/>
            <a:gd name="adj2" fmla="val 20830"/>
          </a:avLst>
        </a:prstGeom>
        <a:solidFill>
          <a:schemeClr val="accent1">
            <a:tint val="50000"/>
            <a:hueOff val="-13806"/>
            <a:satOff val="574"/>
            <a:lumOff val="-2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r" defTabSz="533400">
            <a:lnSpc>
              <a:spcPct val="90000"/>
            </a:lnSpc>
            <a:spcBef>
              <a:spcPct val="0"/>
            </a:spcBef>
            <a:spcAft>
              <a:spcPct val="35000"/>
            </a:spcAft>
            <a:buNone/>
          </a:pPr>
          <a:r>
            <a:rPr lang="fr-CH" sz="1200" u="sng" kern="1200" dirty="0">
              <a:solidFill>
                <a:schemeClr val="tx1"/>
              </a:solidFill>
            </a:rPr>
            <a:t>2012-13</a:t>
          </a:r>
          <a:endParaRPr lang="en-US" sz="1200" u="sng"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Bangladesh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Ghana LSS</a:t>
          </a:r>
          <a:endParaRPr lang="en-US" sz="1200" kern="1200" dirty="0">
            <a:solidFill>
              <a:schemeClr val="tx1"/>
            </a:solidFill>
          </a:endParaRPr>
        </a:p>
        <a:p>
          <a:pPr marL="0" lvl="0" indent="0" algn="r" defTabSz="533400">
            <a:lnSpc>
              <a:spcPct val="90000"/>
            </a:lnSpc>
            <a:spcBef>
              <a:spcPct val="0"/>
            </a:spcBef>
            <a:spcAft>
              <a:spcPct val="35000"/>
            </a:spcAft>
            <a:buNone/>
          </a:pPr>
          <a:endParaRPr lang="en-US" sz="1200" kern="1200" dirty="0">
            <a:solidFill>
              <a:schemeClr val="tx1"/>
            </a:solidFill>
          </a:endParaRPr>
        </a:p>
        <a:p>
          <a:pPr marL="0" lvl="0" indent="0" algn="r" defTabSz="533400">
            <a:lnSpc>
              <a:spcPct val="90000"/>
            </a:lnSpc>
            <a:spcBef>
              <a:spcPct val="0"/>
            </a:spcBef>
            <a:spcAft>
              <a:spcPct val="35000"/>
            </a:spcAft>
            <a:buNone/>
          </a:pPr>
          <a:r>
            <a:rPr lang="en-US" sz="1200" u="sng" kern="1200" dirty="0">
              <a:solidFill>
                <a:schemeClr val="tx1"/>
              </a:solidFill>
            </a:rPr>
            <a:t>2014-15</a:t>
          </a:r>
        </a:p>
        <a:p>
          <a:pPr marL="114300" lvl="1" indent="-114300" algn="r" defTabSz="533400">
            <a:lnSpc>
              <a:spcPct val="90000"/>
            </a:lnSpc>
            <a:spcBef>
              <a:spcPct val="0"/>
            </a:spcBef>
            <a:spcAft>
              <a:spcPct val="15000"/>
            </a:spcAft>
            <a:buFontTx/>
            <a:buNone/>
          </a:pPr>
          <a:r>
            <a:rPr lang="fr-CH" sz="1200" kern="1200" dirty="0">
              <a:solidFill>
                <a:schemeClr val="tx1"/>
              </a:solidFill>
            </a:rPr>
            <a:t>Congo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err="1">
              <a:solidFill>
                <a:schemeClr val="tx1"/>
              </a:solidFill>
            </a:rPr>
            <a:t>Nepal</a:t>
          </a:r>
          <a:r>
            <a:rPr lang="fr-CH" sz="1200" kern="1200" dirty="0">
              <a:solidFill>
                <a:schemeClr val="tx1"/>
              </a:solidFill>
            </a:rPr>
            <a:t>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kern="1200" dirty="0">
              <a:solidFill>
                <a:schemeClr val="tx1"/>
              </a:solidFill>
            </a:rPr>
            <a:t>(Pakistan MICS)</a:t>
          </a:r>
          <a:endParaRPr lang="en-US" sz="1200" kern="1200" dirty="0">
            <a:solidFill>
              <a:schemeClr val="tx1"/>
            </a:solidFill>
          </a:endParaRPr>
        </a:p>
        <a:p>
          <a:pPr marL="114300" lvl="1" indent="-114300" algn="r" defTabSz="533400">
            <a:lnSpc>
              <a:spcPct val="90000"/>
            </a:lnSpc>
            <a:spcBef>
              <a:spcPct val="0"/>
            </a:spcBef>
            <a:spcAft>
              <a:spcPct val="15000"/>
            </a:spcAft>
            <a:buFontTx/>
            <a:buNone/>
          </a:pPr>
          <a:r>
            <a:rPr lang="fr-CH" sz="1200" i="1" kern="1200" dirty="0">
              <a:solidFill>
                <a:schemeClr val="tx1"/>
              </a:solidFill>
            </a:rPr>
            <a:t>(Belize MICS6 Pilot)</a:t>
          </a:r>
          <a:endParaRPr lang="en-US" sz="1200" i="1" kern="1200" dirty="0">
            <a:solidFill>
              <a:schemeClr val="tx1"/>
            </a:solidFill>
          </a:endParaRPr>
        </a:p>
      </dsp:txBody>
      <dsp:txXfrm>
        <a:off x="326544" y="1165689"/>
        <a:ext cx="1286196" cy="2807225"/>
      </dsp:txXfrm>
    </dsp:sp>
    <dsp:sp modelId="{D8F6D601-2937-4078-808D-A5FDF5AA12D4}">
      <dsp:nvSpPr>
        <dsp:cNvPr id="0" name=""/>
        <dsp:cNvSpPr/>
      </dsp:nvSpPr>
      <dsp:spPr>
        <a:xfrm>
          <a:off x="139274" y="697908"/>
          <a:ext cx="1473467" cy="467781"/>
        </a:xfrm>
        <a:prstGeom prst="rect">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533400">
            <a:lnSpc>
              <a:spcPct val="90000"/>
            </a:lnSpc>
            <a:spcBef>
              <a:spcPct val="0"/>
            </a:spcBef>
            <a:spcAft>
              <a:spcPct val="35000"/>
            </a:spcAft>
            <a:buNone/>
          </a:pPr>
          <a:r>
            <a:rPr lang="fr-CH" sz="1200" kern="1200" dirty="0">
              <a:solidFill>
                <a:schemeClr val="tx1"/>
              </a:solidFill>
            </a:rPr>
            <a:t>2012-2015</a:t>
          </a:r>
          <a:endParaRPr lang="en-US" sz="1200" kern="1200" dirty="0">
            <a:solidFill>
              <a:schemeClr val="tx1"/>
            </a:solidFill>
          </a:endParaRPr>
        </a:p>
      </dsp:txBody>
      <dsp:txXfrm>
        <a:off x="139274" y="697908"/>
        <a:ext cx="1473467" cy="467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4C567-4ADE-4ECE-BB01-04AC83AD84E3}">
      <dsp:nvSpPr>
        <dsp:cNvPr id="0" name=""/>
        <dsp:cNvSpPr/>
      </dsp:nvSpPr>
      <dsp:spPr>
        <a:xfrm>
          <a:off x="0" y="0"/>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Bangladesh</a:t>
          </a:r>
          <a:endParaRPr lang="en-GB" sz="2000" kern="1200">
            <a:solidFill>
              <a:sysClr val="window" lastClr="FFFFFF"/>
            </a:solidFill>
            <a:latin typeface="Calibri" panose="020F0502020204030204"/>
            <a:ea typeface="+mn-ea"/>
            <a:cs typeface="+mn-cs"/>
          </a:endParaRPr>
        </a:p>
      </dsp:txBody>
      <dsp:txXfrm>
        <a:off x="478603" y="15543"/>
        <a:ext cx="1555817" cy="499589"/>
      </dsp:txXfrm>
    </dsp:sp>
    <dsp:sp modelId="{1FD087B7-EAC6-4C4B-BF65-EEA07A5BFB94}">
      <dsp:nvSpPr>
        <dsp:cNvPr id="0" name=""/>
        <dsp:cNvSpPr/>
      </dsp:nvSpPr>
      <dsp:spPr>
        <a:xfrm>
          <a:off x="53067" y="53067"/>
          <a:ext cx="409992" cy="4245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FA52F41-1970-4FEC-BA20-29BD5E5CC5A9}">
      <dsp:nvSpPr>
        <dsp:cNvPr id="0" name=""/>
        <dsp:cNvSpPr/>
      </dsp:nvSpPr>
      <dsp:spPr>
        <a:xfrm>
          <a:off x="0" y="583742"/>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Ecuador</a:t>
          </a:r>
          <a:endParaRPr lang="en-GB" sz="2800" kern="1200">
            <a:solidFill>
              <a:sysClr val="window" lastClr="FFFFFF"/>
            </a:solidFill>
            <a:latin typeface="Calibri" panose="020F0502020204030204"/>
            <a:ea typeface="+mn-ea"/>
            <a:cs typeface="+mn-cs"/>
          </a:endParaRPr>
        </a:p>
      </dsp:txBody>
      <dsp:txXfrm>
        <a:off x="478603" y="599285"/>
        <a:ext cx="1555817" cy="499589"/>
      </dsp:txXfrm>
    </dsp:sp>
    <dsp:sp modelId="{E0E603B4-8284-45D3-87B3-C69D29BAA532}">
      <dsp:nvSpPr>
        <dsp:cNvPr id="0" name=""/>
        <dsp:cNvSpPr/>
      </dsp:nvSpPr>
      <dsp:spPr>
        <a:xfrm>
          <a:off x="53067" y="636809"/>
          <a:ext cx="409992" cy="4245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5E78331-F77F-48AB-9514-7441CC7C3273}">
      <dsp:nvSpPr>
        <dsp:cNvPr id="0" name=""/>
        <dsp:cNvSpPr/>
      </dsp:nvSpPr>
      <dsp:spPr>
        <a:xfrm>
          <a:off x="0" y="1167485"/>
          <a:ext cx="2049964" cy="530675"/>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Indonesia</a:t>
          </a:r>
          <a:endParaRPr lang="en-GB" sz="2800" kern="1200">
            <a:solidFill>
              <a:sysClr val="window" lastClr="FFFFFF"/>
            </a:solidFill>
            <a:latin typeface="Calibri" panose="020F0502020204030204"/>
            <a:ea typeface="+mn-ea"/>
            <a:cs typeface="+mn-cs"/>
          </a:endParaRPr>
        </a:p>
      </dsp:txBody>
      <dsp:txXfrm>
        <a:off x="478603" y="1183028"/>
        <a:ext cx="1555817" cy="499589"/>
      </dsp:txXfrm>
    </dsp:sp>
    <dsp:sp modelId="{F1834940-A0F5-4C53-9296-F9C536F759F5}">
      <dsp:nvSpPr>
        <dsp:cNvPr id="0" name=""/>
        <dsp:cNvSpPr/>
      </dsp:nvSpPr>
      <dsp:spPr>
        <a:xfrm>
          <a:off x="53067" y="1220552"/>
          <a:ext cx="409992" cy="4245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8000" b="-5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0B884-2606-42C5-9F18-FC8A18065BFE}">
      <dsp:nvSpPr>
        <dsp:cNvPr id="0" name=""/>
        <dsp:cNvSpPr/>
      </dsp:nvSpPr>
      <dsp:spPr>
        <a:xfrm>
          <a:off x="0" y="0"/>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Kenya</a:t>
          </a:r>
          <a:endParaRPr lang="en-GB" sz="2000" kern="1200">
            <a:solidFill>
              <a:sysClr val="window" lastClr="FFFFFF"/>
            </a:solidFill>
            <a:latin typeface="Calibri" panose="020F0502020204030204"/>
            <a:ea typeface="+mn-ea"/>
            <a:cs typeface="+mn-cs"/>
          </a:endParaRPr>
        </a:p>
      </dsp:txBody>
      <dsp:txXfrm>
        <a:off x="483109" y="16564"/>
        <a:ext cx="1550290" cy="532394"/>
      </dsp:txXfrm>
    </dsp:sp>
    <dsp:sp modelId="{24C591A4-F2B7-4395-8D2D-5138F83F13FD}">
      <dsp:nvSpPr>
        <dsp:cNvPr id="0" name=""/>
        <dsp:cNvSpPr/>
      </dsp:nvSpPr>
      <dsp:spPr>
        <a:xfrm>
          <a:off x="56552" y="56552"/>
          <a:ext cx="409992" cy="4524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2E30E69-4B87-41C4-B1CE-E2B9D99B28DA}">
      <dsp:nvSpPr>
        <dsp:cNvPr id="0" name=""/>
        <dsp:cNvSpPr/>
      </dsp:nvSpPr>
      <dsp:spPr>
        <a:xfrm>
          <a:off x="0" y="622074"/>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Serbia</a:t>
          </a:r>
          <a:endParaRPr lang="en-GB" sz="2000" kern="1200">
            <a:solidFill>
              <a:sysClr val="window" lastClr="FFFFFF"/>
            </a:solidFill>
            <a:latin typeface="Calibri" panose="020F0502020204030204"/>
            <a:ea typeface="+mn-ea"/>
            <a:cs typeface="+mn-cs"/>
          </a:endParaRPr>
        </a:p>
      </dsp:txBody>
      <dsp:txXfrm>
        <a:off x="483109" y="638638"/>
        <a:ext cx="1550290" cy="532394"/>
      </dsp:txXfrm>
    </dsp:sp>
    <dsp:sp modelId="{27E90062-63A0-4D82-AB54-1728D4223C85}">
      <dsp:nvSpPr>
        <dsp:cNvPr id="0" name=""/>
        <dsp:cNvSpPr/>
      </dsp:nvSpPr>
      <dsp:spPr>
        <a:xfrm>
          <a:off x="56552" y="678626"/>
          <a:ext cx="409992" cy="4524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B15375-9B8B-4A65-975E-CA9F63BF2064}">
      <dsp:nvSpPr>
        <dsp:cNvPr id="0" name=""/>
        <dsp:cNvSpPr/>
      </dsp:nvSpPr>
      <dsp:spPr>
        <a:xfrm>
          <a:off x="0" y="1244149"/>
          <a:ext cx="2049964" cy="565522"/>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Zambia</a:t>
          </a:r>
          <a:endParaRPr lang="en-GB" sz="2000" kern="1200">
            <a:solidFill>
              <a:sysClr val="window" lastClr="FFFFFF"/>
            </a:solidFill>
            <a:latin typeface="Calibri" panose="020F0502020204030204"/>
            <a:ea typeface="+mn-ea"/>
            <a:cs typeface="+mn-cs"/>
          </a:endParaRPr>
        </a:p>
      </dsp:txBody>
      <dsp:txXfrm>
        <a:off x="483109" y="1260713"/>
        <a:ext cx="1550290" cy="532394"/>
      </dsp:txXfrm>
    </dsp:sp>
    <dsp:sp modelId="{6FF5605C-E342-42EE-A5B6-379E02E51F67}">
      <dsp:nvSpPr>
        <dsp:cNvPr id="0" name=""/>
        <dsp:cNvSpPr/>
      </dsp:nvSpPr>
      <dsp:spPr>
        <a:xfrm>
          <a:off x="56552" y="1300701"/>
          <a:ext cx="409992" cy="45241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4C567-4ADE-4ECE-BB01-04AC83AD84E3}">
      <dsp:nvSpPr>
        <dsp:cNvPr id="0" name=""/>
        <dsp:cNvSpPr/>
      </dsp:nvSpPr>
      <dsp:spPr>
        <a:xfrm>
          <a:off x="0" y="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ysClr val="window" lastClr="FFFFFF"/>
              </a:solidFill>
              <a:latin typeface="Calibri" panose="020F0502020204030204"/>
              <a:ea typeface="+mn-ea"/>
              <a:cs typeface="+mn-cs"/>
            </a:rPr>
            <a:t>Oman</a:t>
          </a:r>
        </a:p>
      </dsp:txBody>
      <dsp:txXfrm>
        <a:off x="490501" y="18238"/>
        <a:ext cx="1541224" cy="586228"/>
      </dsp:txXfrm>
    </dsp:sp>
    <dsp:sp modelId="{1FD087B7-EAC6-4C4B-BF65-EEA07A5BFB94}">
      <dsp:nvSpPr>
        <dsp:cNvPr id="0" name=""/>
        <dsp:cNvSpPr/>
      </dsp:nvSpPr>
      <dsp:spPr>
        <a:xfrm>
          <a:off x="62270" y="62270"/>
          <a:ext cx="409992" cy="49816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FA52F41-1970-4FEC-BA20-29BD5E5CC5A9}">
      <dsp:nvSpPr>
        <dsp:cNvPr id="0" name=""/>
        <dsp:cNvSpPr/>
      </dsp:nvSpPr>
      <dsp:spPr>
        <a:xfrm>
          <a:off x="0" y="684975"/>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ysClr val="window" lastClr="FFFFFF"/>
              </a:solidFill>
              <a:latin typeface="Calibri" panose="020F0502020204030204"/>
              <a:ea typeface="+mn-ea"/>
              <a:cs typeface="+mn-cs"/>
            </a:rPr>
            <a:t>Nepal</a:t>
          </a:r>
        </a:p>
      </dsp:txBody>
      <dsp:txXfrm>
        <a:off x="490501" y="703213"/>
        <a:ext cx="1541224" cy="586228"/>
      </dsp:txXfrm>
    </dsp:sp>
    <dsp:sp modelId="{E0E603B4-8284-45D3-87B3-C69D29BAA532}">
      <dsp:nvSpPr>
        <dsp:cNvPr id="0" name=""/>
        <dsp:cNvSpPr/>
      </dsp:nvSpPr>
      <dsp:spPr>
        <a:xfrm>
          <a:off x="62270" y="747245"/>
          <a:ext cx="409992" cy="49816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5E78331-F77F-48AB-9514-7441CC7C3273}">
      <dsp:nvSpPr>
        <dsp:cNvPr id="0" name=""/>
        <dsp:cNvSpPr/>
      </dsp:nvSpPr>
      <dsp:spPr>
        <a:xfrm>
          <a:off x="0" y="136995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ysClr val="window" lastClr="FFFFFF"/>
              </a:solidFill>
              <a:latin typeface="Calibri" panose="020F0502020204030204"/>
              <a:ea typeface="+mn-ea"/>
              <a:cs typeface="+mn-cs"/>
            </a:rPr>
            <a:t>Moldova</a:t>
          </a:r>
        </a:p>
      </dsp:txBody>
      <dsp:txXfrm>
        <a:off x="490501" y="1388188"/>
        <a:ext cx="1541224" cy="586228"/>
      </dsp:txXfrm>
    </dsp:sp>
    <dsp:sp modelId="{F1834940-A0F5-4C53-9296-F9C536F759F5}">
      <dsp:nvSpPr>
        <dsp:cNvPr id="0" name=""/>
        <dsp:cNvSpPr/>
      </dsp:nvSpPr>
      <dsp:spPr>
        <a:xfrm>
          <a:off x="62270" y="1432220"/>
          <a:ext cx="409992" cy="49816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1FDE138-5DA1-4956-8A01-BA15A55A439B}">
      <dsp:nvSpPr>
        <dsp:cNvPr id="0" name=""/>
        <dsp:cNvSpPr/>
      </dsp:nvSpPr>
      <dsp:spPr>
        <a:xfrm>
          <a:off x="0" y="2054925"/>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ysClr val="window" lastClr="FFFFFF"/>
              </a:solidFill>
              <a:latin typeface="Calibri" panose="020F0502020204030204"/>
              <a:ea typeface="+mn-ea"/>
              <a:cs typeface="+mn-cs"/>
            </a:rPr>
            <a:t>Malawi</a:t>
          </a:r>
        </a:p>
      </dsp:txBody>
      <dsp:txXfrm>
        <a:off x="490501" y="2073163"/>
        <a:ext cx="1541224" cy="586228"/>
      </dsp:txXfrm>
    </dsp:sp>
    <dsp:sp modelId="{B98CABB4-3C2E-4032-AEEF-27E20978CF1D}">
      <dsp:nvSpPr>
        <dsp:cNvPr id="0" name=""/>
        <dsp:cNvSpPr/>
      </dsp:nvSpPr>
      <dsp:spPr>
        <a:xfrm>
          <a:off x="62270" y="2117196"/>
          <a:ext cx="409992" cy="49816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0717939-4029-45EB-938B-88BC9E6124B3}">
      <dsp:nvSpPr>
        <dsp:cNvPr id="0" name=""/>
        <dsp:cNvSpPr/>
      </dsp:nvSpPr>
      <dsp:spPr>
        <a:xfrm>
          <a:off x="0" y="2739900"/>
          <a:ext cx="2049964" cy="62270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solidFill>
                <a:sysClr val="window" lastClr="FFFFFF"/>
              </a:solidFill>
              <a:latin typeface="Calibri" panose="020F0502020204030204"/>
              <a:ea typeface="+mn-ea"/>
              <a:cs typeface="+mn-cs"/>
            </a:rPr>
            <a:t>Costa Rica</a:t>
          </a:r>
        </a:p>
      </dsp:txBody>
      <dsp:txXfrm>
        <a:off x="490501" y="2758138"/>
        <a:ext cx="1541224" cy="586228"/>
      </dsp:txXfrm>
    </dsp:sp>
    <dsp:sp modelId="{2C9D540A-5FAF-4BCE-A283-2AB1B506EDA9}">
      <dsp:nvSpPr>
        <dsp:cNvPr id="0" name=""/>
        <dsp:cNvSpPr/>
      </dsp:nvSpPr>
      <dsp:spPr>
        <a:xfrm>
          <a:off x="62270" y="2802171"/>
          <a:ext cx="409992" cy="49816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1F6CF-0CEA-438F-943E-78AA447CF877}" type="datetimeFigureOut">
              <a:rPr lang="en-GB" smtClean="0"/>
              <a:t>23/10/2023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9A064-6FBC-44D2-81AB-97CD689BB0A5}" type="slidenum">
              <a:rPr lang="en-GB" smtClean="0"/>
              <a:t>‹#›</a:t>
            </a:fld>
            <a:endParaRPr lang="en-GB"/>
          </a:p>
        </p:txBody>
      </p:sp>
    </p:spTree>
    <p:extLst>
      <p:ext uri="{BB962C8B-B14F-4D97-AF65-F5344CB8AC3E}">
        <p14:creationId xmlns:p14="http://schemas.microsoft.com/office/powerpoint/2010/main" val="61686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WHO/UNICEF joint </a:t>
            </a:r>
            <a:r>
              <a:rPr lang="en-US" dirty="0" err="1"/>
              <a:t>programme</a:t>
            </a:r>
            <a:r>
              <a:rPr lang="en-US" dirty="0"/>
              <a:t> since 1990</a:t>
            </a:r>
          </a:p>
          <a:p>
            <a:pPr marL="171450" indent="-171450">
              <a:buFont typeface="Arial" panose="020B0604020202020204" pitchFamily="34" charset="0"/>
              <a:buChar char="•"/>
            </a:pPr>
            <a:r>
              <a:rPr lang="en-US" dirty="0"/>
              <a:t>We previously reported on MDGs and now responsible for global monitoring of SDG targets related to WASH</a:t>
            </a:r>
          </a:p>
          <a:p>
            <a:pPr marL="171450" indent="-171450">
              <a:buFont typeface="Arial" panose="020B0604020202020204" pitchFamily="34" charset="0"/>
              <a:buChar char="•"/>
            </a:pPr>
            <a:r>
              <a:rPr lang="en-US" dirty="0"/>
              <a:t>JMP reporting previously focused on households and has now been expanded to cover schools and health care facilities</a:t>
            </a:r>
          </a:p>
          <a:p>
            <a:pPr marL="171450" indent="-171450">
              <a:buFont typeface="Arial" panose="020B0604020202020204" pitchFamily="34" charset="0"/>
              <a:buChar char="•"/>
            </a:pPr>
            <a:r>
              <a:rPr lang="en-US" dirty="0"/>
              <a:t>We now produce updates for each setting every 2 years. Households in odd years. Schools and Health Care Facilities in even years.</a:t>
            </a:r>
          </a:p>
          <a:p>
            <a:pPr marL="171450" indent="-171450">
              <a:buFont typeface="Arial" panose="020B0604020202020204" pitchFamily="34" charset="0"/>
              <a:buChar char="•"/>
            </a:pPr>
            <a:r>
              <a:rPr lang="en-US" dirty="0"/>
              <a:t>Our last household update came out in July 2023 and we will publish updates for schools and health care facilities in 2024 </a:t>
            </a:r>
          </a:p>
          <a:p>
            <a:pPr marL="171450" indent="-171450">
              <a:buFont typeface="Arial" panose="020B0604020202020204" pitchFamily="34" charset="0"/>
              <a:buChar char="•"/>
            </a:pPr>
            <a:r>
              <a:rPr lang="en-US" dirty="0"/>
              <a:t>At the end of each year we circulate draft estimates to country offices for a 2 month period of country consultation with national authorities</a:t>
            </a:r>
          </a:p>
          <a:p>
            <a:pPr marL="171450" indent="-171450">
              <a:buFont typeface="Arial" panose="020B0604020202020204" pitchFamily="34" charset="0"/>
              <a:buChar char="•"/>
            </a:pPr>
            <a:r>
              <a:rPr lang="en-US" dirty="0"/>
              <a:t>WHO and UNICEF regional and country offices play a critical role in making sure that the latest available national data are included in JMP estimates</a:t>
            </a:r>
          </a:p>
          <a:p>
            <a:pPr marL="171450" indent="-171450">
              <a:buFont typeface="Arial" panose="020B0604020202020204" pitchFamily="34" charset="0"/>
              <a:buChar char="•"/>
            </a:pPr>
            <a:r>
              <a:rPr lang="en-US" dirty="0"/>
              <a:t>The JMP team also works closely with regional and country offices to help governments address data gaps and strengthen national systems for monitoring SDG WASH targets (key part of our mandate)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37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4495A"/>
                </a:solidFill>
                <a:latin typeface="HKGrotesk-Light"/>
              </a:rPr>
              <a:t>The burden and responsibility for water carriage also varies between regions (Figure 20). Globally, 16% of the population (1.8 billion people) live in households where water is collected from sources located off premises (both improved and unimproved). In two out of three of these households (63%), women are primarily responsible for water carriage, compared with one in four households (26%), where men are responsible. Nearly half (45%) of the 1.2 billion people in sub-Saharan Africa and a quarter (24%) of the 2.1 billion people in Central and Southern Asia rely on water collection, compared with only 12% of the population in Northern Africa and Western Asia (554 million), and just 3% in Latin America and the Caribbean (660 million). Women are four times as likely as men to fetch water in sub-Saharan Africa and nearly three times as likely in Central and Southern Asia. However, in Northern Africa and Western Asia, and in Latin America and the Caribbean, men are more likely to be responsible. Globally, girls (7%) are more likely than boys (4%) to fetch water and this is true for all regions except Northern Africa and Western Asia.</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11</a:t>
            </a:fld>
            <a:endParaRPr lang="en-GB"/>
          </a:p>
        </p:txBody>
      </p:sp>
    </p:spTree>
    <p:extLst>
      <p:ext uri="{BB962C8B-B14F-4D97-AF65-F5344CB8AC3E}">
        <p14:creationId xmlns:p14="http://schemas.microsoft.com/office/powerpoint/2010/main" val="313234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200" b="0" i="0" u="none" strike="noStrike" baseline="0" dirty="0">
                <a:solidFill>
                  <a:srgbClr val="44495A"/>
                </a:solidFill>
                <a:latin typeface="HKGrotesk-Light"/>
              </a:rPr>
              <a:t>Figure 21 shows the average amount of time spent each day collecting water in countries with disaggregated data available for women, men, girls and boys. The average time spent per household per day on water collection ranges from 55 minutes in Malawi to less than one minute in Dominican Republic. In 20 out of 31 countries, women and girls spent more time collecting water than men and boys. </a:t>
            </a:r>
          </a:p>
          <a:p>
            <a:pPr marL="285750" indent="-285750" algn="l">
              <a:buFont typeface="Arial" panose="020B0604020202020204" pitchFamily="34" charset="0"/>
              <a:buChar char="•"/>
            </a:pPr>
            <a:r>
              <a:rPr lang="en-US" sz="1200" b="0" i="0" u="none" strike="noStrike" baseline="0" dirty="0">
                <a:solidFill>
                  <a:srgbClr val="44495A"/>
                </a:solidFill>
                <a:latin typeface="HKGrotesk-Light"/>
              </a:rPr>
              <a:t>In countries where men and boys are primarily responsible for water collection, the burden of water carriage was relatively light: men and boys spent four minutes per day fetching water in Kiribati and Mongolia, two minutes per day in Algeria, and one minute or less per day in the remaining eight countries. In all 12 countries where household members spent at least 10 minutes per day collecting water, women were primarily responsible for water fetching; all but one of these countries are located in sub-Saharan Africa. In 11 countries, women and girls spend more than five times as much time collecting water per day as men and boys, and in five countries (Bangladesh, Chad, Gambia, Guinea-Bissau and Malawi), women and girls spent more than ten times as much time. The biggest gender disparity was observed in Malawi, where women and girls spent 52 minutes per day collecting water while men and boys spent three minutes. In Chad, girls spent five times as much time per day (eight minutes) collecting water than boys (1.7 minutes).</a:t>
            </a:r>
            <a:endParaRPr lang="en-US" dirty="0"/>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12</a:t>
            </a:fld>
            <a:endParaRPr lang="en-GB"/>
          </a:p>
        </p:txBody>
      </p:sp>
    </p:spTree>
    <p:extLst>
      <p:ext uri="{BB962C8B-B14F-4D97-AF65-F5344CB8AC3E}">
        <p14:creationId xmlns:p14="http://schemas.microsoft.com/office/powerpoint/2010/main" val="210678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142 countries, areas and territories representing 51% of global population - </a:t>
            </a:r>
            <a:r>
              <a:rPr lang="en-US" dirty="0"/>
              <a:t>six out of eight SDG regions </a:t>
            </a:r>
            <a:endParaRPr lang="en-GB" dirty="0"/>
          </a:p>
          <a:p>
            <a:pPr marL="171450" indent="-171450">
              <a:buFont typeface="Arial" panose="020B0604020202020204" pitchFamily="34" charset="0"/>
              <a:buChar char="•"/>
            </a:pPr>
            <a:r>
              <a:rPr lang="en-GB" dirty="0"/>
              <a:t>Missing national estimates for large countries including India (only rural), China (only urban), Indonesia</a:t>
            </a:r>
          </a:p>
          <a:p>
            <a:pPr marL="171450" indent="-171450">
              <a:buFont typeface="Arial" panose="020B0604020202020204" pitchFamily="34" charset="0"/>
              <a:buChar char="•"/>
            </a:pPr>
            <a:r>
              <a:rPr lang="en-GB" dirty="0"/>
              <a:t>Many LMICS still lack nationally representative data on drinking water service levels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04357-7FF2-4D22-A0EF-26E7C62D569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13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4495A"/>
                </a:solidFill>
                <a:latin typeface="HKGrotesk-Light"/>
              </a:rPr>
              <a:t>Between 2015 and 2022, global coverage of safely managed drinking water increased by 4 % pts (from 69% to 73%). At current rates of progress, the world will only reach 77% coverage by 2030, leaving 2 billion people without safely managed services (Figure 29). While coverage has increased in most SDG regions, it has stagnated in Latin America and the Caribbean (at 75%) and decreased slightly in Europe and Northern America (from 95% to 94%). Central and Southern Asia has achieved the fastest rate of progress, rising 8 % pts from 60% in 2015 to 68% in 2022.</a:t>
            </a:r>
          </a:p>
          <a:p>
            <a:pPr marL="285750" indent="-285750" algn="l">
              <a:buFont typeface="Arial" panose="020B0604020202020204" pitchFamily="34" charset="0"/>
              <a:buChar char="•"/>
            </a:pPr>
            <a:r>
              <a:rPr lang="en-US" sz="1800" b="0" i="0" u="none" strike="noStrike" baseline="0" dirty="0">
                <a:solidFill>
                  <a:srgbClr val="44495A"/>
                </a:solidFill>
                <a:latin typeface="HKGrotesk-Light"/>
              </a:rPr>
              <a:t>However, no SDG region is on track to achieve universal coverage by 2030. Achieving universal access to safely managed drinking water will require a sixfold increase in current rates of progress (20-fold in least developed countries, 19-fold in fragile contexts).</a:t>
            </a:r>
          </a:p>
          <a:p>
            <a:pPr marL="285750" indent="-285750" algn="l">
              <a:buFont typeface="Arial" panose="020B0604020202020204" pitchFamily="34" charset="0"/>
              <a:buChar char="•"/>
            </a:pPr>
            <a:r>
              <a:rPr lang="en-US" sz="1800" b="0" i="0" u="none" strike="noStrike" baseline="0" dirty="0">
                <a:solidFill>
                  <a:srgbClr val="44495A"/>
                </a:solidFill>
                <a:latin typeface="HKGrotesk-Light"/>
              </a:rPr>
              <a:t>Bhutan has recorded the fastest annual rate of progress since 2000 (2.32 % pts/</a:t>
            </a:r>
            <a:r>
              <a:rPr lang="en-US" sz="1800" b="0" i="0" u="none" strike="noStrike" baseline="0" dirty="0" err="1">
                <a:solidFill>
                  <a:srgbClr val="44495A"/>
                </a:solidFill>
                <a:latin typeface="HKGrotesk-Light"/>
              </a:rPr>
              <a:t>yr</a:t>
            </a:r>
            <a:r>
              <a:rPr lang="en-US" sz="1800" b="0" i="0" u="none" strike="noStrike" baseline="0" dirty="0">
                <a:solidFill>
                  <a:srgbClr val="44495A"/>
                </a:solidFill>
                <a:latin typeface="HKGrotesk-Light"/>
              </a:rPr>
              <a:t>), but current coverage is 73% so this rate of change will still not be sufficient to reach &gt;99% by 2030. Ireland is progressing more slowly (1.44 % pts/</a:t>
            </a:r>
            <a:r>
              <a:rPr lang="en-US" sz="1800" b="0" i="0" u="none" strike="noStrike" baseline="0" dirty="0" err="1">
                <a:solidFill>
                  <a:srgbClr val="44495A"/>
                </a:solidFill>
                <a:latin typeface="HKGrotesk-Light"/>
              </a:rPr>
              <a:t>yr</a:t>
            </a:r>
            <a:r>
              <a:rPr lang="en-US" sz="1800" b="0" i="0" u="none" strike="noStrike" baseline="0" dirty="0">
                <a:solidFill>
                  <a:srgbClr val="44495A"/>
                </a:solidFill>
                <a:latin typeface="HKGrotesk-Light"/>
              </a:rPr>
              <a:t>) but had already achieved 96% coverage by 2022 so is on track to achieve universal access by 2030.</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18</a:t>
            </a:fld>
            <a:endParaRPr lang="en-GB"/>
          </a:p>
        </p:txBody>
      </p:sp>
    </p:spTree>
    <p:extLst>
      <p:ext uri="{BB962C8B-B14F-4D97-AF65-F5344CB8AC3E}">
        <p14:creationId xmlns:p14="http://schemas.microsoft.com/office/powerpoint/2010/main" val="376239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to the downloads page</a:t>
            </a:r>
          </a:p>
        </p:txBody>
      </p:sp>
      <p:sp>
        <p:nvSpPr>
          <p:cNvPr id="4" name="Slide Number Placeholder 3"/>
          <p:cNvSpPr>
            <a:spLocks noGrp="1"/>
          </p:cNvSpPr>
          <p:nvPr>
            <p:ph type="sldNum" sz="quarter" idx="5"/>
          </p:nvPr>
        </p:nvSpPr>
        <p:spPr/>
        <p:txBody>
          <a:bodyPr/>
          <a:lstStyle/>
          <a:p>
            <a:fld id="{CE49A064-6FBC-44D2-81AB-97CD689BB0A5}" type="slidenum">
              <a:rPr lang="en-GB" smtClean="0"/>
              <a:t>20</a:t>
            </a:fld>
            <a:endParaRPr lang="en-GB"/>
          </a:p>
        </p:txBody>
      </p:sp>
    </p:spTree>
    <p:extLst>
      <p:ext uri="{BB962C8B-B14F-4D97-AF65-F5344CB8AC3E}">
        <p14:creationId xmlns:p14="http://schemas.microsoft.com/office/powerpoint/2010/main" val="49151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Malawi country file</a:t>
            </a:r>
          </a:p>
        </p:txBody>
      </p:sp>
      <p:sp>
        <p:nvSpPr>
          <p:cNvPr id="4" name="Slide Number Placeholder 3"/>
          <p:cNvSpPr>
            <a:spLocks noGrp="1"/>
          </p:cNvSpPr>
          <p:nvPr>
            <p:ph type="sldNum" sz="quarter" idx="5"/>
          </p:nvPr>
        </p:nvSpPr>
        <p:spPr/>
        <p:txBody>
          <a:bodyPr/>
          <a:lstStyle/>
          <a:p>
            <a:fld id="{CE49A064-6FBC-44D2-81AB-97CD689BB0A5}" type="slidenum">
              <a:rPr lang="en-GB" smtClean="0"/>
              <a:t>21</a:t>
            </a:fld>
            <a:endParaRPr lang="en-GB"/>
          </a:p>
        </p:txBody>
      </p:sp>
    </p:spTree>
    <p:extLst>
      <p:ext uri="{BB962C8B-B14F-4D97-AF65-F5344CB8AC3E}">
        <p14:creationId xmlns:p14="http://schemas.microsoft.com/office/powerpoint/2010/main" val="502298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Summary tab shows only one source that has water quality for both urban and rural areas. </a:t>
            </a:r>
          </a:p>
          <a:p>
            <a:endParaRPr lang="en-US" dirty="0"/>
          </a:p>
          <a:p>
            <a:r>
              <a:rPr lang="en-US" dirty="0"/>
              <a:t>(World Vision 2017 in rural areas was not used, following request from the government during the consultation process)</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22</a:t>
            </a:fld>
            <a:endParaRPr lang="en-GB"/>
          </a:p>
        </p:txBody>
      </p:sp>
    </p:spTree>
    <p:extLst>
      <p:ext uri="{BB962C8B-B14F-4D97-AF65-F5344CB8AC3E}">
        <p14:creationId xmlns:p14="http://schemas.microsoft.com/office/powerpoint/2010/main" val="1410420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MICS found that only 45% of improved sources were free from contamination at the source. Better quality in urban than in rural areas. </a:t>
            </a:r>
          </a:p>
        </p:txBody>
      </p:sp>
      <p:sp>
        <p:nvSpPr>
          <p:cNvPr id="4" name="Slide Number Placeholder 3"/>
          <p:cNvSpPr>
            <a:spLocks noGrp="1"/>
          </p:cNvSpPr>
          <p:nvPr>
            <p:ph type="sldNum" sz="quarter" idx="5"/>
          </p:nvPr>
        </p:nvSpPr>
        <p:spPr/>
        <p:txBody>
          <a:bodyPr/>
          <a:lstStyle/>
          <a:p>
            <a:fld id="{CE49A064-6FBC-44D2-81AB-97CD689BB0A5}" type="slidenum">
              <a:rPr lang="en-GB" smtClean="0"/>
              <a:t>23</a:t>
            </a:fld>
            <a:endParaRPr lang="en-GB"/>
          </a:p>
        </p:txBody>
      </p:sp>
    </p:spTree>
    <p:extLst>
      <p:ext uri="{BB962C8B-B14F-4D97-AF65-F5344CB8AC3E}">
        <p14:creationId xmlns:p14="http://schemas.microsoft.com/office/powerpoint/2010/main" val="1314377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&gt;50 countries supported to date</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980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sanitation ladder ranges from open defecation at the bottom to safely managed sanitation at the top. Ladder builds on the improved/unimproved facility type classification used for MDG monitoring. For SDG monitoring households using improved sanitation facilities divided into three categories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Improved sanitation facilities that are shared with other households count as limited service and if they are not shared then they count as a basic sanitation service. But additional criteria are applied to meet the SDG standard for ‘safely managed services’, excreta must either be safely </a:t>
            </a:r>
            <a:r>
              <a:rPr lang="en-US" dirty="0" err="1"/>
              <a:t>disposd</a:t>
            </a:r>
            <a:r>
              <a:rPr lang="en-US" dirty="0"/>
              <a:t> of in-situ, or removed and treated offsite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Cartoon on the right hand side illustrates the 3 possible routes to safely managed sanitation.</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27</a:t>
            </a:fld>
            <a:endParaRPr lang="en-GB"/>
          </a:p>
        </p:txBody>
      </p:sp>
    </p:spTree>
    <p:extLst>
      <p:ext uri="{BB962C8B-B14F-4D97-AF65-F5344CB8AC3E}">
        <p14:creationId xmlns:p14="http://schemas.microsoft.com/office/powerpoint/2010/main" val="173288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will cover highlights from our 2023 report, but will also have some participatory exercises to demonstrate how the JMP data systems work, and how you can explore them in different ways. </a:t>
            </a:r>
          </a:p>
          <a:p>
            <a:endParaRPr lang="en-US" dirty="0"/>
          </a:p>
          <a:p>
            <a:r>
              <a:rPr lang="en-US" dirty="0"/>
              <a:t>We have Excel Country files, we have a data portal on our website, and we have more detailed inequalities files, that are less well known that the standard country files. </a:t>
            </a:r>
          </a:p>
        </p:txBody>
      </p:sp>
      <p:sp>
        <p:nvSpPr>
          <p:cNvPr id="4" name="Slide Number Placeholder 3"/>
          <p:cNvSpPr>
            <a:spLocks noGrp="1"/>
          </p:cNvSpPr>
          <p:nvPr>
            <p:ph type="sldNum" sz="quarter" idx="5"/>
          </p:nvPr>
        </p:nvSpPr>
        <p:spPr/>
        <p:txBody>
          <a:bodyPr/>
          <a:lstStyle/>
          <a:p>
            <a:fld id="{CE49A064-6FBC-44D2-81AB-97CD689BB0A5}" type="slidenum">
              <a:rPr lang="en-GB" smtClean="0"/>
              <a:t>2</a:t>
            </a:fld>
            <a:endParaRPr lang="en-GB"/>
          </a:p>
        </p:txBody>
      </p:sp>
    </p:spTree>
    <p:extLst>
      <p:ext uri="{BB962C8B-B14F-4D97-AF65-F5344CB8AC3E}">
        <p14:creationId xmlns:p14="http://schemas.microsoft.com/office/powerpoint/2010/main" val="170619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ladders show trends between 2015 and 2022 for the world (on the right-hand side) and for different regional groupings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Estimates for safely managed services (dark green) are available for 7 out of 8 SDG regions and coverage ranges from 24% in SSA to 96% in Australia and New Zealand </a:t>
            </a:r>
            <a:endParaRPr lang="en-US" dirty="0"/>
          </a:p>
          <a:p>
            <a:pPr marL="171450" indent="-171450">
              <a:buFont typeface="Arial" panose="020B0604020202020204" pitchFamily="34" charset="0"/>
              <a:buChar char="•"/>
            </a:pPr>
            <a:r>
              <a:rPr lang="en-US" dirty="0"/>
              <a:t>Between 2015 and 2022 coverage of safely managed services has increased from 49% to 57%. </a:t>
            </a:r>
          </a:p>
          <a:p>
            <a:pPr marL="171450" indent="-171450">
              <a:buFont typeface="Arial" panose="020B0604020202020204" pitchFamily="34" charset="0"/>
              <a:buChar char="•"/>
            </a:pPr>
            <a:r>
              <a:rPr lang="en-US" dirty="0"/>
              <a:t>This means that nearly half the global population still lacked safely managed sanitation in 2020 (3.5 billion people).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Among these 1.5 billion people still lacked even a basic sanitation service in 2022, including 419 million who still practised open defecation.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Chart on the right shows current rates of progress and acceleration required to reach universal coverage by 2030 (1x, 2x, 5x)</a:t>
            </a:r>
          </a:p>
        </p:txBody>
      </p:sp>
      <p:sp>
        <p:nvSpPr>
          <p:cNvPr id="4" name="Slide Number Placeholder 3"/>
          <p:cNvSpPr>
            <a:spLocks noGrp="1"/>
          </p:cNvSpPr>
          <p:nvPr>
            <p:ph type="sldNum" sz="quarter" idx="5"/>
          </p:nvPr>
        </p:nvSpPr>
        <p:spPr/>
        <p:txBody>
          <a:bodyPr/>
          <a:lstStyle/>
          <a:p>
            <a:fld id="{CE49A064-6FBC-44D2-81AB-97CD689BB0A5}" type="slidenum">
              <a:rPr lang="en-GB" smtClean="0"/>
              <a:t>28</a:t>
            </a:fld>
            <a:endParaRPr lang="en-GB"/>
          </a:p>
        </p:txBody>
      </p:sp>
    </p:spTree>
    <p:extLst>
      <p:ext uri="{BB962C8B-B14F-4D97-AF65-F5344CB8AC3E}">
        <p14:creationId xmlns:p14="http://schemas.microsoft.com/office/powerpoint/2010/main" val="44271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Font typeface="Arial" panose="020B0604020202020204" pitchFamily="34" charset="0"/>
              <a:buNone/>
            </a:pPr>
            <a:r>
              <a:rPr lang="en-US" sz="1800" b="0" i="0" u="none" strike="noStrike" baseline="0" dirty="0">
                <a:solidFill>
                  <a:srgbClr val="44495A"/>
                </a:solidFill>
                <a:latin typeface="HKGrotesk-Light"/>
              </a:rPr>
              <a:t>2023 report included a section looking at gender and sanitation</a:t>
            </a:r>
          </a:p>
          <a:p>
            <a:pPr marL="0" indent="0" algn="l">
              <a:spcAft>
                <a:spcPts val="600"/>
              </a:spcAft>
              <a:buFont typeface="Arial" panose="020B0604020202020204" pitchFamily="34" charset="0"/>
              <a:buNone/>
            </a:pPr>
            <a:r>
              <a:rPr lang="en-US" sz="1800" b="0" i="0" u="none" strike="noStrike" baseline="0" dirty="0">
                <a:solidFill>
                  <a:srgbClr val="44495A"/>
                </a:solidFill>
                <a:latin typeface="HKGrotesk-Light"/>
              </a:rPr>
              <a:t>Shared sanitation facilities are an important interim solution when individual household </a:t>
            </a:r>
            <a:r>
              <a:rPr lang="en-US" sz="1800" b="0" i="0" u="none" strike="noStrike" baseline="0" dirty="0" err="1">
                <a:solidFill>
                  <a:srgbClr val="44495A"/>
                </a:solidFill>
                <a:latin typeface="HKGrotesk-Light"/>
              </a:rPr>
              <a:t>facilties</a:t>
            </a:r>
            <a:r>
              <a:rPr lang="en-US" sz="1800" b="0" i="0" u="none" strike="noStrike" baseline="0" dirty="0">
                <a:solidFill>
                  <a:srgbClr val="44495A"/>
                </a:solidFill>
                <a:latin typeface="HKGrotesk-Light"/>
              </a:rPr>
              <a:t> are not feasible, but they frequently do not meet the needs of women and girls due to concerns about accessibility when needed, cleanliness, privacy and personal safety.</a:t>
            </a:r>
          </a:p>
          <a:p>
            <a:pPr marL="0" indent="0" algn="l">
              <a:spcAft>
                <a:spcPts val="600"/>
              </a:spcAft>
              <a:buFont typeface="Arial" panose="020B0604020202020204" pitchFamily="34" charset="0"/>
              <a:buNone/>
            </a:pPr>
            <a:r>
              <a:rPr lang="en-US" sz="1800" b="0" i="0" u="none" strike="noStrike" baseline="0" dirty="0">
                <a:solidFill>
                  <a:srgbClr val="44495A"/>
                </a:solidFill>
                <a:latin typeface="HKGrotesk-Light"/>
              </a:rPr>
              <a:t>In 2022, 570 million people used improved </a:t>
            </a:r>
            <a:r>
              <a:rPr lang="en-US" sz="1800" b="0" i="0" u="none" strike="noStrike" baseline="0" dirty="0" err="1">
                <a:solidFill>
                  <a:srgbClr val="44495A"/>
                </a:solidFill>
                <a:latin typeface="HKGrotesk-Light"/>
              </a:rPr>
              <a:t>facilties</a:t>
            </a:r>
            <a:r>
              <a:rPr lang="en-US" sz="1800" b="0" i="0" u="none" strike="noStrike" baseline="0" dirty="0">
                <a:solidFill>
                  <a:srgbClr val="44495A"/>
                </a:solidFill>
                <a:latin typeface="HKGrotesk-Light"/>
              </a:rPr>
              <a:t> that were shared with other households and count as a ‘limited’ service. Three out of five (335 million) lived in urban areas. Gender inequalities related to shared sanitation are likely to be greatest in the 33 countries where more than a quarter of the urban population used limited services in 2022, of which 30 were located in sub-Saharan Africa (Figure 45). In 2022, one in five people used limited services in sub-Saharan Africa (18%), compared with one in ten in Central and Southern Asia (11%), and one in twenty in Oceania (5%).</a:t>
            </a:r>
          </a:p>
          <a:p>
            <a:pPr marL="0" indent="0" algn="l">
              <a:spcAft>
                <a:spcPts val="600"/>
              </a:spcAft>
              <a:buFont typeface="Arial" panose="020B0604020202020204" pitchFamily="34" charset="0"/>
              <a:buNone/>
            </a:pPr>
            <a:r>
              <a:rPr lang="en-US" sz="1800" b="0" i="0" u="none" strike="noStrike" baseline="0" dirty="0">
                <a:solidFill>
                  <a:srgbClr val="44495A"/>
                </a:solidFill>
                <a:latin typeface="HKGrotesk-Light"/>
              </a:rPr>
              <a:t>The Multiple Indicator Cluster Surveys (MICS) ask women and men separately how safe they feel walking alone in their neighborhood after dark. In 22 recent surveys among households that use shared sanitation facilities, men were much more likely than women to report feeling ‘very safe’ (Figure 47). For example, in Georgia, 85% of men but only 47% of women said that they felt very safe, while in Belarus, men (59%) were more than four times as likely to report feeling very safe than women (13%). Far fewer respondents reported feeling ‘very unsafe’, but this was much more common among women than men.</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29</a:t>
            </a:fld>
            <a:endParaRPr lang="en-GB"/>
          </a:p>
        </p:txBody>
      </p:sp>
    </p:spTree>
    <p:extLst>
      <p:ext uri="{BB962C8B-B14F-4D97-AF65-F5344CB8AC3E}">
        <p14:creationId xmlns:p14="http://schemas.microsoft.com/office/powerpoint/2010/main" val="3451873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E4659"/>
                </a:solidFill>
                <a:latin typeface="HK Grotesk"/>
              </a:rPr>
              <a:t>In 2022, 419 million people worldwide did not use a toilet and practised open defecation. Women and girls who </a:t>
            </a:r>
            <a:r>
              <a:rPr lang="en-US" sz="1800" b="0" i="0" u="none" strike="noStrike" baseline="0" dirty="0" err="1">
                <a:solidFill>
                  <a:srgbClr val="3E4659"/>
                </a:solidFill>
                <a:latin typeface="HK Grotesk"/>
              </a:rPr>
              <a:t>practise</a:t>
            </a:r>
            <a:r>
              <a:rPr lang="en-US" sz="1800" b="0" i="0" u="none" strike="noStrike" baseline="0" dirty="0">
                <a:solidFill>
                  <a:srgbClr val="3E4659"/>
                </a:solidFill>
                <a:latin typeface="HK Grotesk"/>
              </a:rPr>
              <a:t> open defecation are less likely to be able to maintain privacy and dignity, and more likely to face physical, sexual or verbal assault than men and boys.18 While there were still 36 countries with open defecation rates between 5% and 25%, gender inequalities were likely to be greatest in the 13 countries where at least one in four people </a:t>
            </a:r>
            <a:r>
              <a:rPr lang="en-US" sz="1800" b="0" i="0" u="none" strike="noStrike" baseline="0" dirty="0" err="1">
                <a:solidFill>
                  <a:srgbClr val="3E4659"/>
                </a:solidFill>
                <a:latin typeface="HK Grotesk"/>
              </a:rPr>
              <a:t>practise</a:t>
            </a:r>
            <a:r>
              <a:rPr lang="en-US" sz="1800" b="0" i="0" u="none" strike="noStrike" baseline="0" dirty="0">
                <a:solidFill>
                  <a:srgbClr val="3E4659"/>
                </a:solidFill>
                <a:latin typeface="HK Grotesk"/>
              </a:rPr>
              <a:t> open defecation. These were mostly in sub-Saharan Africa and include Chad (63%), Niger (65%) and South Sudan (60%), where more than half of the population still practised open defecation in 2022 (Figure 44). </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30</a:t>
            </a:fld>
            <a:endParaRPr lang="en-GB"/>
          </a:p>
        </p:txBody>
      </p:sp>
    </p:spTree>
    <p:extLst>
      <p:ext uri="{BB962C8B-B14F-4D97-AF65-F5344CB8AC3E}">
        <p14:creationId xmlns:p14="http://schemas.microsoft.com/office/powerpoint/2010/main" val="1598230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JMP progress update shows that many countries still do not have sufficient national data to report on the SDG global indicator</a:t>
            </a:r>
          </a:p>
          <a:p>
            <a:pPr marL="171450" indent="-171450">
              <a:buFont typeface="Arial" panose="020B0604020202020204" pitchFamily="34" charset="0"/>
              <a:buChar char="•"/>
            </a:pPr>
            <a:r>
              <a:rPr lang="en-US" dirty="0"/>
              <a:t>In 2022, national estimates were available for 135 countries, areas and territories, representing 86% of the global population (including India and China)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most countries have data on treatment of wastewater from </a:t>
            </a:r>
            <a:r>
              <a:rPr lang="en-US" dirty="0" err="1"/>
              <a:t>hhs</a:t>
            </a:r>
            <a:r>
              <a:rPr lang="en-US" dirty="0"/>
              <a:t> connected to sewers, very few countries have data on treatment and disposal of waste from septic tanks and pit latrines which remains a major data gap</a:t>
            </a:r>
          </a:p>
          <a:p>
            <a:endParaRPr lang="en-US" dirty="0"/>
          </a:p>
          <a:p>
            <a:endParaRPr lang="en-GB" dirty="0"/>
          </a:p>
        </p:txBody>
      </p:sp>
      <p:sp>
        <p:nvSpPr>
          <p:cNvPr id="4" name="Slide Number Placeholder 3"/>
          <p:cNvSpPr>
            <a:spLocks noGrp="1"/>
          </p:cNvSpPr>
          <p:nvPr>
            <p:ph type="sldNum" sz="quarter" idx="5"/>
          </p:nvPr>
        </p:nvSpPr>
        <p:spPr/>
        <p:txBody>
          <a:bodyPr/>
          <a:lstStyle/>
          <a:p>
            <a:fld id="{52604357-7FF2-4D22-A0EF-26E7C62D5695}" type="slidenum">
              <a:rPr lang="de-DE" smtClean="0"/>
              <a:t>31</a:t>
            </a:fld>
            <a:endParaRPr lang="de-DE"/>
          </a:p>
        </p:txBody>
      </p:sp>
    </p:spTree>
    <p:extLst>
      <p:ext uri="{BB962C8B-B14F-4D97-AF65-F5344CB8AC3E}">
        <p14:creationId xmlns:p14="http://schemas.microsoft.com/office/powerpoint/2010/main" val="2452854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Globally there are now roughly equal numbers of people using sewer connections (dark green) and on-site sanitation such as septic tanks and pit latrines (light green) – 43%</a:t>
            </a:r>
          </a:p>
          <a:p>
            <a:pPr marL="171450" indent="-171450">
              <a:buFont typeface="Arial" panose="020B0604020202020204" pitchFamily="34" charset="0"/>
              <a:buChar char="•"/>
            </a:pPr>
            <a:r>
              <a:rPr lang="en-US" dirty="0"/>
              <a:t>Globally, two thirds of the urban population have sewer connections but on-site systems dominate in rural areas</a:t>
            </a:r>
          </a:p>
          <a:p>
            <a:pPr marL="171450" indent="-171450">
              <a:buFont typeface="Arial" panose="020B0604020202020204" pitchFamily="34" charset="0"/>
              <a:buChar char="•"/>
            </a:pPr>
            <a:r>
              <a:rPr lang="en-US" dirty="0"/>
              <a:t>But patterns vary widely between regions</a:t>
            </a:r>
          </a:p>
          <a:p>
            <a:pPr marL="171450" indent="-171450">
              <a:buFont typeface="Arial" panose="020B0604020202020204" pitchFamily="34" charset="0"/>
              <a:buChar char="•"/>
            </a:pPr>
            <a:r>
              <a:rPr lang="en-US" dirty="0"/>
              <a:t>In Least Developed Countries nearly half the population (49%) use on-site systems and just 4% have sewer connections</a:t>
            </a:r>
          </a:p>
          <a:p>
            <a:pPr marL="171450" indent="-171450">
              <a:buFont typeface="Arial" panose="020B0604020202020204" pitchFamily="34" charset="0"/>
              <a:buChar char="•"/>
            </a:pPr>
            <a:r>
              <a:rPr lang="en-US" dirty="0"/>
              <a:t>Even in urban areas of SSA 62% of the population have on-site systems and just 16% have sewer connections</a:t>
            </a:r>
          </a:p>
          <a:p>
            <a:pPr marL="171450" indent="-171450">
              <a:buFont typeface="Arial" panose="020B0604020202020204" pitchFamily="34" charset="0"/>
              <a:buChar char="•"/>
            </a:pPr>
            <a:r>
              <a:rPr lang="en-US" dirty="0"/>
              <a:t>This has really important implications when it comes to provision of safely managed sanitation services</a:t>
            </a:r>
          </a:p>
        </p:txBody>
      </p:sp>
      <p:sp>
        <p:nvSpPr>
          <p:cNvPr id="4" name="Slide Number Placeholder 3"/>
          <p:cNvSpPr>
            <a:spLocks noGrp="1"/>
          </p:cNvSpPr>
          <p:nvPr>
            <p:ph type="sldNum" sz="quarter" idx="5"/>
          </p:nvPr>
        </p:nvSpPr>
        <p:spPr/>
        <p:txBody>
          <a:bodyPr/>
          <a:lstStyle/>
          <a:p>
            <a:fld id="{CE49A064-6FBC-44D2-81AB-97CD689BB0A5}" type="slidenum">
              <a:rPr lang="en-GB" smtClean="0"/>
              <a:t>32</a:t>
            </a:fld>
            <a:endParaRPr lang="en-GB"/>
          </a:p>
        </p:txBody>
      </p:sp>
    </p:spTree>
    <p:extLst>
      <p:ext uri="{BB962C8B-B14F-4D97-AF65-F5344CB8AC3E}">
        <p14:creationId xmlns:p14="http://schemas.microsoft.com/office/powerpoint/2010/main" val="1425620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dirty="0">
                <a:solidFill>
                  <a:srgbClr val="3E4659"/>
                </a:solidFill>
                <a:latin typeface="HK Grotesk"/>
              </a:rPr>
              <a:t>On-site sanitation systems that are not shared, and that provide effective containment, can be considered safely managed if they are not emptied and excreta remain contained in the pit/tank. When the pit/ tank is emptied, it can also be counted as safely managed if the excreta are buried on-site, or are removed off-premises and treated. </a:t>
            </a:r>
          </a:p>
          <a:p>
            <a:pPr marL="285750" indent="-285750">
              <a:buFont typeface="Arial" panose="020B0604020202020204" pitchFamily="34" charset="0"/>
              <a:buChar char="•"/>
            </a:pPr>
            <a:r>
              <a:rPr lang="en-US" sz="1800" b="0" i="0" u="none" strike="noStrike" baseline="0" dirty="0">
                <a:solidFill>
                  <a:srgbClr val="45495B"/>
                </a:solidFill>
                <a:latin typeface="HKGrotesk-Light"/>
              </a:rPr>
              <a:t>In recent years, new questions in household surveys have allowed many countries to collect nationally representative data on pit and tank emptying practices. Many survey respondents indicate that their pit latrine or septic tank has never been emptied; this is particularly common in rural areas (Figure 58A). </a:t>
            </a:r>
          </a:p>
          <a:p>
            <a:pPr marL="285750" indent="-285750">
              <a:buFont typeface="Arial" panose="020B0604020202020204" pitchFamily="34" charset="0"/>
              <a:buChar char="•"/>
            </a:pPr>
            <a:r>
              <a:rPr lang="en-US" sz="1800" b="0" i="0" u="none" strike="noStrike" baseline="0" dirty="0">
                <a:solidFill>
                  <a:srgbClr val="45495B"/>
                </a:solidFill>
                <a:latin typeface="HKGrotesk-Light"/>
              </a:rPr>
              <a:t>Emptying and removal for off-site treatment is much more common for septic tanks and for urban areas (Figure 58B). Household survey respondents can’t reliably indicate if </a:t>
            </a:r>
            <a:r>
              <a:rPr lang="en-US" sz="1800" b="0" i="0" u="none" strike="noStrike" baseline="0" dirty="0" err="1">
                <a:solidFill>
                  <a:srgbClr val="45495B"/>
                </a:solidFill>
                <a:latin typeface="HKGrotesk-Light"/>
              </a:rPr>
              <a:t>faecal</a:t>
            </a:r>
            <a:r>
              <a:rPr lang="en-US" sz="1800" b="0" i="0" u="none" strike="noStrike" baseline="0" dirty="0">
                <a:solidFill>
                  <a:srgbClr val="45495B"/>
                </a:solidFill>
                <a:latin typeface="HKGrotesk-Light"/>
              </a:rPr>
              <a:t> sludge is treated once it leaves the property; additional information is needed from administrative sources about the amount of </a:t>
            </a:r>
            <a:r>
              <a:rPr lang="en-US" sz="1800" b="0" i="0" u="none" strike="noStrike" baseline="0" dirty="0" err="1">
                <a:solidFill>
                  <a:srgbClr val="45495B"/>
                </a:solidFill>
                <a:latin typeface="HKGrotesk-Light"/>
              </a:rPr>
              <a:t>faecal</a:t>
            </a:r>
            <a:r>
              <a:rPr lang="en-US" sz="1800" b="0" i="0" u="none" strike="noStrike" baseline="0" dirty="0">
                <a:solidFill>
                  <a:srgbClr val="45495B"/>
                </a:solidFill>
                <a:latin typeface="HKGrotesk-Light"/>
              </a:rPr>
              <a:t> sludge that is collected and delivered to plants designed to treat </a:t>
            </a:r>
            <a:r>
              <a:rPr lang="en-US" sz="1800" b="0" i="0" u="none" strike="noStrike" baseline="0" dirty="0" err="1">
                <a:solidFill>
                  <a:srgbClr val="45495B"/>
                </a:solidFill>
                <a:latin typeface="HKGrotesk-Light"/>
              </a:rPr>
              <a:t>faecal</a:t>
            </a:r>
            <a:r>
              <a:rPr lang="en-US" sz="1800" b="0" i="0" u="none" strike="noStrike" baseline="0" dirty="0">
                <a:solidFill>
                  <a:srgbClr val="45495B"/>
                </a:solidFill>
                <a:latin typeface="HKGrotesk-Light"/>
              </a:rPr>
              <a:t> waste. While such information may be available at the scale of individual municipalities, it is typically not aggregated at the national scale.</a:t>
            </a:r>
            <a:endParaRPr lang="en-US" sz="1800" b="0" i="0" u="none" strike="noStrike" baseline="0" dirty="0">
              <a:solidFill>
                <a:srgbClr val="3E4659"/>
              </a:solidFill>
              <a:latin typeface="HK Grotesk"/>
            </a:endParaRPr>
          </a:p>
        </p:txBody>
      </p:sp>
      <p:sp>
        <p:nvSpPr>
          <p:cNvPr id="4" name="Slide Number Placeholder 3"/>
          <p:cNvSpPr>
            <a:spLocks noGrp="1"/>
          </p:cNvSpPr>
          <p:nvPr>
            <p:ph type="sldNum" sz="quarter" idx="5"/>
          </p:nvPr>
        </p:nvSpPr>
        <p:spPr/>
        <p:txBody>
          <a:bodyPr/>
          <a:lstStyle/>
          <a:p>
            <a:fld id="{CE49A064-6FBC-44D2-81AB-97CD689BB0A5}" type="slidenum">
              <a:rPr lang="en-GB" smtClean="0"/>
              <a:t>33</a:t>
            </a:fld>
            <a:endParaRPr lang="en-GB"/>
          </a:p>
        </p:txBody>
      </p:sp>
    </p:spTree>
    <p:extLst>
      <p:ext uri="{BB962C8B-B14F-4D97-AF65-F5344CB8AC3E}">
        <p14:creationId xmlns:p14="http://schemas.microsoft.com/office/powerpoint/2010/main" val="3926733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E4659"/>
                </a:solidFill>
                <a:latin typeface="HK Grotesk"/>
              </a:rPr>
              <a:t>Wastewater from households with sewer connections is considered safely managed if it is delivered to a treatment plant designed to provide secondary or higher levels of treatment. Primary treatment also meets the standard for safely managed sanitation if the primary effluent is discharged in a way that precludes further human contact (for example, through a long ocean outfall). In 2022, 152 countries had total estimates for both the proportion of the population using sewer connections and the proportion using sewer connections from which wastewater is treated and therefore safely managed. Figure 65 shows that in many countries coverage of wastewater treatment was not keeping up with coverage of sewer connections.</a:t>
            </a:r>
          </a:p>
          <a:p>
            <a:r>
              <a:rPr lang="en-US" sz="1800" b="0" i="0" u="none" strike="noStrike" baseline="0" dirty="0">
                <a:solidFill>
                  <a:srgbClr val="3E4659"/>
                </a:solidFill>
                <a:latin typeface="HK Grotesk"/>
              </a:rPr>
              <a:t> </a:t>
            </a:r>
          </a:p>
          <a:p>
            <a:r>
              <a:rPr lang="en-US" sz="1800" b="0" i="0" u="none" strike="noStrike" baseline="0" dirty="0">
                <a:solidFill>
                  <a:srgbClr val="3E4659"/>
                </a:solidFill>
                <a:latin typeface="HK Grotesk"/>
              </a:rPr>
              <a:t>In 2022, the Kingdom of the Netherlands had universal coverage (&gt;99%) of sewer connections and nearly all of these (97%) were safely managed. Puerto Rico also had universal coverage of sewer connections but only a third (33%) of sewered wastewater </a:t>
            </a:r>
          </a:p>
          <a:p>
            <a:r>
              <a:rPr lang="en-US" sz="1800" b="0" i="0" u="none" strike="noStrike" baseline="0" dirty="0">
                <a:solidFill>
                  <a:srgbClr val="3E4659"/>
                </a:solidFill>
                <a:latin typeface="HK Grotesk"/>
              </a:rPr>
              <a:t>received secondary or higher treatment. Among upper-middle-income countries, Brazil (71%) and Armenia (72%) had similarly high coverage of sewer connections but 39% of wastewater was safely managed in the former compared to &lt;1% in the latter.</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34</a:t>
            </a:fld>
            <a:endParaRPr lang="en-GB"/>
          </a:p>
        </p:txBody>
      </p:sp>
    </p:spTree>
    <p:extLst>
      <p:ext uri="{BB962C8B-B14F-4D97-AF65-F5344CB8AC3E}">
        <p14:creationId xmlns:p14="http://schemas.microsoft.com/office/powerpoint/2010/main" val="2235905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E4659"/>
                </a:solidFill>
                <a:latin typeface="HK Grotesk"/>
              </a:rPr>
              <a:t>Once tanks and pits are emptied, </a:t>
            </a:r>
            <a:r>
              <a:rPr lang="en-US" sz="1800" b="0" i="0" u="none" strike="noStrike" baseline="0" dirty="0" err="1">
                <a:solidFill>
                  <a:srgbClr val="3E4659"/>
                </a:solidFill>
                <a:latin typeface="HK Grotesk"/>
              </a:rPr>
              <a:t>faecal</a:t>
            </a:r>
            <a:r>
              <a:rPr lang="en-US" sz="1800" b="0" i="0" u="none" strike="noStrike" baseline="0" dirty="0">
                <a:solidFill>
                  <a:srgbClr val="3E4659"/>
                </a:solidFill>
                <a:latin typeface="HK Grotesk"/>
              </a:rPr>
              <a:t> sludge may be buried or discharged locally, or removed off-site. On-site burial is considered safely managed, and in some countries (Bangladesh, Guyana and Zimbabwe) this practice was particularly widespread for latrines (Figure 64). </a:t>
            </a:r>
            <a:r>
              <a:rPr lang="en-US" sz="1800" b="0" i="0" u="none" strike="noStrike" baseline="0" dirty="0" err="1">
                <a:solidFill>
                  <a:srgbClr val="3E4659"/>
                </a:solidFill>
                <a:latin typeface="HK Grotesk"/>
              </a:rPr>
              <a:t>Faecal</a:t>
            </a:r>
            <a:r>
              <a:rPr lang="en-US" sz="1800" b="0" i="0" u="none" strike="noStrike" baseline="0" dirty="0">
                <a:solidFill>
                  <a:srgbClr val="3E4659"/>
                </a:solidFill>
                <a:latin typeface="HK Grotesk"/>
              </a:rPr>
              <a:t> sludge emptied from septic tanks was much more likely to be removed off-site than sludge removed from latrines. In Thailand, 95% of households where septic tanks had been emptied reported that the </a:t>
            </a:r>
            <a:r>
              <a:rPr lang="en-US" sz="1800" b="0" i="0" u="none" strike="noStrike" baseline="0" dirty="0" err="1">
                <a:solidFill>
                  <a:srgbClr val="3E4659"/>
                </a:solidFill>
                <a:latin typeface="HK Grotesk"/>
              </a:rPr>
              <a:t>faecal</a:t>
            </a:r>
            <a:r>
              <a:rPr lang="en-US" sz="1800" b="0" i="0" u="none" strike="noStrike" baseline="0" dirty="0">
                <a:solidFill>
                  <a:srgbClr val="3E4659"/>
                </a:solidFill>
                <a:latin typeface="HK Grotesk"/>
              </a:rPr>
              <a:t> sludge was removed off-site, only 1% was buried on-site. In countries that fall far from the diagonal line in Figure 64, survey respondents reported that the </a:t>
            </a:r>
            <a:r>
              <a:rPr lang="en-US" sz="1800" b="0" i="0" u="none" strike="noStrike" baseline="0" dirty="0" err="1">
                <a:solidFill>
                  <a:srgbClr val="3E4659"/>
                </a:solidFill>
                <a:latin typeface="HK Grotesk"/>
              </a:rPr>
              <a:t>faecal</a:t>
            </a:r>
            <a:r>
              <a:rPr lang="en-US" sz="1800" b="0" i="0" u="none" strike="noStrike" baseline="0" dirty="0">
                <a:solidFill>
                  <a:srgbClr val="3E4659"/>
                </a:solidFill>
                <a:latin typeface="HK Grotesk"/>
              </a:rPr>
              <a:t> sludge was neither removed off-site nor buried on-site. For example, in Serbia and Viet Nam, 44% and 45% of respondents with latrines, respectively, reported that these had been emptied by household members, with the contents deposited in uncovered pits, open ground, water bodies or elsewhere. None of these methods of disposal are considered safely managed. </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35</a:t>
            </a:fld>
            <a:endParaRPr lang="en-GB"/>
          </a:p>
        </p:txBody>
      </p:sp>
    </p:spTree>
    <p:extLst>
      <p:ext uri="{BB962C8B-B14F-4D97-AF65-F5344CB8AC3E}">
        <p14:creationId xmlns:p14="http://schemas.microsoft.com/office/powerpoint/2010/main" val="3339855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i="0" u="none" strike="noStrike" baseline="0" dirty="0">
                <a:solidFill>
                  <a:srgbClr val="3E4659"/>
                </a:solidFill>
                <a:latin typeface="HK Grotesk"/>
              </a:rPr>
              <a:t>Figure 62 shows large variations by region and residence. In rural areas, safely managed sanitation was dominated by on-site systems, except in Europe and North America, and Northern Africa and Western Asia. In urban areas, safely managed sanitation was mainly through sewer connections in four SDG regions (Eastern and South- Eastern Asia, Europe and Northern America, Latin America and the Caribbean, and Northern Africa and Western Asia), but was mostly via on-site sanitation in three regions (Central and Southern Asia, Oceania and sub-Saharan Africa). In least developed countries, landlocked developing countries and fragile contexts, on-site sanitation was the main contributor to safely managed sanitation in both urban and rural areas. </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36</a:t>
            </a:fld>
            <a:endParaRPr lang="en-GB"/>
          </a:p>
        </p:txBody>
      </p:sp>
    </p:spTree>
    <p:extLst>
      <p:ext uri="{BB962C8B-B14F-4D97-AF65-F5344CB8AC3E}">
        <p14:creationId xmlns:p14="http://schemas.microsoft.com/office/powerpoint/2010/main" val="4115318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4495A"/>
                </a:solidFill>
                <a:latin typeface="HKGrotesk-Light"/>
              </a:rPr>
              <a:t>For example, China has recorded the fastest annual rate of progress among upper-middle-income countries (2.45 % pts/</a:t>
            </a:r>
            <a:r>
              <a:rPr lang="en-US" sz="1800" b="0" i="0" u="none" strike="noStrike" baseline="0" dirty="0" err="1">
                <a:solidFill>
                  <a:srgbClr val="44495A"/>
                </a:solidFill>
                <a:latin typeface="HKGrotesk-Light"/>
              </a:rPr>
              <a:t>yr</a:t>
            </a:r>
            <a:r>
              <a:rPr lang="en-US" sz="1800" b="0" i="0" u="none" strike="noStrike" baseline="0" dirty="0">
                <a:solidFill>
                  <a:srgbClr val="44495A"/>
                </a:solidFill>
                <a:latin typeface="HKGrotesk-Light"/>
              </a:rPr>
              <a:t>), rising from 13% in 2000 to 67% in 2022, but this will not be sufficient to reach &gt;99% by 2030. South Africa has achieved similar coverage (72%) but is progressing more slowly (0.78 % pts/</a:t>
            </a:r>
            <a:r>
              <a:rPr lang="en-US" sz="1800" b="0" i="0" u="none" strike="noStrike" baseline="0" dirty="0" err="1">
                <a:solidFill>
                  <a:srgbClr val="44495A"/>
                </a:solidFill>
                <a:latin typeface="HKGrotesk-Light"/>
              </a:rPr>
              <a:t>yr</a:t>
            </a:r>
            <a:r>
              <a:rPr lang="en-US" sz="1800" b="0" i="0" u="none" strike="noStrike" baseline="0" dirty="0">
                <a:solidFill>
                  <a:srgbClr val="44495A"/>
                </a:solidFill>
                <a:latin typeface="HKGrotesk-Light"/>
              </a:rPr>
              <a:t>). Among low-income countries, Malawi (1.75 % pts/</a:t>
            </a:r>
            <a:r>
              <a:rPr lang="en-US" sz="1800" b="0" i="0" u="none" strike="noStrike" baseline="0" dirty="0" err="1">
                <a:solidFill>
                  <a:srgbClr val="44495A"/>
                </a:solidFill>
                <a:latin typeface="HKGrotesk-Light"/>
              </a:rPr>
              <a:t>yr</a:t>
            </a:r>
            <a:r>
              <a:rPr lang="en-US" sz="1800" b="0" i="0" u="none" strike="noStrike" baseline="0" dirty="0">
                <a:solidFill>
                  <a:srgbClr val="44495A"/>
                </a:solidFill>
                <a:latin typeface="HKGrotesk-Light"/>
              </a:rPr>
              <a:t>) has shown the fastest rate of progress but had only reached 46% coverage by 2022, so is not on track to achieve universal access by 2030.</a:t>
            </a:r>
          </a:p>
          <a:p>
            <a:pPr marL="285750" indent="-285750" algn="l">
              <a:buFont typeface="Arial" panose="020B0604020202020204" pitchFamily="34" charset="0"/>
              <a:buChar char="•"/>
            </a:pPr>
            <a:r>
              <a:rPr lang="en-US" sz="1800" b="0" i="0" u="none" strike="noStrike" baseline="0" dirty="0">
                <a:solidFill>
                  <a:srgbClr val="44495A"/>
                </a:solidFill>
                <a:latin typeface="HKGrotesk-Light"/>
              </a:rPr>
              <a:t>Between 2015 and 2022, global coverage of safely managed sanitation increased by 8 % pts (from 49% to 57%). At current rates of progress, the world will only reach 65% coverage by 2030, leaving 3 billion people without safely managed services (Figure 56). Since 2015, all SDG regions have increased coverage but rates of progress differ. Central and Southern Asia increased coverage by 13 % pts (from 38% to 51%), and Eastern and Southern Asia increased coverage by 12 % pts (from 52% to 64%), while all other regions increased coverage by less than 10 % pts. By contrast, sub-Saharan Africa only managed to increase coverage by 2 % pts (from 22% to 24%). Despite progress, no SDG region is on track to achieve universal coverage by 2030. Achieving universal access to safely managed sanitation will require a fivefold increase in current rates of progress (16-fold in least developed countries, 15-fold in fragile contexts).</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1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presentation will give highlights from the JMP 2023 progress update on WASH in households which has special focus on gender</a:t>
            </a:r>
          </a:p>
          <a:p>
            <a:pPr marL="171450" indent="-171450">
              <a:buFont typeface="Arial" panose="020B0604020202020204" pitchFamily="34" charset="0"/>
              <a:buChar char="•"/>
            </a:pPr>
            <a:r>
              <a:rPr lang="en-US" dirty="0"/>
              <a:t>The JMP produces internationally comparable estimates based on national data sources</a:t>
            </a:r>
          </a:p>
          <a:p>
            <a:pPr marL="171450" indent="-171450">
              <a:buFont typeface="Arial" panose="020B0604020202020204" pitchFamily="34" charset="0"/>
              <a:buChar char="•"/>
            </a:pPr>
            <a:r>
              <a:rPr lang="en-US" dirty="0"/>
              <a:t>The household database contains nearly 8000 national datasets of which 5340 were used for last report. About half from censuses and </a:t>
            </a:r>
            <a:r>
              <a:rPr lang="en-US" dirty="0" err="1"/>
              <a:t>hh</a:t>
            </a:r>
            <a:r>
              <a:rPr lang="en-US" dirty="0"/>
              <a:t> surveys and half from administrative data including regulators.</a:t>
            </a:r>
          </a:p>
          <a:p>
            <a:pPr marL="171450" indent="-171450">
              <a:buFont typeface="Arial" panose="020B0604020202020204" pitchFamily="34" charset="0"/>
              <a:buChar char="•"/>
            </a:pPr>
            <a:r>
              <a:rPr lang="en-US" dirty="0"/>
              <a:t>This chart shows how the database has grown with each JMP update</a:t>
            </a:r>
          </a:p>
          <a:p>
            <a:pPr marL="171450" indent="-171450">
              <a:buFont typeface="Arial" panose="020B0604020202020204" pitchFamily="34" charset="0"/>
              <a:buChar char="•"/>
            </a:pPr>
            <a:r>
              <a:rPr lang="en-US" dirty="0"/>
              <a:t>Nearly 4000 datasets on drinking water (3894) and sanitation (3831) but only 269 on hygiene (almost all </a:t>
            </a:r>
            <a:r>
              <a:rPr lang="en-US" dirty="0" err="1"/>
              <a:t>hh</a:t>
            </a:r>
            <a:r>
              <a:rPr lang="en-US" dirty="0"/>
              <a:t> surveys)</a:t>
            </a:r>
          </a:p>
          <a:p>
            <a:pPr marL="171450" indent="-171450">
              <a:buFont typeface="Arial" panose="020B0604020202020204" pitchFamily="34" charset="0"/>
              <a:buChar char="•"/>
            </a:pPr>
            <a:r>
              <a:rPr lang="en-US" dirty="0"/>
              <a:t>In 2021 the JMP established a new database on menstrual health which now includes 61 datasets (all </a:t>
            </a:r>
            <a:r>
              <a:rPr lang="en-US" dirty="0" err="1"/>
              <a:t>hh</a:t>
            </a:r>
            <a:r>
              <a:rPr lang="en-US" dirty="0"/>
              <a:t> surveys)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4919-068E-49F4-A398-979F7784A2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51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exercise we are going to use the data portal on the JMP website</a:t>
            </a:r>
          </a:p>
          <a:p>
            <a:r>
              <a:rPr lang="en-US" dirty="0" err="1"/>
              <a:t>Splashpage</a:t>
            </a:r>
            <a:r>
              <a:rPr lang="en-US" dirty="0"/>
              <a:t> displays default charts but you can use the data tool to create your own</a:t>
            </a:r>
          </a:p>
          <a:p>
            <a:r>
              <a:rPr lang="en-US" dirty="0"/>
              <a:t>Select create chart</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39</a:t>
            </a:fld>
            <a:endParaRPr lang="en-GB"/>
          </a:p>
        </p:txBody>
      </p:sp>
    </p:spTree>
    <p:extLst>
      <p:ext uri="{BB962C8B-B14F-4D97-AF65-F5344CB8AC3E}">
        <p14:creationId xmlns:p14="http://schemas.microsoft.com/office/powerpoint/2010/main" val="1535709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exercise we are going to create a rank chart</a:t>
            </a:r>
          </a:p>
        </p:txBody>
      </p:sp>
      <p:sp>
        <p:nvSpPr>
          <p:cNvPr id="4" name="Slide Number Placeholder 3"/>
          <p:cNvSpPr>
            <a:spLocks noGrp="1"/>
          </p:cNvSpPr>
          <p:nvPr>
            <p:ph type="sldNum" sz="quarter" idx="5"/>
          </p:nvPr>
        </p:nvSpPr>
        <p:spPr/>
        <p:txBody>
          <a:bodyPr/>
          <a:lstStyle/>
          <a:p>
            <a:fld id="{CE49A064-6FBC-44D2-81AB-97CD689BB0A5}" type="slidenum">
              <a:rPr lang="en-GB" smtClean="0"/>
              <a:t>40</a:t>
            </a:fld>
            <a:endParaRPr lang="en-GB"/>
          </a:p>
        </p:txBody>
      </p:sp>
    </p:spTree>
    <p:extLst>
      <p:ext uri="{BB962C8B-B14F-4D97-AF65-F5344CB8AC3E}">
        <p14:creationId xmlns:p14="http://schemas.microsoft.com/office/powerpoint/2010/main" val="2960763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is rank chart showing all countries of the world</a:t>
            </a:r>
          </a:p>
          <a:p>
            <a:r>
              <a:rPr lang="en-US" dirty="0"/>
              <a:t>But you can use the menu on the left hand side to filter the different variables</a:t>
            </a:r>
          </a:p>
          <a:p>
            <a:r>
              <a:rPr lang="en-US" dirty="0"/>
              <a:t>For this exercise we want to rank low income countries (region type = LIC)</a:t>
            </a:r>
          </a:p>
          <a:p>
            <a:r>
              <a:rPr lang="en-US" dirty="0"/>
              <a:t>Select measure (coverage), inequality (total), ladder type (service level = safely managed) and year (2022)</a:t>
            </a:r>
          </a:p>
          <a:p>
            <a:r>
              <a:rPr lang="en-US" dirty="0"/>
              <a:t>So first create a rank chart for safely managed and then </a:t>
            </a:r>
            <a:r>
              <a:rPr lang="en-US" dirty="0" err="1"/>
              <a:t>analyse</a:t>
            </a:r>
            <a:r>
              <a:rPr lang="en-US" dirty="0"/>
              <a:t> by safely managed criteria</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41</a:t>
            </a:fld>
            <a:endParaRPr lang="en-GB"/>
          </a:p>
        </p:txBody>
      </p:sp>
    </p:spTree>
    <p:extLst>
      <p:ext uri="{BB962C8B-B14F-4D97-AF65-F5344CB8AC3E}">
        <p14:creationId xmlns:p14="http://schemas.microsoft.com/office/powerpoint/2010/main" val="708950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6 pilots in Phase 1 (Bangladesh, Ecuador, Kenya, Indonesia, Serbia and Zambia)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Combines household surveys, technical inspections and compilation of data from service providers and local and municipal government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collection ongoing and results expected in March/April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Expert group meeting to review findings and refine tools in June/July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 more pilots in Phase 2 beginning second half of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Scaling up data collection to address SDG data gaps </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45</a:t>
            </a:fld>
            <a:endParaRPr lang="en-GB"/>
          </a:p>
        </p:txBody>
      </p:sp>
    </p:spTree>
    <p:extLst>
      <p:ext uri="{BB962C8B-B14F-4D97-AF65-F5344CB8AC3E}">
        <p14:creationId xmlns:p14="http://schemas.microsoft.com/office/powerpoint/2010/main" val="3645657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hygiene ladder was added for SDG monitoring and only has 3 rungs. Basic hygiene service means households have a handwashing facility with soap and water available at home. If facility is available but either soap or water are missing it counts as limited service and at the bottom of the ladder we have no handwashing facility at all. </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47</a:t>
            </a:fld>
            <a:endParaRPr lang="en-GB"/>
          </a:p>
        </p:txBody>
      </p:sp>
    </p:spTree>
    <p:extLst>
      <p:ext uri="{BB962C8B-B14F-4D97-AF65-F5344CB8AC3E}">
        <p14:creationId xmlns:p14="http://schemas.microsoft.com/office/powerpoint/2010/main" val="1955368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Most of the data on handwashing come from household surveys in low- and middle-income countries. High-income countries don’t have as many household surveys, and when they do they typically don’t ask about water, sanitation and hygiene, as universal coverage is presumed.  </a:t>
            </a:r>
          </a:p>
          <a:p>
            <a:pPr marL="171450" indent="-171450">
              <a:buFont typeface="Arial" panose="020B0604020202020204" pitchFamily="34" charset="0"/>
              <a:buChar char="•"/>
            </a:pPr>
            <a:r>
              <a:rPr lang="en-US" dirty="0"/>
              <a:t>In the JMP report published a few months ago, national estimates were available for 84 countries, areas and territories, representing 69% of the global population (including India and China).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You can see from the map that data were most commonly available in sub-Saharan </a:t>
            </a:r>
            <a:r>
              <a:rPr lang="en-US" sz="1200" b="0" i="0" u="none" strike="noStrike" kern="1200" baseline="0" dirty="0">
                <a:solidFill>
                  <a:schemeClr val="tx1"/>
                </a:solidFill>
                <a:latin typeface="+mn-lt"/>
                <a:ea typeface="+mn-ea"/>
                <a:cs typeface="+mn-cs"/>
              </a:rPr>
              <a:t>Africa, where coverage rates tend to be lower</a:t>
            </a:r>
            <a:r>
              <a:rPr lang="en-GB" sz="1200" b="0" i="0" u="none" strike="noStrike" kern="1200" baseline="0" dirty="0">
                <a:solidFill>
                  <a:schemeClr val="tx1"/>
                </a:solidFill>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52604357-7FF2-4D22-A0EF-26E7C62D5695}" type="slidenum">
              <a:rPr lang="de-DE" smtClean="0"/>
              <a:t>48</a:t>
            </a:fld>
            <a:endParaRPr lang="de-DE"/>
          </a:p>
        </p:txBody>
      </p:sp>
    </p:spTree>
    <p:extLst>
      <p:ext uri="{BB962C8B-B14F-4D97-AF65-F5344CB8AC3E}">
        <p14:creationId xmlns:p14="http://schemas.microsoft.com/office/powerpoint/2010/main" val="457510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hygiene service ladder includes basic hygiene services, which we show in purple, but also includes those with a handwashing facility lacking soap or water, which we call limited hygiene services – that’s in yellow – and those with no handwashing facilities at all, shown in orange.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Estimates for basic hygiene services were available for four of the eight SDG regions, including Northern Africa and Western Asia which is currently the only region on track to achieve universal access before 2030.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Access to hygiene services is lowest in sub-Saharan Africa, but is also quite low in Oceania – in both of these regions about a third of the population has no handwashing facility at all at home.  </a:t>
            </a:r>
          </a:p>
        </p:txBody>
      </p:sp>
      <p:sp>
        <p:nvSpPr>
          <p:cNvPr id="4" name="Slide Number Placeholder 3"/>
          <p:cNvSpPr>
            <a:spLocks noGrp="1"/>
          </p:cNvSpPr>
          <p:nvPr>
            <p:ph type="sldNum" sz="quarter" idx="5"/>
          </p:nvPr>
        </p:nvSpPr>
        <p:spPr/>
        <p:txBody>
          <a:bodyPr/>
          <a:lstStyle/>
          <a:p>
            <a:fld id="{CE49A064-6FBC-44D2-81AB-97CD689BB0A5}" type="slidenum">
              <a:rPr lang="en-GB" smtClean="0"/>
              <a:t>49</a:t>
            </a:fld>
            <a:endParaRPr lang="en-GB"/>
          </a:p>
        </p:txBody>
      </p:sp>
    </p:spTree>
    <p:extLst>
      <p:ext uri="{BB962C8B-B14F-4D97-AF65-F5344CB8AC3E}">
        <p14:creationId xmlns:p14="http://schemas.microsoft.com/office/powerpoint/2010/main" val="1836945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our 2023 update it was difficult to find data on gender and hygiene. </a:t>
            </a:r>
            <a:r>
              <a:rPr lang="en-US" sz="1800" b="0" i="0" u="none" strike="noStrike" baseline="0" dirty="0">
                <a:solidFill>
                  <a:srgbClr val="434859"/>
                </a:solidFill>
                <a:latin typeface="HK Grotesk"/>
              </a:rPr>
              <a:t>While the burden associated with not having handwashing facilities is likely to disproportionately impact women and girls who remain primarily responsible for child care and domestic chores, very few countries have data disaggregated by sex or gender</a:t>
            </a:r>
            <a:endParaRPr lang="en-US" sz="1200" b="0" i="0" u="none" strike="noStrike" baseline="0" dirty="0">
              <a:solidFill>
                <a:schemeClr val="tx1"/>
              </a:solidFill>
              <a:latin typeface="+mn-lt"/>
            </a:endParaRPr>
          </a:p>
          <a:p>
            <a:pPr marL="171450" indent="-171450">
              <a:buFont typeface="Arial" panose="020B0604020202020204" pitchFamily="34" charset="0"/>
              <a:buChar char="•"/>
            </a:pPr>
            <a:r>
              <a:rPr lang="en-US" sz="1800" b="0" i="0" u="none" strike="noStrike" baseline="0" dirty="0">
                <a:solidFill>
                  <a:srgbClr val="434859"/>
                </a:solidFill>
                <a:latin typeface="HK Grotesk"/>
              </a:rPr>
              <a:t>A small number of studies in high-income countries have either asked people about their reported handwashing practices, or observed actual handwashing </a:t>
            </a:r>
            <a:r>
              <a:rPr lang="en-US" sz="1800" b="0" i="0" u="none" strike="noStrike" baseline="0" dirty="0" err="1">
                <a:solidFill>
                  <a:srgbClr val="434859"/>
                </a:solidFill>
                <a:latin typeface="HK Grotesk"/>
              </a:rPr>
              <a:t>behaviour</a:t>
            </a:r>
            <a:r>
              <a:rPr lang="en-US" sz="1800" b="0" i="0" u="none" strike="noStrike" baseline="0" dirty="0">
                <a:solidFill>
                  <a:srgbClr val="434859"/>
                </a:solidFill>
                <a:latin typeface="HK Grotesk"/>
              </a:rPr>
              <a:t> in public settings, such as bathrooms in universities, transport hubs or museums.</a:t>
            </a:r>
            <a:r>
              <a:rPr lang="en-US" sz="1800" b="0" i="0" u="none" strike="noStrike" baseline="0" dirty="0">
                <a:solidFill>
                  <a:srgbClr val="3E4659"/>
                </a:solidFill>
                <a:latin typeface="HK Grotesk"/>
              </a:rPr>
              <a:t>26 </a:t>
            </a:r>
            <a:r>
              <a:rPr lang="en-US" sz="1800" b="0" i="0" u="none" strike="noStrike" baseline="0" dirty="0">
                <a:solidFill>
                  <a:srgbClr val="434859"/>
                </a:solidFill>
                <a:latin typeface="HK Grotesk"/>
              </a:rPr>
              <a:t>These studies are often small-scale, not nationally representative and not fully comparable due to methodological differences. However, they consistently show that, while people do not always wash their hands after using public bathrooms, women are more likely to do so than men (Figure 72). </a:t>
            </a:r>
          </a:p>
          <a:p>
            <a:pPr marL="171450" indent="-171450">
              <a:buFont typeface="Arial" panose="020B0604020202020204" pitchFamily="34" charset="0"/>
              <a:buChar char="•"/>
            </a:pPr>
            <a:r>
              <a:rPr lang="en-US" sz="1800" b="0" i="0" u="none" strike="noStrike" baseline="0" dirty="0">
                <a:solidFill>
                  <a:srgbClr val="434859"/>
                </a:solidFill>
                <a:latin typeface="HK Grotesk"/>
              </a:rPr>
              <a:t>In one study of motorway rest stop bathrooms in England, women were more than twice as likely as men to be observed washing their hands with soap and water after using the toilet. However, in most other studies, gender gaps were smaller, at around 10–25 % pts. Women were also more likely to self-report handwashing than men, but this gap was smaller. In 2010, a Harris Interactive study found that 99% of women and 93% of men in the United States of America reported ‘always’ washing their hands after using public toilets, but structured observation in four major cities showed that only  93% of women and 77% of men actually did so. A similar study in shopping malls in New Zealand found that males (81%) not only washed their hands less frequently than females (92%), but also washed their hands for a shorter period of time and were less likely to use soap (66% vs. 77%). </a:t>
            </a:r>
          </a:p>
          <a:p>
            <a:pPr marL="171450" indent="-171450">
              <a:buFont typeface="Arial" panose="020B0604020202020204" pitchFamily="34" charset="0"/>
              <a:buChar char="•"/>
            </a:pPr>
            <a:r>
              <a:rPr lang="en-US" sz="1800" b="0" i="0" u="none" strike="noStrike" baseline="0" dirty="0">
                <a:solidFill>
                  <a:srgbClr val="434859"/>
                </a:solidFill>
                <a:latin typeface="HK Grotesk"/>
              </a:rPr>
              <a:t>Existing data suggest that the availability of a bath or shower within a dwelling, yard or plot varies across countries and could be a useful additional indicator of hygiene inequalities. Access to bathing facilities has also been identified as an important dimension of gender-related inequalities in the ability of women and girls to meet their hygiene needs. </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50</a:t>
            </a:fld>
            <a:endParaRPr lang="en-GB"/>
          </a:p>
        </p:txBody>
      </p:sp>
    </p:spTree>
    <p:extLst>
      <p:ext uri="{BB962C8B-B14F-4D97-AF65-F5344CB8AC3E}">
        <p14:creationId xmlns:p14="http://schemas.microsoft.com/office/powerpoint/2010/main" val="3849832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800" b="0" i="0" u="none" strike="noStrike" baseline="0" dirty="0">
                <a:solidFill>
                  <a:srgbClr val="3E4659"/>
                </a:solidFill>
                <a:latin typeface="HK Grotesk"/>
              </a:rPr>
              <a:t>Menstrual health indicators are sex-specific and highly gender-relevant, and therefore provide a useful measure of gender-related inequalities in WASH. They address both the specific sanitation and hygiene-related needs of women and girls, and other persons who menstruate, and also wider gender norms, taboos and stigma that surround menstruation in many parts of the world. </a:t>
            </a:r>
          </a:p>
          <a:p>
            <a:pPr marL="174708" indent="-174708">
              <a:buFont typeface="Arial" panose="020B0604020202020204" pitchFamily="34" charset="0"/>
              <a:buChar char="•"/>
            </a:pPr>
            <a:r>
              <a:rPr lang="en-US" sz="1800" b="0" i="0" u="none" strike="noStrike" baseline="0" dirty="0">
                <a:solidFill>
                  <a:srgbClr val="434859"/>
                </a:solidFill>
                <a:latin typeface="HK Grotesk"/>
              </a:rPr>
              <a:t>By 2022, nationally representative data on menstrual health were available for 53 countries, representing seven out of eight SDG regions, of which 44 countries had data for at least three of the four harmonized indicators (Figure 82). Fifty-one countries had data for use of materials, 50 countries had data for a private place to wash and change, and 46 countries had data on participation in activities during menstruation. Only two countries had national data on awareness of menstruation before menarche, Egypt and Bangladesh, the latter of which was the only country with data for all four indicators. </a:t>
            </a:r>
            <a:endParaRPr lang="en-US" dirty="0">
              <a:solidFill>
                <a:schemeClr val="tx1"/>
              </a:solidFill>
            </a:endParaRPr>
          </a:p>
          <a:p>
            <a:pPr marL="174708" indent="-174708">
              <a:buFont typeface="Arial" panose="020B0604020202020204" pitchFamily="34" charset="0"/>
              <a:buChar char="•"/>
            </a:pPr>
            <a:r>
              <a:rPr lang="en-US" dirty="0">
                <a:solidFill>
                  <a:schemeClr val="tx1"/>
                </a:solidFill>
              </a:rPr>
              <a:t>(includes reusable and single-use pads, tampons, menstrual cups, cloth, cotton wool, but not underwear only or toilet paper)</a:t>
            </a:r>
          </a:p>
        </p:txBody>
      </p:sp>
      <p:sp>
        <p:nvSpPr>
          <p:cNvPr id="4" name="Slide Number Placeholder 3"/>
          <p:cNvSpPr>
            <a:spLocks noGrp="1"/>
          </p:cNvSpPr>
          <p:nvPr>
            <p:ph type="sldNum" sz="quarter" idx="10"/>
          </p:nvPr>
        </p:nvSpPr>
        <p:spPr/>
        <p:txBody>
          <a:bodyPr/>
          <a:lstStyle/>
          <a:p>
            <a:fld id="{F8024919-068E-49F4-A398-979F7784A2F4}" type="slidenum">
              <a:rPr lang="en-US" smtClean="0"/>
              <a:t>51</a:t>
            </a:fld>
            <a:endParaRPr lang="en-US"/>
          </a:p>
        </p:txBody>
      </p:sp>
    </p:spTree>
    <p:extLst>
      <p:ext uri="{BB962C8B-B14F-4D97-AF65-F5344CB8AC3E}">
        <p14:creationId xmlns:p14="http://schemas.microsoft.com/office/powerpoint/2010/main" val="2459293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434859"/>
                </a:solidFill>
                <a:latin typeface="HK Grotesk"/>
              </a:rPr>
              <a:t>Figure </a:t>
            </a:r>
            <a:r>
              <a:rPr lang="en-US" sz="1800" b="0" i="0" u="none" strike="noStrike" baseline="0" dirty="0">
                <a:solidFill>
                  <a:srgbClr val="434859"/>
                </a:solidFill>
                <a:latin typeface="HK Grotesk"/>
              </a:rPr>
              <a:t>98 shows that in most countries, coverage of use of materials and a private place to wash and change was higher than participation, and in some countries the proportion of </a:t>
            </a:r>
            <a:r>
              <a:rPr lang="en-US" sz="1800" b="0" i="0" u="none" strike="noStrike" baseline="0">
                <a:solidFill>
                  <a:srgbClr val="434859"/>
                </a:solidFill>
                <a:latin typeface="HK Grotesk"/>
              </a:rPr>
              <a:t>adolescent girls </a:t>
            </a:r>
            <a:r>
              <a:rPr lang="en-US" sz="1800" b="0" i="0" u="none" strike="noStrike" baseline="0" dirty="0">
                <a:solidFill>
                  <a:srgbClr val="434859"/>
                </a:solidFill>
                <a:latin typeface="HK Grotesk"/>
              </a:rPr>
              <a:t>and women meeting all three criteria was significantly lower still. For example, in Madagascar, 94% used materials, 91% had a private place to wash and change, and 92% participated in activities during menstruation, but only 79% satisfied all three needs. </a:t>
            </a:r>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52</a:t>
            </a:fld>
            <a:endParaRPr lang="en-GB"/>
          </a:p>
        </p:txBody>
      </p:sp>
    </p:spTree>
    <p:extLst>
      <p:ext uri="{BB962C8B-B14F-4D97-AF65-F5344CB8AC3E}">
        <p14:creationId xmlns:p14="http://schemas.microsoft.com/office/powerpoint/2010/main" val="64142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website includes a data portal, where you can download JMP country files, and can also make your own charts and tables. We’re going to demonstrate both of those today.</a:t>
            </a:r>
          </a:p>
          <a:p>
            <a:endParaRPr lang="en-US" dirty="0"/>
          </a:p>
          <a:p>
            <a:r>
              <a:rPr lang="en-US" dirty="0"/>
              <a:t>The starting point is washdata.org/data, from there you can explore the databases on households, schools, or health care facilities. Today we will focus on households. </a:t>
            </a:r>
          </a:p>
        </p:txBody>
      </p:sp>
      <p:sp>
        <p:nvSpPr>
          <p:cNvPr id="4" name="Slide Number Placeholder 3"/>
          <p:cNvSpPr>
            <a:spLocks noGrp="1"/>
          </p:cNvSpPr>
          <p:nvPr>
            <p:ph type="sldNum" sz="quarter" idx="5"/>
          </p:nvPr>
        </p:nvSpPr>
        <p:spPr/>
        <p:txBody>
          <a:bodyPr/>
          <a:lstStyle/>
          <a:p>
            <a:fld id="{CE49A064-6FBC-44D2-81AB-97CD689BB0A5}" type="slidenum">
              <a:rPr lang="en-GB" smtClean="0"/>
              <a:t>4</a:t>
            </a:fld>
            <a:endParaRPr lang="en-GB"/>
          </a:p>
        </p:txBody>
      </p:sp>
    </p:spTree>
    <p:extLst>
      <p:ext uri="{BB962C8B-B14F-4D97-AF65-F5344CB8AC3E}">
        <p14:creationId xmlns:p14="http://schemas.microsoft.com/office/powerpoint/2010/main" val="4094164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either the country file or the inequalities file.</a:t>
            </a:r>
          </a:p>
        </p:txBody>
      </p:sp>
      <p:sp>
        <p:nvSpPr>
          <p:cNvPr id="4" name="Slide Number Placeholder 3"/>
          <p:cNvSpPr>
            <a:spLocks noGrp="1"/>
          </p:cNvSpPr>
          <p:nvPr>
            <p:ph type="sldNum" sz="quarter" idx="5"/>
          </p:nvPr>
        </p:nvSpPr>
        <p:spPr/>
        <p:txBody>
          <a:bodyPr/>
          <a:lstStyle/>
          <a:p>
            <a:fld id="{CE49A064-6FBC-44D2-81AB-97CD689BB0A5}" type="slidenum">
              <a:rPr lang="en-GB" smtClean="0"/>
              <a:t>53</a:t>
            </a:fld>
            <a:endParaRPr lang="en-GB"/>
          </a:p>
        </p:txBody>
      </p:sp>
    </p:spTree>
    <p:extLst>
      <p:ext uri="{BB962C8B-B14F-4D97-AF65-F5344CB8AC3E}">
        <p14:creationId xmlns:p14="http://schemas.microsoft.com/office/powerpoint/2010/main" val="3726510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downloads page and select inequalities file</a:t>
            </a:r>
          </a:p>
        </p:txBody>
      </p:sp>
      <p:sp>
        <p:nvSpPr>
          <p:cNvPr id="4" name="Slide Number Placeholder 3"/>
          <p:cNvSpPr>
            <a:spLocks noGrp="1"/>
          </p:cNvSpPr>
          <p:nvPr>
            <p:ph type="sldNum" sz="quarter" idx="5"/>
          </p:nvPr>
        </p:nvSpPr>
        <p:spPr/>
        <p:txBody>
          <a:bodyPr/>
          <a:lstStyle/>
          <a:p>
            <a:fld id="{CE49A064-6FBC-44D2-81AB-97CD689BB0A5}" type="slidenum">
              <a:rPr lang="en-GB" smtClean="0"/>
              <a:t>54</a:t>
            </a:fld>
            <a:endParaRPr lang="en-GB"/>
          </a:p>
        </p:txBody>
      </p:sp>
    </p:spTree>
    <p:extLst>
      <p:ext uri="{BB962C8B-B14F-4D97-AF65-F5344CB8AC3E}">
        <p14:creationId xmlns:p14="http://schemas.microsoft.com/office/powerpoint/2010/main" val="572941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Inequalities files have a separate tab for each data source which contains data disaggregated by subnational region and wealth quintile</a:t>
            </a:r>
          </a:p>
          <a:p>
            <a:r>
              <a:rPr lang="en-US" dirty="0"/>
              <a:t>For this exercise select the most recent (MICS19)</a:t>
            </a:r>
          </a:p>
        </p:txBody>
      </p:sp>
      <p:sp>
        <p:nvSpPr>
          <p:cNvPr id="4" name="Slide Number Placeholder 3"/>
          <p:cNvSpPr>
            <a:spLocks noGrp="1"/>
          </p:cNvSpPr>
          <p:nvPr>
            <p:ph type="sldNum" sz="quarter" idx="5"/>
          </p:nvPr>
        </p:nvSpPr>
        <p:spPr/>
        <p:txBody>
          <a:bodyPr/>
          <a:lstStyle/>
          <a:p>
            <a:fld id="{CE49A064-6FBC-44D2-81AB-97CD689BB0A5}" type="slidenum">
              <a:rPr lang="en-GB" smtClean="0"/>
              <a:t>55</a:t>
            </a:fld>
            <a:endParaRPr lang="en-GB"/>
          </a:p>
        </p:txBody>
      </p:sp>
    </p:spTree>
    <p:extLst>
      <p:ext uri="{BB962C8B-B14F-4D97-AF65-F5344CB8AC3E}">
        <p14:creationId xmlns:p14="http://schemas.microsoft.com/office/powerpoint/2010/main" val="879493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at the top allow you to display data on water, sanitation, hygiene and menstrual health</a:t>
            </a:r>
          </a:p>
          <a:p>
            <a:r>
              <a:rPr lang="en-US" dirty="0"/>
              <a:t>Buttons also allow you to chose between data by wealth quintile or by subnational region</a:t>
            </a:r>
          </a:p>
          <a:p>
            <a:r>
              <a:rPr lang="en-US" dirty="0"/>
              <a:t>So for the first question select hygiene</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56</a:t>
            </a:fld>
            <a:endParaRPr lang="en-GB"/>
          </a:p>
        </p:txBody>
      </p:sp>
    </p:spTree>
    <p:extLst>
      <p:ext uri="{BB962C8B-B14F-4D97-AF65-F5344CB8AC3E}">
        <p14:creationId xmlns:p14="http://schemas.microsoft.com/office/powerpoint/2010/main" val="3151526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Definition of ‘Menstrual Health’ published in 2021 (reference in slide on new indicators too)</a:t>
            </a:r>
          </a:p>
          <a:p>
            <a:r>
              <a:rPr lang="en-US" sz="1200" dirty="0"/>
              <a:t>…on at least one MH indicator</a:t>
            </a:r>
          </a:p>
          <a:p>
            <a:r>
              <a:rPr lang="en-US" sz="1200" dirty="0"/>
              <a:t>…to better capture experiences of those who menstruate</a:t>
            </a:r>
          </a:p>
          <a:p>
            <a:r>
              <a:rPr lang="en-US" sz="1200" dirty="0"/>
              <a:t>Add slide with new indicators and reference girls indicators doc</a:t>
            </a:r>
          </a:p>
        </p:txBody>
      </p:sp>
      <p:sp>
        <p:nvSpPr>
          <p:cNvPr id="4" name="Slide Number Placeholder 3"/>
          <p:cNvSpPr>
            <a:spLocks noGrp="1"/>
          </p:cNvSpPr>
          <p:nvPr>
            <p:ph type="sldNum" sz="quarter" idx="5"/>
          </p:nvPr>
        </p:nvSpPr>
        <p:spPr/>
        <p:txBody>
          <a:bodyPr/>
          <a:lstStyle/>
          <a:p>
            <a:fld id="{F8024919-068E-49F4-A398-979F7784A2F4}" type="slidenum">
              <a:rPr lang="en-US" smtClean="0"/>
              <a:t>60</a:t>
            </a:fld>
            <a:endParaRPr lang="en-US"/>
          </a:p>
        </p:txBody>
      </p:sp>
    </p:spTree>
    <p:extLst>
      <p:ext uri="{BB962C8B-B14F-4D97-AF65-F5344CB8AC3E}">
        <p14:creationId xmlns:p14="http://schemas.microsoft.com/office/powerpoint/2010/main" val="3133179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a:t>Add references (girls indicators)</a:t>
            </a:r>
          </a:p>
        </p:txBody>
      </p:sp>
      <p:sp>
        <p:nvSpPr>
          <p:cNvPr id="4" name="Slide Number Placeholder 3"/>
          <p:cNvSpPr>
            <a:spLocks noGrp="1"/>
          </p:cNvSpPr>
          <p:nvPr>
            <p:ph type="sldNum" sz="quarter" idx="10"/>
          </p:nvPr>
        </p:nvSpPr>
        <p:spPr/>
        <p:txBody>
          <a:bodyPr/>
          <a:lstStyle/>
          <a:p>
            <a:fld id="{F8024919-068E-49F4-A398-979F7784A2F4}" type="slidenum">
              <a:rPr lang="en-US" smtClean="0"/>
              <a:t>61</a:t>
            </a:fld>
            <a:endParaRPr lang="en-US"/>
          </a:p>
        </p:txBody>
      </p:sp>
    </p:spTree>
    <p:extLst>
      <p:ext uri="{BB962C8B-B14F-4D97-AF65-F5344CB8AC3E}">
        <p14:creationId xmlns:p14="http://schemas.microsoft.com/office/powerpoint/2010/main" val="546283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0EE0076-A2B6-457E-8F3E-7DAD46FA0778}" type="slidenum">
              <a:rPr lang="en-GB" smtClean="0"/>
              <a:pPr>
                <a:defRPr/>
              </a:pPr>
              <a:t>62</a:t>
            </a:fld>
            <a:endParaRPr lang="en-GB"/>
          </a:p>
        </p:txBody>
      </p:sp>
    </p:spTree>
    <p:extLst>
      <p:ext uri="{BB962C8B-B14F-4D97-AF65-F5344CB8AC3E}">
        <p14:creationId xmlns:p14="http://schemas.microsoft.com/office/powerpoint/2010/main" val="2181072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Global availability of data on SDG WASH indicators is improving but some big gaps remain</a:t>
            </a:r>
          </a:p>
          <a:p>
            <a:pPr marL="171450" indent="-171450">
              <a:buFont typeface="Arial" panose="020B0604020202020204" pitchFamily="34" charset="0"/>
              <a:buChar char="•"/>
            </a:pPr>
            <a:r>
              <a:rPr lang="en-US" dirty="0"/>
              <a:t>This table shows the number of countries and % of population for which data are available on different aspects of WASH services and those with data for less than 50% of population are highlighted in yellow</a:t>
            </a:r>
          </a:p>
          <a:p>
            <a:pPr marL="171450" indent="-171450">
              <a:buFont typeface="Arial" panose="020B0604020202020204" pitchFamily="34" charset="0"/>
              <a:buChar char="•"/>
            </a:pPr>
            <a:r>
              <a:rPr lang="en-US" dirty="0"/>
              <a:t>It shows that while almost all countries have data on basic drinking water and basic sanitation, many countries still lack data on basic hygiene (data are missing for urban areas and for middle and high income countries which are less likely to include questions on handwashing in household surveys)</a:t>
            </a:r>
          </a:p>
          <a:p>
            <a:pPr marL="171450" indent="-171450">
              <a:buFont typeface="Arial" panose="020B0604020202020204" pitchFamily="34" charset="0"/>
              <a:buChar char="•"/>
            </a:pPr>
            <a:r>
              <a:rPr lang="en-US" dirty="0"/>
              <a:t>Data for safely managed drinking water are now available for more than half the worlds population (51%). Most countries have data on accessibility and availability of drinking water but data on drinking water quality are only available for 51% of the global population (just 16% of the population in Oceania).</a:t>
            </a:r>
          </a:p>
          <a:p>
            <a:pPr marL="171450" indent="-171450">
              <a:buFont typeface="Arial" panose="020B0604020202020204" pitchFamily="34" charset="0"/>
              <a:buChar char="•"/>
            </a:pPr>
            <a:r>
              <a:rPr lang="en-US" dirty="0"/>
              <a:t>Data coverage for safely managed sanitation has improved (86%) as we now have data for both China and India but many countries still lack data on treatment and disposal of wastes. While many countries have data on treatment of wastewater from households connected to sewers data on emptying and treatment of wastes from onsite facilities such as septic tanks and pit latrines are only available for 5 countries representing just 1% of the relevant population.</a:t>
            </a:r>
          </a:p>
          <a:p>
            <a:pPr marL="171450" indent="-171450">
              <a:buFont typeface="Arial" panose="020B0604020202020204" pitchFamily="34" charset="0"/>
              <a:buChar char="•"/>
            </a:pPr>
            <a:r>
              <a:rPr lang="en-US" dirty="0"/>
              <a:t>Safe management of wastes from onsite sanitation systems remains the single biggest data gap for national and global monitoring of SDG WASH targets.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25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to the downloads page</a:t>
            </a:r>
          </a:p>
        </p:txBody>
      </p:sp>
      <p:sp>
        <p:nvSpPr>
          <p:cNvPr id="4" name="Slide Number Placeholder 3"/>
          <p:cNvSpPr>
            <a:spLocks noGrp="1"/>
          </p:cNvSpPr>
          <p:nvPr>
            <p:ph type="sldNum" sz="quarter" idx="5"/>
          </p:nvPr>
        </p:nvSpPr>
        <p:spPr/>
        <p:txBody>
          <a:bodyPr/>
          <a:lstStyle/>
          <a:p>
            <a:fld id="{CE49A064-6FBC-44D2-81AB-97CD689BB0A5}" type="slidenum">
              <a:rPr lang="en-GB" smtClean="0"/>
              <a:t>5</a:t>
            </a:fld>
            <a:endParaRPr lang="en-GB"/>
          </a:p>
        </p:txBody>
      </p:sp>
    </p:spTree>
    <p:extLst>
      <p:ext uri="{BB962C8B-B14F-4D97-AF65-F5344CB8AC3E}">
        <p14:creationId xmlns:p14="http://schemas.microsoft.com/office/powerpoint/2010/main" val="171845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downloads page. Encourage people to download the India country file, we will use that as an example.</a:t>
            </a:r>
          </a:p>
        </p:txBody>
      </p:sp>
      <p:sp>
        <p:nvSpPr>
          <p:cNvPr id="4" name="Slide Number Placeholder 3"/>
          <p:cNvSpPr>
            <a:spLocks noGrp="1"/>
          </p:cNvSpPr>
          <p:nvPr>
            <p:ph type="sldNum" sz="quarter" idx="5"/>
          </p:nvPr>
        </p:nvSpPr>
        <p:spPr/>
        <p:txBody>
          <a:bodyPr/>
          <a:lstStyle/>
          <a:p>
            <a:fld id="{CE49A064-6FBC-44D2-81AB-97CD689BB0A5}" type="slidenum">
              <a:rPr lang="en-GB" smtClean="0"/>
              <a:t>6</a:t>
            </a:fld>
            <a:endParaRPr lang="en-GB"/>
          </a:p>
        </p:txBody>
      </p:sp>
    </p:spTree>
    <p:extLst>
      <p:ext uri="{BB962C8B-B14F-4D97-AF65-F5344CB8AC3E}">
        <p14:creationId xmlns:p14="http://schemas.microsoft.com/office/powerpoint/2010/main" val="70374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A064-6FBC-44D2-81AB-97CD689BB0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520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JMP uses ‘service ladders’ to benchmark and compare progress across countries, and these have been updated and expanded for SDG monitoring. The drinking water ladder defines five service levels, ranging from surface water to safely managed drinking water services, which is the global indicator for SDG target 6.1. The ladder builds on the improved/unimproved source type classification used for Millennium Development Goal (MDG) monitoring and introduces additional criteria related to the level of service provided. For SDG monitoring, households using improved sources are divided into three categories. If a round trip to collect water, including queuing, exceeds 30 minutes, it counts as a ‘limited service’, and if it takes no more than 30 minutes, it counts as a ‘basic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to meet the SDG standard for ‘safely managed services’, improved sources must be accessible on premises, available when needed, and free from contamination. Since households with safely managed services also meet the requirements for basic services, the two levels can also be grouped together as ‘at least basic service’, which is the indicator used for monitoring SDG target 1.4</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9</a:t>
            </a:fld>
            <a:endParaRPr lang="en-GB"/>
          </a:p>
        </p:txBody>
      </p:sp>
    </p:spTree>
    <p:extLst>
      <p:ext uri="{BB962C8B-B14F-4D97-AF65-F5344CB8AC3E}">
        <p14:creationId xmlns:p14="http://schemas.microsoft.com/office/powerpoint/2010/main" val="19297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ladders show trends between 2015 and 2022 for the world (on the right-hand side) and for different regional groupings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Estimates for safely managed services are available for 6 out of 8 SDG regions and coverage ranges from 31% in SSA to 94% in Europe and Northern America </a:t>
            </a:r>
            <a:endParaRPr lang="en-US" dirty="0"/>
          </a:p>
          <a:p>
            <a:pPr marL="171450" indent="-171450">
              <a:buFont typeface="Arial" panose="020B0604020202020204" pitchFamily="34" charset="0"/>
              <a:buChar char="•"/>
            </a:pPr>
            <a:r>
              <a:rPr lang="en-US" dirty="0"/>
              <a:t>Between 2015 and 2022 coverage of safely managed services has increased from 69% to 73%. This means that 1 in 4 people (2.2 billion) still lacked safely managed drinking water in 2022.</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Globally 703 million people still lacked even a basic drinking water services in 2022. 8 out of 10 lived in rural areas and over half lived in Least Developed Countries.</a:t>
            </a:r>
            <a:endParaRPr lang="en-US" dirty="0"/>
          </a:p>
          <a:p>
            <a:endParaRPr lang="en-GB" dirty="0"/>
          </a:p>
        </p:txBody>
      </p:sp>
      <p:sp>
        <p:nvSpPr>
          <p:cNvPr id="4" name="Slide Number Placeholder 3"/>
          <p:cNvSpPr>
            <a:spLocks noGrp="1"/>
          </p:cNvSpPr>
          <p:nvPr>
            <p:ph type="sldNum" sz="quarter" idx="5"/>
          </p:nvPr>
        </p:nvSpPr>
        <p:spPr/>
        <p:txBody>
          <a:bodyPr/>
          <a:lstStyle/>
          <a:p>
            <a:fld id="{52604357-7FF2-4D22-A0EF-26E7C62D5695}" type="slidenum">
              <a:rPr lang="de-DE" smtClean="0"/>
              <a:t>10</a:t>
            </a:fld>
            <a:endParaRPr lang="de-DE"/>
          </a:p>
        </p:txBody>
      </p:sp>
    </p:spTree>
    <p:extLst>
      <p:ext uri="{BB962C8B-B14F-4D97-AF65-F5344CB8AC3E}">
        <p14:creationId xmlns:p14="http://schemas.microsoft.com/office/powerpoint/2010/main" val="190367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32235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44758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539837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06433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561914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73928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70888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381376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2133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a:t>Launch of JMP global baseline report on WinS, Stockholm</a:t>
            </a:r>
            <a:endParaRPr lang="en-US" dirty="0"/>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1974968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22088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394717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427027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582589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2725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5E872-734C-4F3F-A1A1-E6D3FA9D3511}"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40540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5E872-734C-4F3F-A1A1-E6D3FA9D3511}"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441791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E872-734C-4F3F-A1A1-E6D3FA9D3511}"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31466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50183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5E872-734C-4F3F-A1A1-E6D3FA9D3511}"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402927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43271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101677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10/23/2023</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4028582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28 August 2018</a:t>
            </a:r>
            <a:endParaRPr lang="en-US" dirty="0"/>
          </a:p>
        </p:txBody>
      </p:sp>
      <p:sp>
        <p:nvSpPr>
          <p:cNvPr id="4" name="Footer Placeholder 3"/>
          <p:cNvSpPr>
            <a:spLocks noGrp="1"/>
          </p:cNvSpPr>
          <p:nvPr>
            <p:ph type="ftr" sz="quarter" idx="11"/>
          </p:nvPr>
        </p:nvSpPr>
        <p:spPr/>
        <p:txBody>
          <a:bodyPr/>
          <a:lstStyle/>
          <a:p>
            <a:r>
              <a:rPr lang="en-US"/>
              <a:t>Launch of JMP global baseline report on WinS, Stockholm</a:t>
            </a:r>
            <a:endParaRPr lang="en-US" dirty="0"/>
          </a:p>
        </p:txBody>
      </p:sp>
      <p:sp>
        <p:nvSpPr>
          <p:cNvPr id="5" name="Slide Number Placeholder 4"/>
          <p:cNvSpPr>
            <a:spLocks noGrp="1"/>
          </p:cNvSpPr>
          <p:nvPr>
            <p:ph type="sldNum" sz="quarter" idx="12"/>
          </p:nvPr>
        </p:nvSpPr>
        <p:spPr/>
        <p:txBody>
          <a:bodyPr/>
          <a:lstStyle/>
          <a:p>
            <a:fld id="{C3FDE51E-0052-334C-A4B2-C567FE9F326F}" type="slidenum">
              <a:rPr lang="en-US" smtClean="0"/>
              <a:pPr/>
              <a:t>‹#›</a:t>
            </a:fld>
            <a:endParaRPr lang="en-US"/>
          </a:p>
        </p:txBody>
      </p:sp>
      <p:sp>
        <p:nvSpPr>
          <p:cNvPr id="7" name="Text Placeholder 6"/>
          <p:cNvSpPr>
            <a:spLocks noGrp="1"/>
          </p:cNvSpPr>
          <p:nvPr>
            <p:ph type="body" sz="quarter" idx="13"/>
          </p:nvPr>
        </p:nvSpPr>
        <p:spPr>
          <a:xfrm>
            <a:off x="573024" y="1600200"/>
            <a:ext cx="11033760" cy="4709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4" hasCustomPrompt="1"/>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dirty="0"/>
              <a:t>Click to edit Master sub-title style</a:t>
            </a:r>
          </a:p>
        </p:txBody>
      </p:sp>
    </p:spTree>
    <p:extLst>
      <p:ext uri="{BB962C8B-B14F-4D97-AF65-F5344CB8AC3E}">
        <p14:creationId xmlns:p14="http://schemas.microsoft.com/office/powerpoint/2010/main" val="1178771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3844421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996331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3366606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2564143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635519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619814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1079309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1987073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183226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2354683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2880912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8BCC41-727A-4443-B46C-5562FBD16879}"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13B4AE-A927-4DDA-B57B-C7C9691C7D1F}" type="slidenum">
              <a:rPr lang="en-US" smtClean="0"/>
              <a:t>‹#›</a:t>
            </a:fld>
            <a:endParaRPr lang="en-US" dirty="0"/>
          </a:p>
        </p:txBody>
      </p:sp>
    </p:spTree>
    <p:extLst>
      <p:ext uri="{BB962C8B-B14F-4D97-AF65-F5344CB8AC3E}">
        <p14:creationId xmlns:p14="http://schemas.microsoft.com/office/powerpoint/2010/main" val="3480106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517838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46A99-B070-467A-90DE-A830AC3C3BF7}" type="datetime1">
              <a:rPr lang="en-US" smtClean="0">
                <a:solidFill>
                  <a:prstClr val="black">
                    <a:tint val="75000"/>
                  </a:prstClr>
                </a:solidFill>
              </a:r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814231-C564-459E-A527-55508A559AB2}"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353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userDrawn="1"/>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userDrawn="1"/>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pPr>
              <a:defRPr/>
            </a:pPr>
            <a:fld id="{F8CB7F80-1FCA-44DE-B367-8B90B6BE6B82}" type="datetime1">
              <a:rPr lang="en-US" smtClean="0">
                <a:solidFill>
                  <a:prstClr val="black">
                    <a:tint val="75000"/>
                  </a:prstClr>
                </a:solidFill>
              </a:rPr>
              <a:t>10/23/2023</a:t>
            </a:fld>
            <a:endParaRPr lang="en-GB">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73939FE-7BC6-42BD-B27E-1F76D60FE7C3}"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1688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grpSp>
        <p:nvGrpSpPr>
          <p:cNvPr id="4" name="Grouper 4"/>
          <p:cNvGrpSpPr>
            <a:grpSpLocks/>
          </p:cNvGrpSpPr>
          <p:nvPr userDrawn="1"/>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fr-CH" dirty="0"/>
              <a:t>Click to edit Master text styles</a:t>
            </a:r>
          </a:p>
          <a:p>
            <a:pPr lvl="1"/>
            <a:r>
              <a:rPr lang="fr-CH" dirty="0"/>
              <a:t>Second level</a:t>
            </a:r>
          </a:p>
          <a:p>
            <a:pPr lvl="2"/>
            <a:r>
              <a:rPr lang="fr-CH" dirty="0"/>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fr-CH" dirty="0"/>
              <a:t>Cliquez et modifiez le titre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pPr>
              <a:defRPr/>
            </a:pPr>
            <a:fld id="{1D9E6990-7552-46B4-99D4-3120155BA7BD}" type="slidenum">
              <a:rPr lang="en-US" altLang="en-US"/>
              <a:pPr>
                <a:defRPr/>
              </a:pPr>
              <a:t>‹#›</a:t>
            </a:fld>
            <a:endParaRPr lang="en-US" alt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pPr>
              <a:defRPr/>
            </a:pPr>
            <a:r>
              <a:rPr lang="en-US" dirty="0"/>
              <a:t>Strengthening WinS Monitoring (ILE 2017) |</a:t>
            </a:r>
          </a:p>
        </p:txBody>
      </p:sp>
    </p:spTree>
    <p:extLst>
      <p:ext uri="{BB962C8B-B14F-4D97-AF65-F5344CB8AC3E}">
        <p14:creationId xmlns:p14="http://schemas.microsoft.com/office/powerpoint/2010/main" val="1709521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176622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10/23/2023</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261710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54303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8041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23.10.2023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6828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55610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10/23/2023</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2378885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639033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23.10.2023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77387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4349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13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196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317131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73570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65E872-734C-4F3F-A1A1-E6D3FA9D3511}"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C999E-D81C-454A-99D6-3117554FF7B7}" type="slidenum">
              <a:rPr lang="en-US" smtClean="0"/>
              <a:t>‹#›</a:t>
            </a:fld>
            <a:endParaRPr lang="en-US"/>
          </a:p>
        </p:txBody>
      </p:sp>
    </p:spTree>
    <p:extLst>
      <p:ext uri="{BB962C8B-B14F-4D97-AF65-F5344CB8AC3E}">
        <p14:creationId xmlns:p14="http://schemas.microsoft.com/office/powerpoint/2010/main" val="248001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3.png"/><Relationship Id="rId5" Type="http://schemas.openxmlformats.org/officeDocument/2006/relationships/slideLayout" Target="../slideLayouts/slideLayout53.xml"/><Relationship Id="rId10" Type="http://schemas.openxmlformats.org/officeDocument/2006/relationships/image" Target="../media/image5.png"/><Relationship Id="rId4" Type="http://schemas.openxmlformats.org/officeDocument/2006/relationships/slideLayout" Target="../slideLayouts/slideLayout52.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10/23/2023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4218795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 id="2147483716" r:id="rId6"/>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10/23/2023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51328295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E872-734C-4F3F-A1A1-E6D3FA9D3511}" type="datetimeFigureOut">
              <a:rPr lang="en-US" smtClean="0"/>
              <a:t>10/23/2023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C999E-D81C-454A-99D6-3117554FF7B7}" type="slidenum">
              <a:rPr lang="en-US" smtClean="0"/>
              <a:t>‹#›</a:t>
            </a:fld>
            <a:endParaRPr lang="en-US"/>
          </a:p>
        </p:txBody>
      </p:sp>
    </p:spTree>
    <p:extLst>
      <p:ext uri="{BB962C8B-B14F-4D97-AF65-F5344CB8AC3E}">
        <p14:creationId xmlns:p14="http://schemas.microsoft.com/office/powerpoint/2010/main" val="10330252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BCC41-727A-4443-B46C-5562FBD16879}" type="datetimeFigureOut">
              <a:rPr lang="en-US" smtClean="0"/>
              <a:t>10/23/2023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3B4AE-A927-4DDA-B57B-C7C9691C7D1F}" type="slidenum">
              <a:rPr lang="en-US" smtClean="0"/>
              <a:t>‹#›</a:t>
            </a:fld>
            <a:endParaRPr lang="en-US" dirty="0"/>
          </a:p>
        </p:txBody>
      </p:sp>
    </p:spTree>
    <p:extLst>
      <p:ext uri="{BB962C8B-B14F-4D97-AF65-F5344CB8AC3E}">
        <p14:creationId xmlns:p14="http://schemas.microsoft.com/office/powerpoint/2010/main" val="24948742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CE7E3C6-8B07-4DAC-8889-8EFBFA7B9351}" type="datetime1">
              <a:rPr lang="en-US" smtClean="0">
                <a:solidFill>
                  <a:prstClr val="black">
                    <a:tint val="75000"/>
                  </a:prstClr>
                </a:solidFill>
              </a:rPr>
              <a:t>10/23/2023</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pPr>
              <a:defRPr/>
            </a:pPr>
            <a:fld id="{402BE56B-010E-4616-ABA9-1B499FE467B2}" type="slidenum">
              <a:rPr lang="en-GB">
                <a:solidFill>
                  <a:prstClr val="white"/>
                </a:solidFill>
              </a:rPr>
              <a:pPr>
                <a:defRPr/>
              </a:pPr>
              <a:t>‹#›</a:t>
            </a:fld>
            <a:endParaRPr lang="en-GB">
              <a:solidFill>
                <a:prstClr val="white"/>
              </a:solidFill>
            </a:endParaRPr>
          </a:p>
        </p:txBody>
      </p:sp>
      <p:pic>
        <p:nvPicPr>
          <p:cNvPr id="1033" name="Picture 11"/>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8047622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10/23/2023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085597209"/>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715" r:id="rId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10/23/2023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271842876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hyperlink" Target="mailto:johnstonr@who.int" TargetMode="External"/><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hyperlink" Target="https://washdata.org/" TargetMode="External"/><Relationship Id="rId10" Type="http://schemas.openxmlformats.org/officeDocument/2006/relationships/image" Target="../media/image11.jpeg"/><Relationship Id="rId4" Type="http://schemas.openxmlformats.org/officeDocument/2006/relationships/hyperlink" Target="mailto:tslaymaker@unicef.org"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ashdata.org/data/househol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ashdata.org/data/country/IND/household/download" TargetMode="Externa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ashdata.org/monitoring/drinking-water/water-quality-monitorin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washdata.org/reports/jmp-2023-wash-households"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hyperlink" Target="https://washdata.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ashdata.org/data/househol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ashdata.org/dat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washdata.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ashdata.org/data/household#!/dashboard/5482" TargetMode="External"/><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ashdata.org/data/household#!/dashboard/5483" TargetMode="External"/><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image" Target="../media/image73.png"/><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notesSlide" Target="../notesSlides/notesSlide33.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6.xml"/><Relationship Id="rId6" Type="http://schemas.openxmlformats.org/officeDocument/2006/relationships/image" Target="../media/image76.jpeg"/><Relationship Id="rId11" Type="http://schemas.microsoft.com/office/2007/relationships/diagramDrawing" Target="../diagrams/drawing2.xml"/><Relationship Id="rId5" Type="http://schemas.openxmlformats.org/officeDocument/2006/relationships/image" Target="../media/image75.png"/><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image" Target="../media/image74.png"/><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hyperlink" Target="https://washdata.org/monitoring/sanitation/safely-managed-on-site-sanitation"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ashdata.org/data/househol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mailto:info@washdata.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hyperlink" Target="mailto:info@washdata.or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washdata.org/how-we-work/jmp-country-consultatio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965-5AA2-464E-ABB0-0C3755633F48}"/>
              </a:ext>
            </a:extLst>
          </p:cNvPr>
          <p:cNvSpPr>
            <a:spLocks noGrp="1"/>
          </p:cNvSpPr>
          <p:nvPr>
            <p:ph type="title"/>
          </p:nvPr>
        </p:nvSpPr>
        <p:spPr>
          <a:xfrm>
            <a:off x="0" y="274638"/>
            <a:ext cx="12192000" cy="1143000"/>
          </a:xfrm>
        </p:spPr>
        <p:txBody>
          <a:bodyPr/>
          <a:lstStyle/>
          <a:p>
            <a:r>
              <a:rPr lang="en-US" sz="3600" dirty="0"/>
              <a:t>WHO/UNICEF JMP global monitoring of drinking water, sanitation and hygiene</a:t>
            </a:r>
          </a:p>
        </p:txBody>
      </p:sp>
      <p:sp>
        <p:nvSpPr>
          <p:cNvPr id="4" name="Slide Number Placeholder 3">
            <a:extLst>
              <a:ext uri="{FF2B5EF4-FFF2-40B4-BE49-F238E27FC236}">
                <a16:creationId xmlns:a16="http://schemas.microsoft.com/office/drawing/2014/main" id="{EB11097E-9754-4351-8EE8-21DF5D12C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27" name="Subtitle 2">
            <a:extLst>
              <a:ext uri="{FF2B5EF4-FFF2-40B4-BE49-F238E27FC236}">
                <a16:creationId xmlns:a16="http://schemas.microsoft.com/office/drawing/2014/main" id="{D56EE7CF-FCC1-47E3-B6FA-659620CF9F16}"/>
              </a:ext>
            </a:extLst>
          </p:cNvPr>
          <p:cNvSpPr txBox="1">
            <a:spLocks/>
          </p:cNvSpPr>
          <p:nvPr/>
        </p:nvSpPr>
        <p:spPr bwMode="auto">
          <a:xfrm>
            <a:off x="1817050" y="5166944"/>
            <a:ext cx="1019503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t>UNC Water and Health, 23 October 2023 </a:t>
            </a:r>
          </a:p>
          <a:p>
            <a:pPr marL="0" indent="0" algn="ctr">
              <a:buNone/>
            </a:pPr>
            <a:r>
              <a:rPr lang="en-US" sz="1400" dirty="0">
                <a:solidFill>
                  <a:schemeClr val="bg1">
                    <a:lumMod val="50000"/>
                  </a:schemeClr>
                </a:solidFill>
              </a:rPr>
              <a:t>Rick Johnston </a:t>
            </a:r>
            <a:r>
              <a:rPr lang="en-US" sz="1400" dirty="0"/>
              <a:t>(</a:t>
            </a:r>
            <a:r>
              <a:rPr lang="en-US" sz="1400" dirty="0">
                <a:hlinkClick r:id="rId3"/>
              </a:rPr>
              <a:t>johnstonr@who.int</a:t>
            </a:r>
            <a:r>
              <a:rPr lang="en-US" sz="1400" dirty="0"/>
              <a:t>) </a:t>
            </a:r>
            <a:br>
              <a:rPr lang="en-US" sz="1400" dirty="0"/>
            </a:br>
            <a:r>
              <a:rPr lang="en-US" sz="1400" dirty="0">
                <a:solidFill>
                  <a:schemeClr val="bg1">
                    <a:lumMod val="50000"/>
                  </a:schemeClr>
                </a:solidFill>
              </a:rPr>
              <a:t>Tom Slaymaker </a:t>
            </a:r>
            <a:r>
              <a:rPr lang="en-US" sz="1400" dirty="0"/>
              <a:t>(</a:t>
            </a:r>
            <a:r>
              <a:rPr lang="en-US" sz="1400" dirty="0">
                <a:hlinkClick r:id="rId4"/>
              </a:rPr>
              <a:t>tslaymaker@unicef.org</a:t>
            </a:r>
            <a:r>
              <a:rPr lang="en-US" sz="1400" dirty="0"/>
              <a:t>)</a:t>
            </a:r>
            <a:r>
              <a:rPr lang="en-US" sz="1600" dirty="0"/>
              <a:t> </a:t>
            </a:r>
          </a:p>
          <a:p>
            <a:pPr marL="0" indent="0" algn="ctr">
              <a:buNone/>
            </a:pPr>
            <a:endParaRPr lang="en-US" sz="1600" dirty="0"/>
          </a:p>
          <a:p>
            <a:pPr algn="ctr"/>
            <a:endParaRPr lang="en-US" sz="1600" dirty="0"/>
          </a:p>
        </p:txBody>
      </p:sp>
      <p:pic>
        <p:nvPicPr>
          <p:cNvPr id="13" name="Picture 12">
            <a:extLst>
              <a:ext uri="{FF2B5EF4-FFF2-40B4-BE49-F238E27FC236}">
                <a16:creationId xmlns:a16="http://schemas.microsoft.com/office/drawing/2014/main" id="{7CFEF657-D0B1-3B56-10B3-DC9EE839320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27586" y="2060928"/>
            <a:ext cx="1658521" cy="2170027"/>
          </a:xfrm>
          <a:prstGeom prst="rect">
            <a:avLst/>
          </a:prstGeom>
        </p:spPr>
      </p:pic>
      <p:pic>
        <p:nvPicPr>
          <p:cNvPr id="16" name="Content Placeholder 4">
            <a:extLst>
              <a:ext uri="{FF2B5EF4-FFF2-40B4-BE49-F238E27FC236}">
                <a16:creationId xmlns:a16="http://schemas.microsoft.com/office/drawing/2014/main" id="{CB4C995B-6343-DDBA-85AF-E87D67D684F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1568188" y="2613205"/>
            <a:ext cx="1658521" cy="216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B742AC5-02EC-3892-4803-024CF910DED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615033" y="2060469"/>
            <a:ext cx="2331785" cy="1809144"/>
          </a:xfrm>
          <a:prstGeom prst="rect">
            <a:avLst/>
          </a:prstGeom>
        </p:spPr>
      </p:pic>
      <p:pic>
        <p:nvPicPr>
          <p:cNvPr id="18" name="Picture 17">
            <a:extLst>
              <a:ext uri="{FF2B5EF4-FFF2-40B4-BE49-F238E27FC236}">
                <a16:creationId xmlns:a16="http://schemas.microsoft.com/office/drawing/2014/main" id="{64F7D1D2-765A-1CE5-BCB7-F1AED5AA024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55635" y="2595837"/>
            <a:ext cx="2345461" cy="1809144"/>
          </a:xfrm>
          <a:prstGeom prst="rect">
            <a:avLst/>
          </a:prstGeom>
        </p:spPr>
      </p:pic>
      <p:sp>
        <p:nvSpPr>
          <p:cNvPr id="19" name="TextBox 18">
            <a:extLst>
              <a:ext uri="{FF2B5EF4-FFF2-40B4-BE49-F238E27FC236}">
                <a16:creationId xmlns:a16="http://schemas.microsoft.com/office/drawing/2014/main" id="{39ED3A69-D012-82E3-812D-7B23A6F8A0C8}"/>
              </a:ext>
            </a:extLst>
          </p:cNvPr>
          <p:cNvSpPr txBox="1"/>
          <p:nvPr/>
        </p:nvSpPr>
        <p:spPr>
          <a:xfrm>
            <a:off x="721895" y="1600583"/>
            <a:ext cx="3433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Households in odd years</a:t>
            </a:r>
          </a:p>
        </p:txBody>
      </p:sp>
      <p:sp>
        <p:nvSpPr>
          <p:cNvPr id="32" name="TextBox 31">
            <a:extLst>
              <a:ext uri="{FF2B5EF4-FFF2-40B4-BE49-F238E27FC236}">
                <a16:creationId xmlns:a16="http://schemas.microsoft.com/office/drawing/2014/main" id="{3E296588-8A05-C369-E6D6-F1E475BE7012}"/>
              </a:ext>
            </a:extLst>
          </p:cNvPr>
          <p:cNvSpPr txBox="1"/>
          <p:nvPr/>
        </p:nvSpPr>
        <p:spPr>
          <a:xfrm>
            <a:off x="5492361" y="1600583"/>
            <a:ext cx="567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WASH in Schools and Health Care Facilities in even years</a:t>
            </a:r>
          </a:p>
        </p:txBody>
      </p:sp>
      <p:sp>
        <p:nvSpPr>
          <p:cNvPr id="35" name="TextBox 34">
            <a:extLst>
              <a:ext uri="{FF2B5EF4-FFF2-40B4-BE49-F238E27FC236}">
                <a16:creationId xmlns:a16="http://schemas.microsoft.com/office/drawing/2014/main" id="{41FD8723-0C4B-91F9-1A4B-3BA7EADFD730}"/>
              </a:ext>
            </a:extLst>
          </p:cNvPr>
          <p:cNvSpPr txBox="1"/>
          <p:nvPr/>
        </p:nvSpPr>
        <p:spPr>
          <a:xfrm>
            <a:off x="2532116" y="2571249"/>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2019</a:t>
            </a:r>
          </a:p>
        </p:txBody>
      </p:sp>
      <p:sp>
        <p:nvSpPr>
          <p:cNvPr id="36" name="TextBox 35">
            <a:extLst>
              <a:ext uri="{FF2B5EF4-FFF2-40B4-BE49-F238E27FC236}">
                <a16:creationId xmlns:a16="http://schemas.microsoft.com/office/drawing/2014/main" id="{0AFCC000-F913-AFC5-E80E-FF72A70E692F}"/>
              </a:ext>
            </a:extLst>
          </p:cNvPr>
          <p:cNvSpPr txBox="1"/>
          <p:nvPr/>
        </p:nvSpPr>
        <p:spPr>
          <a:xfrm>
            <a:off x="6212220" y="2055578"/>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2018</a:t>
            </a:r>
          </a:p>
        </p:txBody>
      </p:sp>
      <p:sp>
        <p:nvSpPr>
          <p:cNvPr id="37" name="TextBox 36">
            <a:extLst>
              <a:ext uri="{FF2B5EF4-FFF2-40B4-BE49-F238E27FC236}">
                <a16:creationId xmlns:a16="http://schemas.microsoft.com/office/drawing/2014/main" id="{A3541CEA-F31D-CDA7-CE8B-94EC0D8FBC61}"/>
              </a:ext>
            </a:extLst>
          </p:cNvPr>
          <p:cNvSpPr txBox="1"/>
          <p:nvPr/>
        </p:nvSpPr>
        <p:spPr>
          <a:xfrm>
            <a:off x="6817414" y="2601971"/>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2020</a:t>
            </a:r>
          </a:p>
        </p:txBody>
      </p:sp>
      <p:pic>
        <p:nvPicPr>
          <p:cNvPr id="38" name="Picture 37">
            <a:extLst>
              <a:ext uri="{FF2B5EF4-FFF2-40B4-BE49-F238E27FC236}">
                <a16:creationId xmlns:a16="http://schemas.microsoft.com/office/drawing/2014/main" id="{6DA180E1-1CFD-0CE8-B4DD-50391B5835BF}"/>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52143" y="3085919"/>
            <a:ext cx="1683096" cy="2382108"/>
          </a:xfrm>
          <a:prstGeom prst="rect">
            <a:avLst/>
          </a:prstGeom>
        </p:spPr>
      </p:pic>
      <p:sp>
        <p:nvSpPr>
          <p:cNvPr id="43" name="TextBox 42">
            <a:extLst>
              <a:ext uri="{FF2B5EF4-FFF2-40B4-BE49-F238E27FC236}">
                <a16:creationId xmlns:a16="http://schemas.microsoft.com/office/drawing/2014/main" id="{133C5073-A8E1-7FBD-061A-59A2EB0EC8BF}"/>
              </a:ext>
            </a:extLst>
          </p:cNvPr>
          <p:cNvSpPr txBox="1"/>
          <p:nvPr/>
        </p:nvSpPr>
        <p:spPr>
          <a:xfrm>
            <a:off x="3159925" y="3065765"/>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sp>
        <p:nvSpPr>
          <p:cNvPr id="44" name="TextBox 43">
            <a:extLst>
              <a:ext uri="{FF2B5EF4-FFF2-40B4-BE49-F238E27FC236}">
                <a16:creationId xmlns:a16="http://schemas.microsoft.com/office/drawing/2014/main" id="{53141B0A-1AB9-BEE3-6588-8FB211BF3E4F}"/>
              </a:ext>
            </a:extLst>
          </p:cNvPr>
          <p:cNvSpPr txBox="1"/>
          <p:nvPr/>
        </p:nvSpPr>
        <p:spPr>
          <a:xfrm>
            <a:off x="1973594" y="2035993"/>
            <a:ext cx="73459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2017</a:t>
            </a:r>
          </a:p>
        </p:txBody>
      </p:sp>
      <p:pic>
        <p:nvPicPr>
          <p:cNvPr id="45" name="Picture 44">
            <a:extLst>
              <a:ext uri="{FF2B5EF4-FFF2-40B4-BE49-F238E27FC236}">
                <a16:creationId xmlns:a16="http://schemas.microsoft.com/office/drawing/2014/main" id="{69B84054-0297-0602-10AF-021125847DA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534432" y="3143267"/>
            <a:ext cx="2613711" cy="2013654"/>
          </a:xfrm>
          <a:prstGeom prst="rect">
            <a:avLst/>
          </a:prstGeom>
        </p:spPr>
      </p:pic>
      <p:sp>
        <p:nvSpPr>
          <p:cNvPr id="46" name="TextBox 45">
            <a:extLst>
              <a:ext uri="{FF2B5EF4-FFF2-40B4-BE49-F238E27FC236}">
                <a16:creationId xmlns:a16="http://schemas.microsoft.com/office/drawing/2014/main" id="{DEC7E611-6C29-0C10-C97D-E6A27124F23E}"/>
              </a:ext>
            </a:extLst>
          </p:cNvPr>
          <p:cNvSpPr txBox="1"/>
          <p:nvPr/>
        </p:nvSpPr>
        <p:spPr>
          <a:xfrm>
            <a:off x="7431728" y="3127138"/>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grpSp>
        <p:nvGrpSpPr>
          <p:cNvPr id="50" name="Group 49">
            <a:extLst>
              <a:ext uri="{FF2B5EF4-FFF2-40B4-BE49-F238E27FC236}">
                <a16:creationId xmlns:a16="http://schemas.microsoft.com/office/drawing/2014/main" id="{81B0313A-7C66-2973-6738-1733D4CC6D6E}"/>
              </a:ext>
            </a:extLst>
          </p:cNvPr>
          <p:cNvGrpSpPr/>
          <p:nvPr/>
        </p:nvGrpSpPr>
        <p:grpSpPr>
          <a:xfrm>
            <a:off x="2675692" y="3490603"/>
            <a:ext cx="1946385" cy="2542178"/>
            <a:chOff x="2675692" y="3490603"/>
            <a:chExt cx="1946385" cy="2542178"/>
          </a:xfrm>
        </p:grpSpPr>
        <p:pic>
          <p:nvPicPr>
            <p:cNvPr id="51" name="Picture 50">
              <a:extLst>
                <a:ext uri="{FF2B5EF4-FFF2-40B4-BE49-F238E27FC236}">
                  <a16:creationId xmlns:a16="http://schemas.microsoft.com/office/drawing/2014/main" id="{DA17F289-4A85-BEC8-8219-ADA742E900EF}"/>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75692" y="3529183"/>
              <a:ext cx="1938269" cy="2503598"/>
            </a:xfrm>
            <a:prstGeom prst="rect">
              <a:avLst/>
            </a:prstGeom>
          </p:spPr>
        </p:pic>
        <p:sp>
          <p:nvSpPr>
            <p:cNvPr id="52" name="TextBox 51">
              <a:extLst>
                <a:ext uri="{FF2B5EF4-FFF2-40B4-BE49-F238E27FC236}">
                  <a16:creationId xmlns:a16="http://schemas.microsoft.com/office/drawing/2014/main" id="{07855E47-C3B3-AC0A-E27D-8CA40258C6BD}"/>
                </a:ext>
              </a:extLst>
            </p:cNvPr>
            <p:cNvSpPr txBox="1"/>
            <p:nvPr/>
          </p:nvSpPr>
          <p:spPr>
            <a:xfrm>
              <a:off x="3887479" y="3490603"/>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2023</a:t>
              </a:r>
            </a:p>
          </p:txBody>
        </p:sp>
      </p:grpSp>
      <p:pic>
        <p:nvPicPr>
          <p:cNvPr id="53" name="Picture 52" descr="A qr code with a few black squares&#10;&#10;Description automatically generated">
            <a:extLst>
              <a:ext uri="{FF2B5EF4-FFF2-40B4-BE49-F238E27FC236}">
                <a16:creationId xmlns:a16="http://schemas.microsoft.com/office/drawing/2014/main" id="{61FD0F7A-59D9-D18D-5237-004F5687107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465" y="4560384"/>
            <a:ext cx="1447593" cy="1447593"/>
          </a:xfrm>
          <a:prstGeom prst="rect">
            <a:avLst/>
          </a:prstGeom>
        </p:spPr>
      </p:pic>
      <p:pic>
        <p:nvPicPr>
          <p:cNvPr id="3" name="Picture 2">
            <a:extLst>
              <a:ext uri="{FF2B5EF4-FFF2-40B4-BE49-F238E27FC236}">
                <a16:creationId xmlns:a16="http://schemas.microsoft.com/office/drawing/2014/main" id="{2E88717D-C812-0984-33EE-0E35CD493AB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878336" y="2055579"/>
            <a:ext cx="1542198" cy="2175376"/>
          </a:xfrm>
          <a:prstGeom prst="rect">
            <a:avLst/>
          </a:prstGeom>
        </p:spPr>
      </p:pic>
      <p:sp>
        <p:nvSpPr>
          <p:cNvPr id="5" name="TextBox 4">
            <a:extLst>
              <a:ext uri="{FF2B5EF4-FFF2-40B4-BE49-F238E27FC236}">
                <a16:creationId xmlns:a16="http://schemas.microsoft.com/office/drawing/2014/main" id="{9F646BCD-BE06-F98D-D967-8CAE5B221EF4}"/>
              </a:ext>
            </a:extLst>
          </p:cNvPr>
          <p:cNvSpPr txBox="1"/>
          <p:nvPr/>
        </p:nvSpPr>
        <p:spPr>
          <a:xfrm>
            <a:off x="9694163" y="2017589"/>
            <a:ext cx="778768" cy="369332"/>
          </a:xfrm>
          <a:prstGeom prst="rect">
            <a:avLst/>
          </a:prstGeom>
          <a:solidFill>
            <a:srgbClr val="FFFFFF">
              <a:alpha val="50196"/>
            </a:srgb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2019</a:t>
            </a:r>
          </a:p>
        </p:txBody>
      </p:sp>
      <p:pic>
        <p:nvPicPr>
          <p:cNvPr id="6" name="Picture 5">
            <a:extLst>
              <a:ext uri="{FF2B5EF4-FFF2-40B4-BE49-F238E27FC236}">
                <a16:creationId xmlns:a16="http://schemas.microsoft.com/office/drawing/2014/main" id="{BC612CCE-A4DF-5C4D-3D31-6DB5B927E6A4}"/>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359386" y="2607856"/>
            <a:ext cx="1579092" cy="2229581"/>
          </a:xfrm>
          <a:prstGeom prst="rect">
            <a:avLst/>
          </a:prstGeom>
          <a:ln>
            <a:solidFill>
              <a:srgbClr val="293476"/>
            </a:solidFill>
          </a:ln>
        </p:spPr>
      </p:pic>
      <p:sp>
        <p:nvSpPr>
          <p:cNvPr id="7" name="TextBox 6">
            <a:extLst>
              <a:ext uri="{FF2B5EF4-FFF2-40B4-BE49-F238E27FC236}">
                <a16:creationId xmlns:a16="http://schemas.microsoft.com/office/drawing/2014/main" id="{6B7F0545-1072-3A27-58D7-6697253D3470}"/>
              </a:ext>
            </a:extLst>
          </p:cNvPr>
          <p:cNvSpPr txBox="1"/>
          <p:nvPr/>
        </p:nvSpPr>
        <p:spPr>
          <a:xfrm>
            <a:off x="10328342" y="2595837"/>
            <a:ext cx="729682" cy="369204"/>
          </a:xfrm>
          <a:prstGeom prst="rect">
            <a:avLst/>
          </a:prstGeom>
          <a:solidFill>
            <a:srgbClr val="FFFFFF">
              <a:alpha val="50196"/>
            </a:srgbClr>
          </a:solid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0" cap="none" spc="0" normalizeH="0" baseline="0" noProof="0" dirty="0">
                <a:ln>
                  <a:noFill/>
                </a:ln>
                <a:solidFill>
                  <a:prstClr val="black"/>
                </a:solidFill>
                <a:effectLst/>
                <a:uLnTx/>
                <a:uFillTx/>
                <a:latin typeface="Calibri"/>
                <a:ea typeface="+mn-ea"/>
                <a:cs typeface="+mn-cs"/>
              </a:rPr>
              <a:t>2020</a:t>
            </a:r>
          </a:p>
        </p:txBody>
      </p:sp>
      <p:sp>
        <p:nvSpPr>
          <p:cNvPr id="8" name="TextBox 7">
            <a:extLst>
              <a:ext uri="{FF2B5EF4-FFF2-40B4-BE49-F238E27FC236}">
                <a16:creationId xmlns:a16="http://schemas.microsoft.com/office/drawing/2014/main" id="{7C2A1B45-55C7-DB17-E2BA-49FCAD41B45C}"/>
              </a:ext>
            </a:extLst>
          </p:cNvPr>
          <p:cNvSpPr txBox="1"/>
          <p:nvPr/>
        </p:nvSpPr>
        <p:spPr>
          <a:xfrm>
            <a:off x="9516308" y="5605506"/>
            <a:ext cx="249577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15"/>
              </a:rPr>
              <a:t>https://washdata.org/</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AB01ADA-9BD5-44C6-4F26-182C2A8C73AF}"/>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9843662" y="3082240"/>
            <a:ext cx="1681591" cy="2398858"/>
          </a:xfrm>
          <a:prstGeom prst="rect">
            <a:avLst/>
          </a:prstGeom>
        </p:spPr>
      </p:pic>
      <p:sp>
        <p:nvSpPr>
          <p:cNvPr id="10" name="TextBox 9">
            <a:extLst>
              <a:ext uri="{FF2B5EF4-FFF2-40B4-BE49-F238E27FC236}">
                <a16:creationId xmlns:a16="http://schemas.microsoft.com/office/drawing/2014/main" id="{30F85396-AA1C-9BA8-B7E1-2E60C9B6D396}"/>
              </a:ext>
            </a:extLst>
          </p:cNvPr>
          <p:cNvSpPr txBox="1"/>
          <p:nvPr/>
        </p:nvSpPr>
        <p:spPr>
          <a:xfrm>
            <a:off x="10797115" y="3059668"/>
            <a:ext cx="73459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2022</a:t>
            </a:r>
          </a:p>
        </p:txBody>
      </p:sp>
    </p:spTree>
    <p:extLst>
      <p:ext uri="{BB962C8B-B14F-4D97-AF65-F5344CB8AC3E}">
        <p14:creationId xmlns:p14="http://schemas.microsoft.com/office/powerpoint/2010/main" val="295158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6FF81-2978-57AD-5C91-9DE69E07BEA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28052" y="744112"/>
            <a:ext cx="2369212" cy="4524775"/>
          </a:xfrm>
          <a:prstGeom prst="rect">
            <a:avLst/>
          </a:prstGeom>
        </p:spPr>
      </p:pic>
      <p:pic>
        <p:nvPicPr>
          <p:cNvPr id="4" name="Picture 3">
            <a:extLst>
              <a:ext uri="{FF2B5EF4-FFF2-40B4-BE49-F238E27FC236}">
                <a16:creationId xmlns:a16="http://schemas.microsoft.com/office/drawing/2014/main" id="{FD3D7D63-F3F9-4252-AE05-A2EB63179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2" y="898995"/>
            <a:ext cx="9504004" cy="4524775"/>
          </a:xfrm>
          <a:prstGeom prst="rect">
            <a:avLst/>
          </a:prstGeom>
        </p:spPr>
      </p:pic>
    </p:spTree>
    <p:extLst>
      <p:ext uri="{BB962C8B-B14F-4D97-AF65-F5344CB8AC3E}">
        <p14:creationId xmlns:p14="http://schemas.microsoft.com/office/powerpoint/2010/main" val="282362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8FEE7-A823-47C0-88C0-81C38D6F2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654" y="1164418"/>
            <a:ext cx="7998497" cy="4723323"/>
          </a:xfrm>
          <a:prstGeom prst="rect">
            <a:avLst/>
          </a:prstGeom>
        </p:spPr>
      </p:pic>
      <p:sp>
        <p:nvSpPr>
          <p:cNvPr id="2" name="Title 1">
            <a:extLst>
              <a:ext uri="{FF2B5EF4-FFF2-40B4-BE49-F238E27FC236}">
                <a16:creationId xmlns:a16="http://schemas.microsoft.com/office/drawing/2014/main" id="{C386C56F-C652-7A5F-5807-9198EC83E80B}"/>
              </a:ext>
            </a:extLst>
          </p:cNvPr>
          <p:cNvSpPr>
            <a:spLocks noGrp="1"/>
          </p:cNvSpPr>
          <p:nvPr>
            <p:ph type="title"/>
          </p:nvPr>
        </p:nvSpPr>
        <p:spPr>
          <a:xfrm>
            <a:off x="609600" y="0"/>
            <a:ext cx="10972800" cy="1143000"/>
          </a:xfrm>
        </p:spPr>
        <p:txBody>
          <a:bodyPr/>
          <a:lstStyle/>
          <a:p>
            <a:r>
              <a:rPr lang="en-US" dirty="0"/>
              <a:t>Gender and drinking water</a:t>
            </a:r>
          </a:p>
        </p:txBody>
      </p:sp>
    </p:spTree>
    <p:extLst>
      <p:ext uri="{BB962C8B-B14F-4D97-AF65-F5344CB8AC3E}">
        <p14:creationId xmlns:p14="http://schemas.microsoft.com/office/powerpoint/2010/main" val="64910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264E-68EB-26B7-7567-F1E5B0F1256C}"/>
              </a:ext>
            </a:extLst>
          </p:cNvPr>
          <p:cNvSpPr>
            <a:spLocks noGrp="1"/>
          </p:cNvSpPr>
          <p:nvPr>
            <p:ph type="title"/>
          </p:nvPr>
        </p:nvSpPr>
        <p:spPr>
          <a:xfrm>
            <a:off x="609600" y="0"/>
            <a:ext cx="10972800" cy="1143000"/>
          </a:xfrm>
        </p:spPr>
        <p:txBody>
          <a:bodyPr/>
          <a:lstStyle/>
          <a:p>
            <a:r>
              <a:rPr lang="en-US" dirty="0"/>
              <a:t>Gender and drinking water</a:t>
            </a:r>
          </a:p>
        </p:txBody>
      </p:sp>
      <p:sp>
        <p:nvSpPr>
          <p:cNvPr id="3" name="Content Placeholder 2">
            <a:extLst>
              <a:ext uri="{FF2B5EF4-FFF2-40B4-BE49-F238E27FC236}">
                <a16:creationId xmlns:a16="http://schemas.microsoft.com/office/drawing/2014/main" id="{BA2FBC55-62C3-4D49-12F9-307EB272CB7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7A80AB1-12E1-3EDC-2941-A9FA6C263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367" y="1019118"/>
            <a:ext cx="8318778" cy="5887009"/>
          </a:xfrm>
          <a:prstGeom prst="rect">
            <a:avLst/>
          </a:prstGeom>
        </p:spPr>
      </p:pic>
      <p:sp>
        <p:nvSpPr>
          <p:cNvPr id="6" name="Slide Number Placeholder 3">
            <a:extLst>
              <a:ext uri="{FF2B5EF4-FFF2-40B4-BE49-F238E27FC236}">
                <a16:creationId xmlns:a16="http://schemas.microsoft.com/office/drawing/2014/main" id="{0CEB1455-91A7-11A8-2B92-840BAFD9EF05}"/>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29D6EBD-5970-8E00-9620-533DE8ECEA3D}"/>
              </a:ext>
            </a:extLst>
          </p:cNvPr>
          <p:cNvSpPr/>
          <p:nvPr/>
        </p:nvSpPr>
        <p:spPr>
          <a:xfrm>
            <a:off x="3545058" y="4036179"/>
            <a:ext cx="731520" cy="253219"/>
          </a:xfrm>
          <a:prstGeom prst="rect">
            <a:avLst/>
          </a:prstGeom>
          <a:solidFill>
            <a:srgbClr val="4F81B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D3B5AA-5106-5D3B-09E1-968922338459}"/>
              </a:ext>
            </a:extLst>
          </p:cNvPr>
          <p:cNvSpPr/>
          <p:nvPr/>
        </p:nvSpPr>
        <p:spPr>
          <a:xfrm>
            <a:off x="3376246" y="5760400"/>
            <a:ext cx="900332" cy="253218"/>
          </a:xfrm>
          <a:prstGeom prst="rect">
            <a:avLst/>
          </a:prstGeom>
          <a:solidFill>
            <a:srgbClr val="4F81B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3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4" y="253617"/>
            <a:ext cx="10972800" cy="1143000"/>
          </a:xfrm>
        </p:spPr>
        <p:txBody>
          <a:bodyPr/>
          <a:lstStyle/>
          <a:p>
            <a:r>
              <a:rPr lang="en-US" sz="3200" dirty="0"/>
              <a:t>142 countries had estimates for safely managed services in 2022</a:t>
            </a:r>
            <a:endParaRPr lang="de-DE" sz="3200" dirty="0"/>
          </a:p>
        </p:txBody>
      </p:sp>
      <p:pic>
        <p:nvPicPr>
          <p:cNvPr id="5" name="Picture 4">
            <a:extLst>
              <a:ext uri="{FF2B5EF4-FFF2-40B4-BE49-F238E27FC236}">
                <a16:creationId xmlns:a16="http://schemas.microsoft.com/office/drawing/2014/main" id="{01CC34B3-5563-5397-E1B7-79F09356F9F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1233" y="1365179"/>
            <a:ext cx="11489534" cy="4127642"/>
          </a:xfrm>
          <a:prstGeom prst="rect">
            <a:avLst/>
          </a:prstGeom>
        </p:spPr>
      </p:pic>
      <p:pic>
        <p:nvPicPr>
          <p:cNvPr id="3" name="Picture 2">
            <a:extLst>
              <a:ext uri="{FF2B5EF4-FFF2-40B4-BE49-F238E27FC236}">
                <a16:creationId xmlns:a16="http://schemas.microsoft.com/office/drawing/2014/main" id="{6D309593-9689-4924-9A45-C2A396ABD0C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0033461" y="3649288"/>
            <a:ext cx="1925782" cy="1962714"/>
          </a:xfrm>
          <a:prstGeom prst="rect">
            <a:avLst/>
          </a:prstGeom>
        </p:spPr>
      </p:pic>
      <p:sp>
        <p:nvSpPr>
          <p:cNvPr id="7" name="TextBox 6">
            <a:extLst>
              <a:ext uri="{FF2B5EF4-FFF2-40B4-BE49-F238E27FC236}">
                <a16:creationId xmlns:a16="http://schemas.microsoft.com/office/drawing/2014/main" id="{15EF81A5-F91E-9747-9172-5FEB213EF1A6}"/>
              </a:ext>
            </a:extLst>
          </p:cNvPr>
          <p:cNvSpPr txBox="1"/>
          <p:nvPr/>
        </p:nvSpPr>
        <p:spPr>
          <a:xfrm>
            <a:off x="516734" y="5492821"/>
            <a:ext cx="9252045" cy="369332"/>
          </a:xfrm>
          <a:prstGeom prst="rect">
            <a:avLst/>
          </a:prstGeom>
          <a:noFill/>
        </p:spPr>
        <p:txBody>
          <a:bodyPr wrap="square">
            <a:spAutoFit/>
          </a:bodyPr>
          <a:lstStyle/>
          <a:p>
            <a:r>
              <a:rPr lang="en-US" dirty="0">
                <a:solidFill>
                  <a:schemeClr val="bg1">
                    <a:lumMod val="50000"/>
                  </a:schemeClr>
                </a:solidFill>
              </a:rPr>
              <a:t>Proportion of population using safely managed drinking water services, 2022 (%)</a:t>
            </a:r>
          </a:p>
        </p:txBody>
      </p:sp>
      <p:sp>
        <p:nvSpPr>
          <p:cNvPr id="4" name="Slide Number Placeholder 3">
            <a:extLst>
              <a:ext uri="{FF2B5EF4-FFF2-40B4-BE49-F238E27FC236}">
                <a16:creationId xmlns:a16="http://schemas.microsoft.com/office/drawing/2014/main" id="{3F45CBD0-1A6A-281E-F6AF-888C7F4AA734}"/>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210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CCA23D7C-1CC5-B890-7B1D-4445B242D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descr="D:\Dropbox (WHOUNICEF)\WHOUNICEF Team Folder\Reports\JMP 2017 report\Layout\Phoenix\_Final files\GRAPHICS-PDF N JPGs\JPGs\Figures\Figure 11-2.jpg">
            <a:extLst>
              <a:ext uri="{FF2B5EF4-FFF2-40B4-BE49-F238E27FC236}">
                <a16:creationId xmlns:a16="http://schemas.microsoft.com/office/drawing/2014/main" id="{F11EB6ED-6F6D-6993-19EF-E8E579CA06B4}"/>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953922" y="915006"/>
            <a:ext cx="4859675" cy="34810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water quality&#10;&#10;Description automatically generated">
            <a:extLst>
              <a:ext uri="{FF2B5EF4-FFF2-40B4-BE49-F238E27FC236}">
                <a16:creationId xmlns:a16="http://schemas.microsoft.com/office/drawing/2014/main" id="{BC63A4BB-AA47-5C64-4AEA-6EB177D8B9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1354" y="478302"/>
            <a:ext cx="6142568" cy="5500467"/>
          </a:xfrm>
          <a:prstGeom prst="rect">
            <a:avLst/>
          </a:prstGeom>
        </p:spPr>
      </p:pic>
    </p:spTree>
    <p:extLst>
      <p:ext uri="{BB962C8B-B14F-4D97-AF65-F5344CB8AC3E}">
        <p14:creationId xmlns:p14="http://schemas.microsoft.com/office/powerpoint/2010/main" val="167389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6388-A8EB-2704-FD35-7EE695887ECE}"/>
              </a:ext>
            </a:extLst>
          </p:cNvPr>
          <p:cNvSpPr>
            <a:spLocks noGrp="1"/>
          </p:cNvSpPr>
          <p:nvPr>
            <p:ph type="title"/>
          </p:nvPr>
        </p:nvSpPr>
        <p:spPr/>
        <p:txBody>
          <a:bodyPr/>
          <a:lstStyle/>
          <a:p>
            <a:endParaRPr lang="en-US"/>
          </a:p>
        </p:txBody>
      </p:sp>
      <p:pic>
        <p:nvPicPr>
          <p:cNvPr id="5" name="Content Placeholder 4" descr="A graph of data on a white background&#10;&#10;Description automatically generated with medium confidence">
            <a:extLst>
              <a:ext uri="{FF2B5EF4-FFF2-40B4-BE49-F238E27FC236}">
                <a16:creationId xmlns:a16="http://schemas.microsoft.com/office/drawing/2014/main" id="{94CB2A5E-69B1-311C-65D0-ED28CF25D0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
            <a:ext cx="12175410" cy="5444197"/>
          </a:xfrm>
        </p:spPr>
      </p:pic>
      <p:sp>
        <p:nvSpPr>
          <p:cNvPr id="3" name="Rectangle 2">
            <a:extLst>
              <a:ext uri="{FF2B5EF4-FFF2-40B4-BE49-F238E27FC236}">
                <a16:creationId xmlns:a16="http://schemas.microsoft.com/office/drawing/2014/main" id="{B678159E-43D6-5408-C0BD-4C5CCCC09DDE}"/>
              </a:ext>
            </a:extLst>
          </p:cNvPr>
          <p:cNvSpPr/>
          <p:nvPr/>
        </p:nvSpPr>
        <p:spPr>
          <a:xfrm>
            <a:off x="2321169" y="2686929"/>
            <a:ext cx="478302" cy="211016"/>
          </a:xfrm>
          <a:prstGeom prst="rect">
            <a:avLst/>
          </a:prstGeom>
          <a:solidFill>
            <a:srgbClr val="4F81B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graph of data on a white background&#10;&#10;Description automatically generated with medium confidence">
            <a:extLst>
              <a:ext uri="{FF2B5EF4-FFF2-40B4-BE49-F238E27FC236}">
                <a16:creationId xmlns:a16="http://schemas.microsoft.com/office/drawing/2014/main" id="{0814CFF3-33C7-01DA-73AC-E28633B5107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137096" y="5502593"/>
            <a:ext cx="7033846" cy="4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BFBE493-259C-AC54-309E-FD0AB96C6935}"/>
              </a:ext>
            </a:extLst>
          </p:cNvPr>
          <p:cNvSpPr/>
          <p:nvPr/>
        </p:nvSpPr>
        <p:spPr>
          <a:xfrm>
            <a:off x="2321169" y="3854546"/>
            <a:ext cx="478302" cy="211016"/>
          </a:xfrm>
          <a:prstGeom prst="rect">
            <a:avLst/>
          </a:prstGeom>
          <a:solidFill>
            <a:srgbClr val="4F81B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809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6388-A8EB-2704-FD35-7EE695887ECE}"/>
              </a:ext>
            </a:extLst>
          </p:cNvPr>
          <p:cNvSpPr>
            <a:spLocks noGrp="1"/>
          </p:cNvSpPr>
          <p:nvPr>
            <p:ph type="title"/>
          </p:nvPr>
        </p:nvSpPr>
        <p:spPr/>
        <p:txBody>
          <a:bodyPr/>
          <a:lstStyle/>
          <a:p>
            <a:endParaRPr lang="en-US"/>
          </a:p>
        </p:txBody>
      </p:sp>
      <p:pic>
        <p:nvPicPr>
          <p:cNvPr id="5" name="Content Placeholder 4" descr="A graph of data on a white background&#10;&#10;Description automatically generated with medium confidence">
            <a:extLst>
              <a:ext uri="{FF2B5EF4-FFF2-40B4-BE49-F238E27FC236}">
                <a16:creationId xmlns:a16="http://schemas.microsoft.com/office/drawing/2014/main" id="{94CB2A5E-69B1-311C-65D0-ED28CF25D0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
            <a:ext cx="12175410" cy="1417639"/>
          </a:xfrm>
        </p:spPr>
      </p:pic>
      <p:pic>
        <p:nvPicPr>
          <p:cNvPr id="3" name="Content Placeholder 4" descr="A graph of data on a white background&#10;&#10;Description automatically generated with medium confidence">
            <a:extLst>
              <a:ext uri="{FF2B5EF4-FFF2-40B4-BE49-F238E27FC236}">
                <a16:creationId xmlns:a16="http://schemas.microsoft.com/office/drawing/2014/main" id="{7FA10493-8EC2-EE40-7412-4450843F1B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6590" y="1375434"/>
            <a:ext cx="12158820" cy="353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4" descr="A graph of data on a white background&#10;&#10;Description automatically generated with medium confidence">
            <a:extLst>
              <a:ext uri="{FF2B5EF4-FFF2-40B4-BE49-F238E27FC236}">
                <a16:creationId xmlns:a16="http://schemas.microsoft.com/office/drawing/2014/main" id="{E55694D6-5534-6E2B-04CB-506061059BD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3137096" y="5502593"/>
            <a:ext cx="7033846" cy="4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624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6388-A8EB-2704-FD35-7EE695887ECE}"/>
              </a:ext>
            </a:extLst>
          </p:cNvPr>
          <p:cNvSpPr>
            <a:spLocks noGrp="1"/>
          </p:cNvSpPr>
          <p:nvPr>
            <p:ph type="title"/>
          </p:nvPr>
        </p:nvSpPr>
        <p:spPr/>
        <p:txBody>
          <a:bodyPr/>
          <a:lstStyle/>
          <a:p>
            <a:endParaRPr lang="en-US"/>
          </a:p>
        </p:txBody>
      </p:sp>
      <p:pic>
        <p:nvPicPr>
          <p:cNvPr id="5" name="Content Placeholder 4" descr="A graph of data on a white background&#10;&#10;Description automatically generated with medium confidence">
            <a:extLst>
              <a:ext uri="{FF2B5EF4-FFF2-40B4-BE49-F238E27FC236}">
                <a16:creationId xmlns:a16="http://schemas.microsoft.com/office/drawing/2014/main" id="{94CB2A5E-69B1-311C-65D0-ED28CF25D0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
            <a:ext cx="12175410" cy="1364567"/>
          </a:xfrm>
        </p:spPr>
      </p:pic>
      <p:pic>
        <p:nvPicPr>
          <p:cNvPr id="3" name="Content Placeholder 4" descr="A graph of data on a white background&#10;&#10;Description automatically generated with medium confidence">
            <a:extLst>
              <a:ext uri="{FF2B5EF4-FFF2-40B4-BE49-F238E27FC236}">
                <a16:creationId xmlns:a16="http://schemas.microsoft.com/office/drawing/2014/main" id="{388526C3-5716-C2D1-B495-F460702ABB5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192614" y="1410009"/>
            <a:ext cx="9780186" cy="588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161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CDF64-CEA9-4C79-B6D8-2236FF269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796" y="274637"/>
            <a:ext cx="5810250" cy="5657850"/>
          </a:xfrm>
          <a:prstGeom prst="rect">
            <a:avLst/>
          </a:prstGeom>
        </p:spPr>
      </p:pic>
      <p:pic>
        <p:nvPicPr>
          <p:cNvPr id="6" name="Picture 5">
            <a:extLst>
              <a:ext uri="{FF2B5EF4-FFF2-40B4-BE49-F238E27FC236}">
                <a16:creationId xmlns:a16="http://schemas.microsoft.com/office/drawing/2014/main" id="{0AC028A0-D918-4E05-8C1E-C82443A23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54" y="274638"/>
            <a:ext cx="5721909" cy="5423698"/>
          </a:xfrm>
          <a:prstGeom prst="rect">
            <a:avLst/>
          </a:prstGeom>
        </p:spPr>
      </p:pic>
    </p:spTree>
    <p:extLst>
      <p:ext uri="{BB962C8B-B14F-4D97-AF65-F5344CB8AC3E}">
        <p14:creationId xmlns:p14="http://schemas.microsoft.com/office/powerpoint/2010/main" val="4290695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D0C6-B350-B47D-A48D-45E48F5298D3}"/>
              </a:ext>
            </a:extLst>
          </p:cNvPr>
          <p:cNvSpPr>
            <a:spLocks noGrp="1"/>
          </p:cNvSpPr>
          <p:nvPr>
            <p:ph type="title"/>
          </p:nvPr>
        </p:nvSpPr>
        <p:spPr/>
        <p:txBody>
          <a:bodyPr/>
          <a:lstStyle/>
          <a:p>
            <a:r>
              <a:rPr lang="en-US" dirty="0"/>
              <a:t>Exercise 1 (JMP country files)</a:t>
            </a:r>
          </a:p>
        </p:txBody>
      </p:sp>
      <p:sp>
        <p:nvSpPr>
          <p:cNvPr id="3" name="Content Placeholder 2">
            <a:extLst>
              <a:ext uri="{FF2B5EF4-FFF2-40B4-BE49-F238E27FC236}">
                <a16:creationId xmlns:a16="http://schemas.microsoft.com/office/drawing/2014/main" id="{17F1C113-6D48-3E1A-12AD-060948D94994}"/>
              </a:ext>
            </a:extLst>
          </p:cNvPr>
          <p:cNvSpPr>
            <a:spLocks noGrp="1"/>
          </p:cNvSpPr>
          <p:nvPr>
            <p:ph idx="1"/>
          </p:nvPr>
        </p:nvSpPr>
        <p:spPr/>
        <p:txBody>
          <a:bodyPr/>
          <a:lstStyle/>
          <a:p>
            <a:r>
              <a:rPr lang="en-US" dirty="0"/>
              <a:t>What proportion of improved drinking water sources in Malawi are free from </a:t>
            </a:r>
            <a:r>
              <a:rPr lang="en-US" i="1" dirty="0"/>
              <a:t>E. coli</a:t>
            </a:r>
            <a:r>
              <a:rPr lang="en-US" dirty="0"/>
              <a:t>?</a:t>
            </a:r>
          </a:p>
          <a:p>
            <a:r>
              <a:rPr lang="en-US" dirty="0"/>
              <a:t>Which national data source does this information come from?</a:t>
            </a:r>
          </a:p>
          <a:p>
            <a:endParaRPr lang="en-US" dirty="0"/>
          </a:p>
        </p:txBody>
      </p:sp>
    </p:spTree>
    <p:extLst>
      <p:ext uri="{BB962C8B-B14F-4D97-AF65-F5344CB8AC3E}">
        <p14:creationId xmlns:p14="http://schemas.microsoft.com/office/powerpoint/2010/main" val="189324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4D05-0FCF-5631-CCE8-570CD58EEC75}"/>
              </a:ext>
            </a:extLst>
          </p:cNvPr>
          <p:cNvSpPr>
            <a:spLocks noGrp="1"/>
          </p:cNvSpPr>
          <p:nvPr>
            <p:ph type="title"/>
          </p:nvPr>
        </p:nvSpPr>
        <p:spPr/>
        <p:txBody>
          <a:bodyPr/>
          <a:lstStyle/>
          <a:p>
            <a:r>
              <a:rPr lang="en-US" sz="3600" dirty="0"/>
              <a:t>JMP 2023 progress update: exploring the underlying data</a:t>
            </a:r>
          </a:p>
        </p:txBody>
      </p:sp>
      <p:sp>
        <p:nvSpPr>
          <p:cNvPr id="3" name="Content Placeholder 2">
            <a:extLst>
              <a:ext uri="{FF2B5EF4-FFF2-40B4-BE49-F238E27FC236}">
                <a16:creationId xmlns:a16="http://schemas.microsoft.com/office/drawing/2014/main" id="{373F4A38-490E-F35B-7659-FB718031F06B}"/>
              </a:ext>
            </a:extLst>
          </p:cNvPr>
          <p:cNvSpPr>
            <a:spLocks noGrp="1"/>
          </p:cNvSpPr>
          <p:nvPr>
            <p:ph idx="1"/>
          </p:nvPr>
        </p:nvSpPr>
        <p:spPr>
          <a:xfrm>
            <a:off x="4151870" y="1600201"/>
            <a:ext cx="7430530" cy="4525963"/>
          </a:xfrm>
        </p:spPr>
        <p:txBody>
          <a:bodyPr/>
          <a:lstStyle/>
          <a:p>
            <a:r>
              <a:rPr lang="en-US" dirty="0"/>
              <a:t>08:30 		Introduction</a:t>
            </a:r>
          </a:p>
          <a:p>
            <a:r>
              <a:rPr lang="en-US" dirty="0"/>
              <a:t>08:40 – 09:10	Drinking water</a:t>
            </a:r>
          </a:p>
          <a:p>
            <a:pPr lvl="1"/>
            <a:r>
              <a:rPr lang="en-US" dirty="0"/>
              <a:t>Exercise: JMP Country files</a:t>
            </a:r>
          </a:p>
          <a:p>
            <a:r>
              <a:rPr lang="en-US" dirty="0"/>
              <a:t>09:10 – 09:40	Sanitation</a:t>
            </a:r>
          </a:p>
          <a:p>
            <a:pPr lvl="1"/>
            <a:r>
              <a:rPr lang="en-US" dirty="0"/>
              <a:t>Exercise: JMP Website</a:t>
            </a:r>
          </a:p>
          <a:p>
            <a:r>
              <a:rPr lang="en-US" dirty="0"/>
              <a:t>09:40 – 10:00  Hygiene, menstrual health</a:t>
            </a:r>
          </a:p>
          <a:p>
            <a:pPr lvl="1"/>
            <a:r>
              <a:rPr lang="en-US" dirty="0"/>
              <a:t>Exercise: JMP Inequalities files</a:t>
            </a:r>
          </a:p>
        </p:txBody>
      </p:sp>
      <p:pic>
        <p:nvPicPr>
          <p:cNvPr id="4" name="Picture 3">
            <a:extLst>
              <a:ext uri="{FF2B5EF4-FFF2-40B4-BE49-F238E27FC236}">
                <a16:creationId xmlns:a16="http://schemas.microsoft.com/office/drawing/2014/main" id="{5198423C-AD45-B5C5-072C-89044D85EAC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0466" y="1621758"/>
            <a:ext cx="2583118" cy="3337737"/>
          </a:xfrm>
          <a:prstGeom prst="rect">
            <a:avLst/>
          </a:prstGeom>
        </p:spPr>
      </p:pic>
      <p:pic>
        <p:nvPicPr>
          <p:cNvPr id="5" name="Picture 4" descr="A qr code with a few black squares&#10;&#10;Description automatically generated">
            <a:extLst>
              <a:ext uri="{FF2B5EF4-FFF2-40B4-BE49-F238E27FC236}">
                <a16:creationId xmlns:a16="http://schemas.microsoft.com/office/drawing/2014/main" id="{8D220ED4-0549-C678-16E1-BB24E10ECC0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13938" y="5066617"/>
            <a:ext cx="936173" cy="936173"/>
          </a:xfrm>
          <a:prstGeom prst="rect">
            <a:avLst/>
          </a:prstGeom>
        </p:spPr>
      </p:pic>
    </p:spTree>
    <p:extLst>
      <p:ext uri="{BB962C8B-B14F-4D97-AF65-F5344CB8AC3E}">
        <p14:creationId xmlns:p14="http://schemas.microsoft.com/office/powerpoint/2010/main" val="209147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1D39-67DC-562E-2A43-1E6B2D8F95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8FA05F-CA60-198E-7C4D-655411E211A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4FC939-410C-453C-9C0F-808CB2D81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8" name="TextBox 7">
            <a:extLst>
              <a:ext uri="{FF2B5EF4-FFF2-40B4-BE49-F238E27FC236}">
                <a16:creationId xmlns:a16="http://schemas.microsoft.com/office/drawing/2014/main" id="{DD91B31B-BECE-F17F-F2FE-DBEF727E2C40}"/>
              </a:ext>
            </a:extLst>
          </p:cNvPr>
          <p:cNvSpPr txBox="1"/>
          <p:nvPr/>
        </p:nvSpPr>
        <p:spPr>
          <a:xfrm>
            <a:off x="4069080" y="127000"/>
            <a:ext cx="6196818" cy="400110"/>
          </a:xfrm>
          <a:prstGeom prst="rect">
            <a:avLst/>
          </a:prstGeom>
          <a:noFill/>
        </p:spPr>
        <p:txBody>
          <a:bodyPr wrap="square">
            <a:spAutoFit/>
          </a:bodyPr>
          <a:lstStyle/>
          <a:p>
            <a:r>
              <a:rPr lang="en-US" sz="2000" dirty="0">
                <a:hlinkClick r:id="rId4"/>
              </a:rPr>
              <a:t>https://washdata.org/data/household#!/</a:t>
            </a:r>
            <a:r>
              <a:rPr lang="en-US" sz="2000" dirty="0"/>
              <a:t> </a:t>
            </a:r>
          </a:p>
        </p:txBody>
      </p:sp>
      <p:sp>
        <p:nvSpPr>
          <p:cNvPr id="9" name="Oval 8">
            <a:extLst>
              <a:ext uri="{FF2B5EF4-FFF2-40B4-BE49-F238E27FC236}">
                <a16:creationId xmlns:a16="http://schemas.microsoft.com/office/drawing/2014/main" id="{778B5B93-D8E8-1C59-CA8B-91E4B2C80BD0}"/>
              </a:ext>
            </a:extLst>
          </p:cNvPr>
          <p:cNvSpPr/>
          <p:nvPr/>
        </p:nvSpPr>
        <p:spPr>
          <a:xfrm>
            <a:off x="984738" y="1417638"/>
            <a:ext cx="1223890" cy="678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20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3B16-349E-52E9-2B7A-DFAC91A0E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6B7F04-DF27-A631-61FC-D13FD68CE9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28BD8B6-00D3-E9B9-6482-F4C2F5413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pic>
        <p:nvPicPr>
          <p:cNvPr id="8" name="Picture 7">
            <a:extLst>
              <a:ext uri="{FF2B5EF4-FFF2-40B4-BE49-F238E27FC236}">
                <a16:creationId xmlns:a16="http://schemas.microsoft.com/office/drawing/2014/main" id="{9350B4B6-C543-0AD0-CE6A-55535813D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272" y="1304152"/>
            <a:ext cx="5234382" cy="4249696"/>
          </a:xfrm>
          <a:prstGeom prst="rect">
            <a:avLst/>
          </a:prstGeom>
        </p:spPr>
      </p:pic>
      <p:sp>
        <p:nvSpPr>
          <p:cNvPr id="9" name="TextBox 8">
            <a:extLst>
              <a:ext uri="{FF2B5EF4-FFF2-40B4-BE49-F238E27FC236}">
                <a16:creationId xmlns:a16="http://schemas.microsoft.com/office/drawing/2014/main" id="{E371F0B7-0AB2-E126-49DC-91C3F670EDD1}"/>
              </a:ext>
            </a:extLst>
          </p:cNvPr>
          <p:cNvSpPr txBox="1"/>
          <p:nvPr/>
        </p:nvSpPr>
        <p:spPr>
          <a:xfrm>
            <a:off x="5520639" y="5756832"/>
            <a:ext cx="6096000" cy="369332"/>
          </a:xfrm>
          <a:prstGeom prst="rect">
            <a:avLst/>
          </a:prstGeom>
          <a:noFill/>
        </p:spPr>
        <p:txBody>
          <a:bodyPr wrap="square">
            <a:spAutoFit/>
          </a:bodyPr>
          <a:lstStyle/>
          <a:p>
            <a:r>
              <a:rPr lang="en-US" dirty="0">
                <a:hlinkClick r:id="rId5"/>
              </a:rPr>
              <a:t>https://washdata.org/data/country/MWI/household/download</a:t>
            </a:r>
            <a:r>
              <a:rPr lang="en-US" dirty="0"/>
              <a:t>  </a:t>
            </a:r>
          </a:p>
        </p:txBody>
      </p:sp>
    </p:spTree>
    <p:extLst>
      <p:ext uri="{BB962C8B-B14F-4D97-AF65-F5344CB8AC3E}">
        <p14:creationId xmlns:p14="http://schemas.microsoft.com/office/powerpoint/2010/main" val="137182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9A6C-D9F2-539D-B23B-7D4215F384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F3D3BA-65C1-17FA-1130-D21EA403638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BB92670-062C-2790-130E-C866AC1C7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Tree>
    <p:extLst>
      <p:ext uri="{BB962C8B-B14F-4D97-AF65-F5344CB8AC3E}">
        <p14:creationId xmlns:p14="http://schemas.microsoft.com/office/powerpoint/2010/main" val="1841116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7051-CCFE-5788-7CC9-746E757EEB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E8A002E-5EF9-54AA-4CAF-BE72788CE5B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D3CD4C-7307-619E-CBBD-D90B02CD1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616626" cy="6858000"/>
          </a:xfrm>
          <a:prstGeom prst="rect">
            <a:avLst/>
          </a:prstGeom>
        </p:spPr>
      </p:pic>
    </p:spTree>
    <p:extLst>
      <p:ext uri="{BB962C8B-B14F-4D97-AF65-F5344CB8AC3E}">
        <p14:creationId xmlns:p14="http://schemas.microsoft.com/office/powerpoint/2010/main" val="819915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D0C6-B350-B47D-A48D-45E48F5298D3}"/>
              </a:ext>
            </a:extLst>
          </p:cNvPr>
          <p:cNvSpPr>
            <a:spLocks noGrp="1"/>
          </p:cNvSpPr>
          <p:nvPr>
            <p:ph type="title"/>
          </p:nvPr>
        </p:nvSpPr>
        <p:spPr/>
        <p:txBody>
          <a:bodyPr/>
          <a:lstStyle/>
          <a:p>
            <a:r>
              <a:rPr lang="en-US" dirty="0"/>
              <a:t>Exercise 1 (JMP country files)</a:t>
            </a:r>
          </a:p>
        </p:txBody>
      </p:sp>
      <p:sp>
        <p:nvSpPr>
          <p:cNvPr id="3" name="Content Placeholder 2">
            <a:extLst>
              <a:ext uri="{FF2B5EF4-FFF2-40B4-BE49-F238E27FC236}">
                <a16:creationId xmlns:a16="http://schemas.microsoft.com/office/drawing/2014/main" id="{17F1C113-6D48-3E1A-12AD-060948D94994}"/>
              </a:ext>
            </a:extLst>
          </p:cNvPr>
          <p:cNvSpPr>
            <a:spLocks noGrp="1"/>
          </p:cNvSpPr>
          <p:nvPr>
            <p:ph idx="1"/>
          </p:nvPr>
        </p:nvSpPr>
        <p:spPr/>
        <p:txBody>
          <a:bodyPr/>
          <a:lstStyle/>
          <a:p>
            <a:r>
              <a:rPr lang="en-US" dirty="0"/>
              <a:t>What proportion of improved drinking water sources in Malawi are free from </a:t>
            </a:r>
            <a:r>
              <a:rPr lang="en-US" i="1" dirty="0"/>
              <a:t>E. coli</a:t>
            </a:r>
            <a:r>
              <a:rPr lang="en-US" dirty="0"/>
              <a:t>?</a:t>
            </a:r>
          </a:p>
          <a:p>
            <a:r>
              <a:rPr lang="en-US" dirty="0"/>
              <a:t>Which national data source does this information come from?</a:t>
            </a:r>
          </a:p>
          <a:p>
            <a:endParaRPr lang="en-US" dirty="0"/>
          </a:p>
        </p:txBody>
      </p:sp>
    </p:spTree>
    <p:extLst>
      <p:ext uri="{BB962C8B-B14F-4D97-AF65-F5344CB8AC3E}">
        <p14:creationId xmlns:p14="http://schemas.microsoft.com/office/powerpoint/2010/main" val="372311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97A67-871A-444A-B152-D924D5454F3E}"/>
              </a:ext>
            </a:extLst>
          </p:cNvPr>
          <p:cNvSpPr>
            <a:spLocks noGrp="1"/>
          </p:cNvSpPr>
          <p:nvPr>
            <p:ph type="title"/>
          </p:nvPr>
        </p:nvSpPr>
        <p:spPr/>
        <p:txBody>
          <a:bodyPr/>
          <a:lstStyle/>
          <a:p>
            <a:r>
              <a:rPr lang="en-US" sz="4000" dirty="0"/>
              <a:t>Water quality testing in household surveys</a:t>
            </a:r>
          </a:p>
        </p:txBody>
      </p:sp>
      <p:sp>
        <p:nvSpPr>
          <p:cNvPr id="3" name="Content Placeholder 2">
            <a:extLst>
              <a:ext uri="{FF2B5EF4-FFF2-40B4-BE49-F238E27FC236}">
                <a16:creationId xmlns:a16="http://schemas.microsoft.com/office/drawing/2014/main" id="{41ABE5AC-BFDE-4ED1-92E4-8A91E136219F}"/>
              </a:ext>
            </a:extLst>
          </p:cNvPr>
          <p:cNvSpPr>
            <a:spLocks noGrp="1"/>
          </p:cNvSpPr>
          <p:nvPr>
            <p:ph idx="1"/>
          </p:nvPr>
        </p:nvSpPr>
        <p:spPr>
          <a:xfrm>
            <a:off x="753171" y="5700319"/>
            <a:ext cx="2823467" cy="421013"/>
          </a:xfrm>
        </p:spPr>
        <p:txBody>
          <a:bodyPr/>
          <a:lstStyle/>
          <a:p>
            <a:pPr marL="0" indent="0">
              <a:spcBef>
                <a:spcPts val="0"/>
              </a:spcBef>
              <a:buNone/>
            </a:pPr>
            <a:r>
              <a:rPr lang="en-US" sz="1000" i="1" dirty="0"/>
              <a:t>* Italic: Surveys not published as of August 2023</a:t>
            </a:r>
          </a:p>
          <a:p>
            <a:pPr marL="0" indent="0">
              <a:spcBef>
                <a:spcPts val="0"/>
              </a:spcBef>
              <a:buNone/>
            </a:pPr>
            <a:r>
              <a:rPr lang="en-US" sz="1000" i="1" dirty="0"/>
              <a:t> (.) : Not nationally representative</a:t>
            </a:r>
          </a:p>
        </p:txBody>
      </p:sp>
      <p:graphicFrame>
        <p:nvGraphicFramePr>
          <p:cNvPr id="4" name="Content Placeholder 4">
            <a:extLst>
              <a:ext uri="{FF2B5EF4-FFF2-40B4-BE49-F238E27FC236}">
                <a16:creationId xmlns:a16="http://schemas.microsoft.com/office/drawing/2014/main" id="{ABF9D869-975C-4556-BC27-3B8FBBD917ED}"/>
              </a:ext>
            </a:extLst>
          </p:cNvPr>
          <p:cNvGraphicFramePr>
            <a:graphicFrameLocks/>
          </p:cNvGraphicFramePr>
          <p:nvPr/>
        </p:nvGraphicFramePr>
        <p:xfrm>
          <a:off x="0" y="1239934"/>
          <a:ext cx="10568123" cy="5376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DC243AE4-62A8-42F0-AF7A-7C10EC250A8B}"/>
              </a:ext>
            </a:extLst>
          </p:cNvPr>
          <p:cNvGrpSpPr/>
          <p:nvPr/>
        </p:nvGrpSpPr>
        <p:grpSpPr>
          <a:xfrm>
            <a:off x="10448108" y="1063853"/>
            <a:ext cx="1473467" cy="1306638"/>
            <a:chOff x="139274" y="697908"/>
            <a:chExt cx="1473467" cy="467781"/>
          </a:xfrm>
        </p:grpSpPr>
        <p:sp>
          <p:nvSpPr>
            <p:cNvPr id="11" name="Rectangle 10">
              <a:extLst>
                <a:ext uri="{FF2B5EF4-FFF2-40B4-BE49-F238E27FC236}">
                  <a16:creationId xmlns:a16="http://schemas.microsoft.com/office/drawing/2014/main" id="{D27D0AA5-3817-4789-980E-B484B4E72A1C}"/>
                </a:ext>
              </a:extLst>
            </p:cNvPr>
            <p:cNvSpPr/>
            <p:nvPr/>
          </p:nvSpPr>
          <p:spPr>
            <a:xfrm>
              <a:off x="139274" y="697908"/>
              <a:ext cx="1473467" cy="467781"/>
            </a:xfrm>
            <a:prstGeom prst="rect">
              <a:avLst/>
            </a:prstGeom>
          </p:spPr>
          <p:style>
            <a:lnRef idx="2">
              <a:schemeClr val="lt1">
                <a:hueOff val="0"/>
                <a:satOff val="0"/>
                <a:lumOff val="0"/>
                <a:alphaOff val="0"/>
              </a:schemeClr>
            </a:lnRef>
            <a:fillRef idx="1">
              <a:schemeClr val="accent1">
                <a:shade val="50000"/>
                <a:hueOff val="103268"/>
                <a:satOff val="-2160"/>
                <a:lumOff val="12018"/>
                <a:alphaOff val="0"/>
              </a:schemeClr>
            </a:fillRef>
            <a:effectRef idx="0">
              <a:schemeClr val="accent1">
                <a:shade val="50000"/>
                <a:hueOff val="103268"/>
                <a:satOff val="-2160"/>
                <a:lumOff val="12018"/>
                <a:alphaOff val="0"/>
              </a:schemeClr>
            </a:effectRef>
            <a:fontRef idx="minor">
              <a:schemeClr val="lt1"/>
            </a:fontRef>
          </p:style>
        </p:sp>
        <p:sp>
          <p:nvSpPr>
            <p:cNvPr id="12" name="TextBox 11">
              <a:extLst>
                <a:ext uri="{FF2B5EF4-FFF2-40B4-BE49-F238E27FC236}">
                  <a16:creationId xmlns:a16="http://schemas.microsoft.com/office/drawing/2014/main" id="{FC6E339F-CA31-4C19-8076-F63B0F7E9D49}"/>
                </a:ext>
              </a:extLst>
            </p:cNvPr>
            <p:cNvSpPr txBox="1"/>
            <p:nvPr/>
          </p:nvSpPr>
          <p:spPr>
            <a:xfrm>
              <a:off x="139274" y="697908"/>
              <a:ext cx="1473467" cy="4677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libri"/>
                  <a:ea typeface="+mn-ea"/>
                  <a:cs typeface="+mn-cs"/>
                </a:rPr>
                <a:t>2023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Speech Bubble: Rectangle 13">
            <a:extLst>
              <a:ext uri="{FF2B5EF4-FFF2-40B4-BE49-F238E27FC236}">
                <a16:creationId xmlns:a16="http://schemas.microsoft.com/office/drawing/2014/main" id="{9DF5832D-4DB7-4BE7-A03E-93E8F59BDDAA}"/>
              </a:ext>
            </a:extLst>
          </p:cNvPr>
          <p:cNvSpPr/>
          <p:nvPr/>
        </p:nvSpPr>
        <p:spPr>
          <a:xfrm>
            <a:off x="10436181" y="2360873"/>
            <a:ext cx="1473467" cy="4233796"/>
          </a:xfrm>
          <a:prstGeom prst="wedgeRectCallout">
            <a:avLst>
              <a:gd name="adj1" fmla="val 62500"/>
              <a:gd name="adj2" fmla="val 20830"/>
            </a:avLst>
          </a:prstGeom>
        </p:spPr>
        <p:style>
          <a:lnRef idx="2">
            <a:schemeClr val="lt1">
              <a:hueOff val="0"/>
              <a:satOff val="0"/>
              <a:lumOff val="0"/>
              <a:alphaOff val="0"/>
            </a:schemeClr>
          </a:lnRef>
          <a:fillRef idx="1">
            <a:schemeClr val="accent1">
              <a:tint val="50000"/>
              <a:hueOff val="-13806"/>
              <a:satOff val="574"/>
              <a:lumOff val="-2133"/>
              <a:alphaOff val="0"/>
            </a:schemeClr>
          </a:fillRef>
          <a:effectRef idx="0">
            <a:schemeClr val="accent1">
              <a:tint val="50000"/>
              <a:hueOff val="-13806"/>
              <a:satOff val="574"/>
              <a:lumOff val="-2133"/>
              <a:alphaOff val="0"/>
            </a:schemeClr>
          </a:effectRef>
          <a:fontRef idx="minor">
            <a:schemeClr val="lt1">
              <a:hueOff val="0"/>
              <a:satOff val="0"/>
              <a:lumOff val="0"/>
              <a:alphaOff val="0"/>
            </a:schemeClr>
          </a:fontRef>
        </p:style>
      </p:sp>
      <p:sp>
        <p:nvSpPr>
          <p:cNvPr id="15" name="Speech Bubble: Rectangle 4">
            <a:extLst>
              <a:ext uri="{FF2B5EF4-FFF2-40B4-BE49-F238E27FC236}">
                <a16:creationId xmlns:a16="http://schemas.microsoft.com/office/drawing/2014/main" id="{EBC532C1-0AFD-49AD-977A-0632C7CACB8A}"/>
              </a:ext>
            </a:extLst>
          </p:cNvPr>
          <p:cNvSpPr txBox="1"/>
          <p:nvPr/>
        </p:nvSpPr>
        <p:spPr>
          <a:xfrm>
            <a:off x="10460033" y="2370491"/>
            <a:ext cx="1449615" cy="2807225"/>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8100" tIns="38100" rIns="38100" bIns="38100" numCol="1" spcCol="127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Afghanistan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Argentina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Azerbaijan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Belize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Burkina Faso NS Ethiopia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FSM Micronesia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Guatemala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Laos SIS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Lebanon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Nauru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Nicaragua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Somalia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Sudan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Tunisia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Turkmenistan MICS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Uganda DHS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Vanuatu MICS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1" indent="0" algn="r" defTabSz="533400" rtl="0" eaLnBrk="1" fontAlgn="auto" latinLnBrk="0" hangingPunct="1">
              <a:lnSpc>
                <a:spcPct val="90000"/>
              </a:lnSpc>
              <a:spcBef>
                <a:spcPct val="0"/>
              </a:spcBef>
              <a:spcAft>
                <a:spcPct val="1500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0054114-0FEC-4160-9B00-950421F4092F}"/>
              </a:ext>
            </a:extLst>
          </p:cNvPr>
          <p:cNvSpPr txBox="1"/>
          <p:nvPr/>
        </p:nvSpPr>
        <p:spPr>
          <a:xfrm>
            <a:off x="6434893" y="5735044"/>
            <a:ext cx="58458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8"/>
              </a:rPr>
              <a:t>https://washdata.org/monitoring/drinking-water/water-quality-monitoring</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6" name="Slide Number Placeholder 3">
            <a:extLst>
              <a:ext uri="{FF2B5EF4-FFF2-40B4-BE49-F238E27FC236}">
                <a16:creationId xmlns:a16="http://schemas.microsoft.com/office/drawing/2014/main" id="{C16825AE-3E77-4037-BE41-D53C0F007329}"/>
              </a:ext>
            </a:extLst>
          </p:cNvPr>
          <p:cNvSpPr txBox="1">
            <a:spLocks/>
          </p:cNvSpPr>
          <p:nvPr/>
        </p:nvSpPr>
        <p:spPr>
          <a:xfrm>
            <a:off x="9347200" y="6356350"/>
            <a:ext cx="28448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baseline="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854901-7F1B-4063-9A0A-D64D19EEF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4117" y="3912284"/>
            <a:ext cx="1375411" cy="1770807"/>
          </a:xfrm>
          <a:prstGeom prst="rect">
            <a:avLst/>
          </a:prstGeom>
        </p:spPr>
      </p:pic>
      <p:pic>
        <p:nvPicPr>
          <p:cNvPr id="6" name="Picture 5">
            <a:extLst>
              <a:ext uri="{FF2B5EF4-FFF2-40B4-BE49-F238E27FC236}">
                <a16:creationId xmlns:a16="http://schemas.microsoft.com/office/drawing/2014/main" id="{6581B42D-E5E2-170E-1074-2695AE5A7C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4893" y="4377576"/>
            <a:ext cx="2349422" cy="1279632"/>
          </a:xfrm>
          <a:prstGeom prst="rect">
            <a:avLst/>
          </a:prstGeom>
        </p:spPr>
      </p:pic>
    </p:spTree>
    <p:extLst>
      <p:ext uri="{BB962C8B-B14F-4D97-AF65-F5344CB8AC3E}">
        <p14:creationId xmlns:p14="http://schemas.microsoft.com/office/powerpoint/2010/main" val="851218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ropbox (WHOUNICEF)\JMP Team\Meetings\2016 11 MDG+ Amman\activated slu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 y="-1143000"/>
            <a:ext cx="12188336" cy="91412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73939FE-7BC6-42BD-B27E-1F76D60FE7C3}" type="slidenum">
              <a:rPr lang="en-GB" smtClean="0"/>
              <a:pPr>
                <a:defRPr/>
              </a:pPr>
              <a:t>26</a:t>
            </a:fld>
            <a:endParaRPr lang="en-GB"/>
          </a:p>
        </p:txBody>
      </p:sp>
      <p:sp>
        <p:nvSpPr>
          <p:cNvPr id="2" name="Content Placeholder 2">
            <a:extLst>
              <a:ext uri="{FF2B5EF4-FFF2-40B4-BE49-F238E27FC236}">
                <a16:creationId xmlns:a16="http://schemas.microsoft.com/office/drawing/2014/main" id="{43FE2ED7-07EA-2C37-3430-12C1A30D9CB4}"/>
              </a:ext>
            </a:extLst>
          </p:cNvPr>
          <p:cNvSpPr txBox="1">
            <a:spLocks/>
          </p:cNvSpPr>
          <p:nvPr/>
        </p:nvSpPr>
        <p:spPr>
          <a:xfrm>
            <a:off x="1256714" y="2262366"/>
            <a:ext cx="10250658" cy="2998950"/>
          </a:xfrm>
          <a:prstGeom prst="rect">
            <a:avLst/>
          </a:prstGeom>
          <a:solidFill>
            <a:srgbClr val="FFFFFF">
              <a:alpha val="38039"/>
            </a:srgbClr>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Font typeface="Lucida Grande" pitchFamily="-84" charset="0"/>
              <a:buNone/>
            </a:pP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Target 6.2: By 2030, achieve access to </a:t>
            </a:r>
            <a:r>
              <a:rPr lang="en-US" altLang="en-US" sz="3600" b="1" i="1" dirty="0">
                <a:latin typeface="Calibri" panose="020F0502020204030204" pitchFamily="34" charset="0"/>
                <a:ea typeface="ＭＳ Ｐゴシック" panose="020B0600070205080204" pitchFamily="34" charset="-128"/>
                <a:cs typeface="Arial" panose="020B0604020202020204" pitchFamily="34" charset="0"/>
              </a:rPr>
              <a:t>adequate </a:t>
            </a: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and </a:t>
            </a:r>
            <a:r>
              <a:rPr lang="en-US" altLang="en-US" sz="3600" b="1" i="1" dirty="0">
                <a:latin typeface="Calibri" panose="020F0502020204030204" pitchFamily="34" charset="0"/>
                <a:ea typeface="ＭＳ Ｐゴシック" panose="020B0600070205080204" pitchFamily="34" charset="-128"/>
                <a:cs typeface="Arial" panose="020B0604020202020204" pitchFamily="34" charset="0"/>
              </a:rPr>
              <a:t>equitable sanitation </a:t>
            </a: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and hygiene for all, and </a:t>
            </a:r>
            <a:r>
              <a:rPr lang="en-US" altLang="en-US" sz="3600" b="1" i="1" dirty="0">
                <a:latin typeface="Calibri" panose="020F0502020204030204" pitchFamily="34" charset="0"/>
                <a:ea typeface="ＭＳ Ｐゴシック" panose="020B0600070205080204" pitchFamily="34" charset="-128"/>
                <a:cs typeface="Arial" panose="020B0604020202020204" pitchFamily="34" charset="0"/>
              </a:rPr>
              <a:t>end open defecation</a:t>
            </a: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 paying special attention to the needs of women and girls and those in vulnerable situations</a:t>
            </a:r>
          </a:p>
          <a:p>
            <a:endParaRPr lang="en-US" dirty="0"/>
          </a:p>
        </p:txBody>
      </p:sp>
    </p:spTree>
    <p:extLst>
      <p:ext uri="{BB962C8B-B14F-4D97-AF65-F5344CB8AC3E}">
        <p14:creationId xmlns:p14="http://schemas.microsoft.com/office/powerpoint/2010/main" val="2871998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918F-272C-48BF-B303-C1DA5FACD385}"/>
              </a:ext>
            </a:extLst>
          </p:cNvPr>
          <p:cNvSpPr>
            <a:spLocks noGrp="1"/>
          </p:cNvSpPr>
          <p:nvPr>
            <p:ph type="title"/>
          </p:nvPr>
        </p:nvSpPr>
        <p:spPr/>
        <p:txBody>
          <a:bodyPr/>
          <a:lstStyle/>
          <a:p>
            <a:r>
              <a:rPr lang="en-US" dirty="0"/>
              <a:t>Indicator 6.2.1a: Safely managed sanitation</a:t>
            </a:r>
            <a:endParaRPr lang="en-GB" dirty="0"/>
          </a:p>
        </p:txBody>
      </p:sp>
      <p:sp>
        <p:nvSpPr>
          <p:cNvPr id="5" name="Slide Number Placeholder 3">
            <a:extLst>
              <a:ext uri="{FF2B5EF4-FFF2-40B4-BE49-F238E27FC236}">
                <a16:creationId xmlns:a16="http://schemas.microsoft.com/office/drawing/2014/main" id="{DD1EB3F6-9AA6-FE92-4B94-F8F1A5EC80C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A close-up of a document&#10;&#10;Description automatically generated">
            <a:extLst>
              <a:ext uri="{FF2B5EF4-FFF2-40B4-BE49-F238E27FC236}">
                <a16:creationId xmlns:a16="http://schemas.microsoft.com/office/drawing/2014/main" id="{AEC7032F-D915-9F51-2502-86C8DCD864B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 y="1325879"/>
            <a:ext cx="1127760" cy="3749041"/>
          </a:xfrm>
          <a:prstGeom prst="rect">
            <a:avLst/>
          </a:prstGeom>
        </p:spPr>
      </p:pic>
      <p:pic>
        <p:nvPicPr>
          <p:cNvPr id="12" name="Picture 11" descr="A close-up of a document&#10;&#10;Description automatically generated">
            <a:extLst>
              <a:ext uri="{FF2B5EF4-FFF2-40B4-BE49-F238E27FC236}">
                <a16:creationId xmlns:a16="http://schemas.microsoft.com/office/drawing/2014/main" id="{9EC455F1-AC38-BF93-FB24-009BA0A819F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73480" y="1325879"/>
            <a:ext cx="2199354" cy="3810001"/>
          </a:xfrm>
          <a:prstGeom prst="rect">
            <a:avLst/>
          </a:prstGeom>
        </p:spPr>
      </p:pic>
      <p:pic>
        <p:nvPicPr>
          <p:cNvPr id="9" name="Content Placeholder 8" descr="A screen shot of a chart&#10;&#10;Description automatically generated">
            <a:extLst>
              <a:ext uri="{FF2B5EF4-FFF2-40B4-BE49-F238E27FC236}">
                <a16:creationId xmlns:a16="http://schemas.microsoft.com/office/drawing/2014/main" id="{9D90F36F-A50B-5F8C-C318-22D72F65764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a:stretch/>
        </p:blipFill>
        <p:spPr>
          <a:xfrm>
            <a:off x="3307080" y="1417638"/>
            <a:ext cx="5593079" cy="4114483"/>
          </a:xfrm>
        </p:spPr>
      </p:pic>
      <p:pic>
        <p:nvPicPr>
          <p:cNvPr id="4" name="Picture 3" descr="D:\Dropbox (WHOUNICEF)\WHOUNICEF Team Folder\Reports\JMP 2017 report\Layout\Phoenix\_Final files\GRAPHICS-PDF N JPGs\JPGs\Figures\Figure 12-2.jpg">
            <a:extLst>
              <a:ext uri="{FF2B5EF4-FFF2-40B4-BE49-F238E27FC236}">
                <a16:creationId xmlns:a16="http://schemas.microsoft.com/office/drawing/2014/main" id="{99507327-0026-2100-D17B-97E44973BFEA}"/>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8445676" y="1603898"/>
            <a:ext cx="3746324" cy="273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82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A4746F-6A66-E08F-4607-AA81B8F8FF54}"/>
              </a:ext>
            </a:extLst>
          </p:cNvPr>
          <p:cNvGrpSpPr/>
          <p:nvPr/>
        </p:nvGrpSpPr>
        <p:grpSpPr>
          <a:xfrm>
            <a:off x="9709015" y="950184"/>
            <a:ext cx="2482986" cy="3844239"/>
            <a:chOff x="9709015" y="950184"/>
            <a:chExt cx="2482986" cy="3844239"/>
          </a:xfrm>
        </p:grpSpPr>
        <p:pic>
          <p:nvPicPr>
            <p:cNvPr id="2" name="Picture 1">
              <a:extLst>
                <a:ext uri="{FF2B5EF4-FFF2-40B4-BE49-F238E27FC236}">
                  <a16:creationId xmlns:a16="http://schemas.microsoft.com/office/drawing/2014/main" id="{4E1CBE88-353F-C032-2F53-4777F3D006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09015" y="1112109"/>
              <a:ext cx="2482985" cy="3682314"/>
            </a:xfrm>
            <a:prstGeom prst="rect">
              <a:avLst/>
            </a:prstGeom>
          </p:spPr>
        </p:pic>
        <p:pic>
          <p:nvPicPr>
            <p:cNvPr id="4" name="Picture 3">
              <a:extLst>
                <a:ext uri="{FF2B5EF4-FFF2-40B4-BE49-F238E27FC236}">
                  <a16:creationId xmlns:a16="http://schemas.microsoft.com/office/drawing/2014/main" id="{CE1E6F5D-F7AB-AFD7-552C-892AB84DF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7519" y="950184"/>
              <a:ext cx="224482" cy="3522962"/>
            </a:xfrm>
            <a:prstGeom prst="rect">
              <a:avLst/>
            </a:prstGeom>
          </p:spPr>
        </p:pic>
      </p:grpSp>
      <p:pic>
        <p:nvPicPr>
          <p:cNvPr id="8" name="Picture 7">
            <a:extLst>
              <a:ext uri="{FF2B5EF4-FFF2-40B4-BE49-F238E27FC236}">
                <a16:creationId xmlns:a16="http://schemas.microsoft.com/office/drawing/2014/main" id="{FF852990-05B2-4C99-87B6-CFAFC1926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83" y="757187"/>
            <a:ext cx="9918726" cy="4691634"/>
          </a:xfrm>
          <a:prstGeom prst="rect">
            <a:avLst/>
          </a:prstGeom>
        </p:spPr>
      </p:pic>
    </p:spTree>
    <p:extLst>
      <p:ext uri="{BB962C8B-B14F-4D97-AF65-F5344CB8AC3E}">
        <p14:creationId xmlns:p14="http://schemas.microsoft.com/office/powerpoint/2010/main" val="1332351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E52D2-CBCD-4C18-BA75-4D508DAB1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2" y="1554035"/>
            <a:ext cx="7537927" cy="3519006"/>
          </a:xfrm>
          <a:prstGeom prst="rect">
            <a:avLst/>
          </a:prstGeom>
        </p:spPr>
      </p:pic>
      <p:sp>
        <p:nvSpPr>
          <p:cNvPr id="7" name="TextBox 6">
            <a:extLst>
              <a:ext uri="{FF2B5EF4-FFF2-40B4-BE49-F238E27FC236}">
                <a16:creationId xmlns:a16="http://schemas.microsoft.com/office/drawing/2014/main" id="{2930CF17-FF6F-49BC-BCC6-ACF5AE422841}"/>
              </a:ext>
            </a:extLst>
          </p:cNvPr>
          <p:cNvSpPr txBox="1"/>
          <p:nvPr/>
        </p:nvSpPr>
        <p:spPr>
          <a:xfrm>
            <a:off x="3695178" y="270047"/>
            <a:ext cx="6096000" cy="584775"/>
          </a:xfrm>
          <a:prstGeom prst="rect">
            <a:avLst/>
          </a:prstGeom>
          <a:noFill/>
        </p:spPr>
        <p:txBody>
          <a:bodyPr wrap="square" rtlCol="0">
            <a:spAutoFit/>
          </a:bodyPr>
          <a:lstStyle/>
          <a:p>
            <a:r>
              <a:rPr lang="en-US" sz="3200" dirty="0"/>
              <a:t>Gender and sanitation</a:t>
            </a:r>
          </a:p>
        </p:txBody>
      </p:sp>
      <p:pic>
        <p:nvPicPr>
          <p:cNvPr id="5" name="Picture 4" descr="A graph showing the number of women and men&#10;&#10;Description automatically generated with medium confidence">
            <a:extLst>
              <a:ext uri="{FF2B5EF4-FFF2-40B4-BE49-F238E27FC236}">
                <a16:creationId xmlns:a16="http://schemas.microsoft.com/office/drawing/2014/main" id="{17ECDC85-6329-9984-2287-EF2E859CB5A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82318" y="854822"/>
            <a:ext cx="4617720" cy="5141976"/>
          </a:xfrm>
          <a:prstGeom prst="rect">
            <a:avLst/>
          </a:prstGeom>
        </p:spPr>
      </p:pic>
      <p:sp>
        <p:nvSpPr>
          <p:cNvPr id="6" name="Slide Number Placeholder 3">
            <a:extLst>
              <a:ext uri="{FF2B5EF4-FFF2-40B4-BE49-F238E27FC236}">
                <a16:creationId xmlns:a16="http://schemas.microsoft.com/office/drawing/2014/main" id="{2FA5720A-8A30-D722-63C7-201E5892346F}"/>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6792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A3DFD-9C8F-47F3-A1EB-CBF9631A3567}"/>
              </a:ext>
            </a:extLst>
          </p:cNvPr>
          <p:cNvSpPr>
            <a:spLocks noGrp="1"/>
          </p:cNvSpPr>
          <p:nvPr>
            <p:ph type="title"/>
          </p:nvPr>
        </p:nvSpPr>
        <p:spPr/>
        <p:txBody>
          <a:bodyPr/>
          <a:lstStyle/>
          <a:p>
            <a:r>
              <a:rPr lang="en-US" sz="4000" dirty="0"/>
              <a:t>JMP 2023 progress update: special focus on gender</a:t>
            </a:r>
            <a:endParaRPr lang="en-GB" sz="4000" dirty="0"/>
          </a:p>
        </p:txBody>
      </p:sp>
      <p:sp>
        <p:nvSpPr>
          <p:cNvPr id="4" name="Slide Number Placeholder 3">
            <a:extLst>
              <a:ext uri="{FF2B5EF4-FFF2-40B4-BE49-F238E27FC236}">
                <a16:creationId xmlns:a16="http://schemas.microsoft.com/office/drawing/2014/main" id="{B5BAE83B-FD5B-442F-A050-0EBCA4AD92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14231-C564-459E-A527-55508A559AB2}"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4040940-05AF-41A0-8D20-44EAD2E4FE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0466" y="1621758"/>
            <a:ext cx="2583118" cy="3337737"/>
          </a:xfrm>
          <a:prstGeom prst="rect">
            <a:avLst/>
          </a:prstGeom>
        </p:spPr>
      </p:pic>
      <p:pic>
        <p:nvPicPr>
          <p:cNvPr id="11" name="Picture 10">
            <a:extLst>
              <a:ext uri="{FF2B5EF4-FFF2-40B4-BE49-F238E27FC236}">
                <a16:creationId xmlns:a16="http://schemas.microsoft.com/office/drawing/2014/main" id="{273304C0-669E-4CAF-BA44-A972E03D8CC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818370" y="1825878"/>
            <a:ext cx="8267394" cy="3853787"/>
          </a:xfrm>
          <a:prstGeom prst="rect">
            <a:avLst/>
          </a:prstGeom>
        </p:spPr>
      </p:pic>
      <p:sp>
        <p:nvSpPr>
          <p:cNvPr id="13" name="TextBox 12">
            <a:extLst>
              <a:ext uri="{FF2B5EF4-FFF2-40B4-BE49-F238E27FC236}">
                <a16:creationId xmlns:a16="http://schemas.microsoft.com/office/drawing/2014/main" id="{C620A490-190D-4C5C-8021-217A847FB4D6}"/>
              </a:ext>
            </a:extLst>
          </p:cNvPr>
          <p:cNvSpPr txBox="1"/>
          <p:nvPr/>
        </p:nvSpPr>
        <p:spPr>
          <a:xfrm>
            <a:off x="3920647" y="1437092"/>
            <a:ext cx="6388274" cy="369332"/>
          </a:xfrm>
          <a:prstGeom prst="rect">
            <a:avLst/>
          </a:prstGeom>
          <a:noFill/>
        </p:spPr>
        <p:txBody>
          <a:bodyPr wrap="square" rtlCol="0">
            <a:spAutoFit/>
          </a:bodyPr>
          <a:lstStyle/>
          <a:p>
            <a:r>
              <a:rPr lang="en-US" b="1" dirty="0"/>
              <a:t>Data sources used for the JMP 2023 progress update</a:t>
            </a:r>
          </a:p>
        </p:txBody>
      </p:sp>
      <p:sp>
        <p:nvSpPr>
          <p:cNvPr id="5" name="TextBox 4">
            <a:extLst>
              <a:ext uri="{FF2B5EF4-FFF2-40B4-BE49-F238E27FC236}">
                <a16:creationId xmlns:a16="http://schemas.microsoft.com/office/drawing/2014/main" id="{BEA60DA1-28C0-C255-5CDD-42110B07F129}"/>
              </a:ext>
            </a:extLst>
          </p:cNvPr>
          <p:cNvSpPr txBox="1"/>
          <p:nvPr/>
        </p:nvSpPr>
        <p:spPr>
          <a:xfrm>
            <a:off x="3920647" y="5534704"/>
            <a:ext cx="6096000" cy="369332"/>
          </a:xfrm>
          <a:prstGeom prst="rect">
            <a:avLst/>
          </a:prstGeom>
          <a:noFill/>
        </p:spPr>
        <p:txBody>
          <a:bodyPr wrap="square">
            <a:spAutoFit/>
          </a:bodyPr>
          <a:lstStyle/>
          <a:p>
            <a:r>
              <a:rPr lang="en-US" dirty="0">
                <a:hlinkClick r:id="rId5"/>
              </a:rPr>
              <a:t>https://washdata.org/reports/jmp-2023-wash-households</a:t>
            </a:r>
            <a:r>
              <a:rPr lang="en-US" dirty="0"/>
              <a:t> </a:t>
            </a:r>
          </a:p>
        </p:txBody>
      </p:sp>
      <p:pic>
        <p:nvPicPr>
          <p:cNvPr id="6" name="Picture 5" descr="A qr code with a few black squares&#10;&#10;Description automatically generated">
            <a:extLst>
              <a:ext uri="{FF2B5EF4-FFF2-40B4-BE49-F238E27FC236}">
                <a16:creationId xmlns:a16="http://schemas.microsoft.com/office/drawing/2014/main" id="{2E93E15D-AEEC-AAA3-B375-CDF50930022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13938" y="5066617"/>
            <a:ext cx="936173" cy="936173"/>
          </a:xfrm>
          <a:prstGeom prst="rect">
            <a:avLst/>
          </a:prstGeom>
        </p:spPr>
      </p:pic>
    </p:spTree>
    <p:extLst>
      <p:ext uri="{BB962C8B-B14F-4D97-AF65-F5344CB8AC3E}">
        <p14:creationId xmlns:p14="http://schemas.microsoft.com/office/powerpoint/2010/main" val="13664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191-4B6D-3F19-DB2A-13F1117C3FEF}"/>
              </a:ext>
            </a:extLst>
          </p:cNvPr>
          <p:cNvSpPr>
            <a:spLocks noGrp="1"/>
          </p:cNvSpPr>
          <p:nvPr>
            <p:ph type="title"/>
          </p:nvPr>
        </p:nvSpPr>
        <p:spPr/>
        <p:txBody>
          <a:bodyPr/>
          <a:lstStyle/>
          <a:p>
            <a:r>
              <a:rPr lang="en-US" sz="3600" dirty="0"/>
              <a:t>In 13 countries, more than 1 in 4 people practised open defecation in 2022</a:t>
            </a:r>
          </a:p>
        </p:txBody>
      </p:sp>
      <p:pic>
        <p:nvPicPr>
          <p:cNvPr id="4" name="Picture 3" descr="A map of the world&#10;&#10;Description automatically generated">
            <a:extLst>
              <a:ext uri="{FF2B5EF4-FFF2-40B4-BE49-F238E27FC236}">
                <a16:creationId xmlns:a16="http://schemas.microsoft.com/office/drawing/2014/main" id="{0D49FC4C-9489-436F-941E-FEAA4E8B487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1485" y="1573306"/>
            <a:ext cx="11949030" cy="4306934"/>
          </a:xfrm>
          <a:prstGeom prst="rect">
            <a:avLst/>
          </a:prstGeom>
        </p:spPr>
      </p:pic>
      <p:sp>
        <p:nvSpPr>
          <p:cNvPr id="5" name="Slide Number Placeholder 3">
            <a:extLst>
              <a:ext uri="{FF2B5EF4-FFF2-40B4-BE49-F238E27FC236}">
                <a16:creationId xmlns:a16="http://schemas.microsoft.com/office/drawing/2014/main" id="{25A9C3B6-ED25-D53A-AFF8-23DEB48F2350}"/>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985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F4ADE-2F26-434C-B5A0-E5C7B802A99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5190" y="1417638"/>
            <a:ext cx="11796810" cy="4450977"/>
          </a:xfrm>
          <a:prstGeom prst="rect">
            <a:avLst/>
          </a:prstGeom>
        </p:spPr>
      </p:pic>
      <p:sp>
        <p:nvSpPr>
          <p:cNvPr id="2" name="Title 2">
            <a:extLst>
              <a:ext uri="{FF2B5EF4-FFF2-40B4-BE49-F238E27FC236}">
                <a16:creationId xmlns:a16="http://schemas.microsoft.com/office/drawing/2014/main" id="{C60930E6-5D89-EF94-353A-B22148D7CC28}"/>
              </a:ext>
            </a:extLst>
          </p:cNvPr>
          <p:cNvSpPr>
            <a:spLocks noGrp="1"/>
          </p:cNvSpPr>
          <p:nvPr>
            <p:ph type="title"/>
          </p:nvPr>
        </p:nvSpPr>
        <p:spPr>
          <a:xfrm>
            <a:off x="609600" y="274638"/>
            <a:ext cx="10972800" cy="1143000"/>
          </a:xfrm>
        </p:spPr>
        <p:txBody>
          <a:bodyPr>
            <a:noAutofit/>
          </a:bodyPr>
          <a:lstStyle/>
          <a:p>
            <a:r>
              <a:rPr lang="en-US" sz="3200" dirty="0"/>
              <a:t>135 countries had estimates for safely managed services in 2022</a:t>
            </a:r>
            <a:endParaRPr lang="de-DE" sz="3200" dirty="0"/>
          </a:p>
        </p:txBody>
      </p:sp>
      <p:sp>
        <p:nvSpPr>
          <p:cNvPr id="3" name="Slide Number Placeholder 3">
            <a:extLst>
              <a:ext uri="{FF2B5EF4-FFF2-40B4-BE49-F238E27FC236}">
                <a16:creationId xmlns:a16="http://schemas.microsoft.com/office/drawing/2014/main" id="{039AFAFE-AE74-1FC3-7C47-0247DCB0B62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491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95AA-28B8-40EB-950A-A5EB5629D1A6}"/>
              </a:ext>
            </a:extLst>
          </p:cNvPr>
          <p:cNvSpPr>
            <a:spLocks noGrp="1"/>
          </p:cNvSpPr>
          <p:nvPr>
            <p:ph type="title"/>
          </p:nvPr>
        </p:nvSpPr>
        <p:spPr/>
        <p:txBody>
          <a:bodyPr/>
          <a:lstStyle/>
          <a:p>
            <a:r>
              <a:rPr lang="en-US" sz="3600" dirty="0"/>
              <a:t>The distribution of on-site and </a:t>
            </a:r>
            <a:r>
              <a:rPr lang="en-US" sz="3600" dirty="0" err="1"/>
              <a:t>sewered</a:t>
            </a:r>
            <a:r>
              <a:rPr lang="en-US" sz="3600" dirty="0"/>
              <a:t> sanitation varies widely by region</a:t>
            </a:r>
          </a:p>
        </p:txBody>
      </p:sp>
      <p:pic>
        <p:nvPicPr>
          <p:cNvPr id="4" name="Picture 3">
            <a:extLst>
              <a:ext uri="{FF2B5EF4-FFF2-40B4-BE49-F238E27FC236}">
                <a16:creationId xmlns:a16="http://schemas.microsoft.com/office/drawing/2014/main" id="{9E55413E-9233-4FDC-8A67-B45534B6CC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9295" y="1417638"/>
            <a:ext cx="10773105" cy="4604790"/>
          </a:xfrm>
          <a:prstGeom prst="rect">
            <a:avLst/>
          </a:prstGeom>
        </p:spPr>
      </p:pic>
      <p:pic>
        <p:nvPicPr>
          <p:cNvPr id="5" name="Picture 3" descr="D:\Dropbox (WHOUNICEF)\WHOUNICEF Team Folder\Reports\JMP 2017 report\Layout\Phoenix\_Final files\GRAPHICS-PDF N JPGs\JPGs\Figures\Figure 12-2.jpg">
            <a:extLst>
              <a:ext uri="{FF2B5EF4-FFF2-40B4-BE49-F238E27FC236}">
                <a16:creationId xmlns:a16="http://schemas.microsoft.com/office/drawing/2014/main" id="{5DFA27BC-830A-8D76-EC44-7019F9CFAC1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050280" y="1448117"/>
            <a:ext cx="4922520" cy="359959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BA1F3DE4-12B9-7BCF-1ECF-F223E269976F}"/>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6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F7E9-586E-D154-B05C-E9CB74287FC3}"/>
              </a:ext>
            </a:extLst>
          </p:cNvPr>
          <p:cNvSpPr>
            <a:spLocks noGrp="1"/>
          </p:cNvSpPr>
          <p:nvPr>
            <p:ph type="title"/>
          </p:nvPr>
        </p:nvSpPr>
        <p:spPr/>
        <p:txBody>
          <a:bodyPr/>
          <a:lstStyle/>
          <a:p>
            <a:r>
              <a:rPr lang="en-US" dirty="0"/>
              <a:t>Never emptied, but contained</a:t>
            </a:r>
          </a:p>
        </p:txBody>
      </p:sp>
      <p:pic>
        <p:nvPicPr>
          <p:cNvPr id="4" name="Picture 3" descr="A close-up of a graph&#10;&#10;Description automatically generated">
            <a:extLst>
              <a:ext uri="{FF2B5EF4-FFF2-40B4-BE49-F238E27FC236}">
                <a16:creationId xmlns:a16="http://schemas.microsoft.com/office/drawing/2014/main" id="{608BA44B-2AA3-8FA9-440F-0B02D850CA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304364"/>
            <a:ext cx="12172278" cy="5553635"/>
          </a:xfrm>
          <a:prstGeom prst="rect">
            <a:avLst/>
          </a:prstGeom>
        </p:spPr>
      </p:pic>
      <p:sp>
        <p:nvSpPr>
          <p:cNvPr id="5" name="Slide Number Placeholder 3">
            <a:extLst>
              <a:ext uri="{FF2B5EF4-FFF2-40B4-BE49-F238E27FC236}">
                <a16:creationId xmlns:a16="http://schemas.microsoft.com/office/drawing/2014/main" id="{C352DEA4-3063-07AF-1251-D201D64FDCFA}"/>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D:\Dropbox (WHOUNICEF)\WHOUNICEF Team Folder\Reports\JMP 2017 report\Layout\Phoenix\_Final files\GRAPHICS-PDF N JPGs\JPGs\Figures\Figure 12-2.jpg">
            <a:extLst>
              <a:ext uri="{FF2B5EF4-FFF2-40B4-BE49-F238E27FC236}">
                <a16:creationId xmlns:a16="http://schemas.microsoft.com/office/drawing/2014/main" id="{2BFC005C-FA36-CCF0-7DA9-39D72875ECEC}"/>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722" y="80475"/>
            <a:ext cx="2416087" cy="176676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B3020125-17CD-71DB-52E6-63780E2CE618}"/>
              </a:ext>
            </a:extLst>
          </p:cNvPr>
          <p:cNvSpPr/>
          <p:nvPr/>
        </p:nvSpPr>
        <p:spPr>
          <a:xfrm>
            <a:off x="1218743" y="961031"/>
            <a:ext cx="768678" cy="71739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D:\Dropbox (WHOUNICEF)\WHOUNICEF Team Folder\Reports\JMP 2017 report\Layout\Phoenix\_Final files\GRAPHICS-PDF N JPGs\JPGs\Figures\Figure 12-2.jpg">
            <a:extLst>
              <a:ext uri="{FF2B5EF4-FFF2-40B4-BE49-F238E27FC236}">
                <a16:creationId xmlns:a16="http://schemas.microsoft.com/office/drawing/2014/main" id="{2B1B5FB6-EB4F-CCB5-B3E2-49D78D1E8796}"/>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756191" y="80475"/>
            <a:ext cx="2416087" cy="176676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3F05225-4ACC-803F-2EE2-D633B633416E}"/>
              </a:ext>
            </a:extLst>
          </p:cNvPr>
          <p:cNvSpPr/>
          <p:nvPr/>
        </p:nvSpPr>
        <p:spPr>
          <a:xfrm>
            <a:off x="10209624" y="961031"/>
            <a:ext cx="768678" cy="71739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372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1084-E921-23D4-FFC6-67905FF3D55D}"/>
              </a:ext>
            </a:extLst>
          </p:cNvPr>
          <p:cNvSpPr>
            <a:spLocks noGrp="1"/>
          </p:cNvSpPr>
          <p:nvPr>
            <p:ph type="title"/>
          </p:nvPr>
        </p:nvSpPr>
        <p:spPr>
          <a:xfrm>
            <a:off x="0" y="274638"/>
            <a:ext cx="12192000" cy="1143000"/>
          </a:xfrm>
        </p:spPr>
        <p:txBody>
          <a:bodyPr/>
          <a:lstStyle/>
          <a:p>
            <a:r>
              <a:rPr lang="en-US" dirty="0"/>
              <a:t>Wastewater</a:t>
            </a:r>
            <a:r>
              <a:rPr lang="en-US" dirty="0">
                <a:solidFill>
                  <a:schemeClr val="bg1"/>
                </a:solidFill>
              </a:rPr>
              <a:t>, faecal sludge (emptied)</a:t>
            </a:r>
          </a:p>
        </p:txBody>
      </p:sp>
      <p:sp>
        <p:nvSpPr>
          <p:cNvPr id="7" name="Slide Number Placeholder 3">
            <a:extLst>
              <a:ext uri="{FF2B5EF4-FFF2-40B4-BE49-F238E27FC236}">
                <a16:creationId xmlns:a16="http://schemas.microsoft.com/office/drawing/2014/main" id="{8BC5FDC7-A1A8-CC5D-3CDD-B01AA2D9129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graph showing the difference between water and water&#10;&#10;Description automatically generated">
            <a:extLst>
              <a:ext uri="{FF2B5EF4-FFF2-40B4-BE49-F238E27FC236}">
                <a16:creationId xmlns:a16="http://schemas.microsoft.com/office/drawing/2014/main" id="{890F9B96-323D-3E7C-BAA3-A1050A4A84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9609" y="1477107"/>
            <a:ext cx="5822576" cy="4557933"/>
          </a:xfrm>
          <a:prstGeom prst="rect">
            <a:avLst/>
          </a:prstGeom>
        </p:spPr>
      </p:pic>
      <p:pic>
        <p:nvPicPr>
          <p:cNvPr id="6" name="Picture 3" descr="D:\Dropbox (WHOUNICEF)\WHOUNICEF Team Folder\Reports\JMP 2017 report\Layout\Phoenix\_Final files\GRAPHICS-PDF N JPGs\JPGs\Figures\Figure 12-2.jpg">
            <a:extLst>
              <a:ext uri="{FF2B5EF4-FFF2-40B4-BE49-F238E27FC236}">
                <a16:creationId xmlns:a16="http://schemas.microsoft.com/office/drawing/2014/main" id="{CCCD574B-17D6-EB76-C616-70D3B80148EC}"/>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522847" y="1236845"/>
            <a:ext cx="2416087" cy="176676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818A83F-AFCD-9D8B-9F00-587A32814149}"/>
              </a:ext>
            </a:extLst>
          </p:cNvPr>
          <p:cNvSpPr/>
          <p:nvPr/>
        </p:nvSpPr>
        <p:spPr>
          <a:xfrm>
            <a:off x="2293034" y="1414619"/>
            <a:ext cx="861644" cy="808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633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1084-E921-23D4-FFC6-67905FF3D55D}"/>
              </a:ext>
            </a:extLst>
          </p:cNvPr>
          <p:cNvSpPr>
            <a:spLocks noGrp="1"/>
          </p:cNvSpPr>
          <p:nvPr>
            <p:ph type="title"/>
          </p:nvPr>
        </p:nvSpPr>
        <p:spPr>
          <a:xfrm>
            <a:off x="0" y="274638"/>
            <a:ext cx="12192000" cy="1143000"/>
          </a:xfrm>
        </p:spPr>
        <p:txBody>
          <a:bodyPr/>
          <a:lstStyle/>
          <a:p>
            <a:r>
              <a:rPr lang="en-US" dirty="0"/>
              <a:t>Wastewater, faecal sludge (emptied)</a:t>
            </a:r>
          </a:p>
        </p:txBody>
      </p:sp>
      <p:sp>
        <p:nvSpPr>
          <p:cNvPr id="7" name="Slide Number Placeholder 3">
            <a:extLst>
              <a:ext uri="{FF2B5EF4-FFF2-40B4-BE49-F238E27FC236}">
                <a16:creationId xmlns:a16="http://schemas.microsoft.com/office/drawing/2014/main" id="{8BC5FDC7-A1A8-CC5D-3CDD-B01AA2D9129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graph showing the difference between water and water&#10;&#10;Description automatically generated">
            <a:extLst>
              <a:ext uri="{FF2B5EF4-FFF2-40B4-BE49-F238E27FC236}">
                <a16:creationId xmlns:a16="http://schemas.microsoft.com/office/drawing/2014/main" id="{890F9B96-323D-3E7C-BAA3-A1050A4A84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9609" y="1477107"/>
            <a:ext cx="5822576" cy="4557933"/>
          </a:xfrm>
          <a:prstGeom prst="rect">
            <a:avLst/>
          </a:prstGeom>
        </p:spPr>
      </p:pic>
      <p:pic>
        <p:nvPicPr>
          <p:cNvPr id="9" name="Picture 8" descr="A graph showing the amount of water in the tank&#10;&#10;Description automatically generated with medium confidence">
            <a:extLst>
              <a:ext uri="{FF2B5EF4-FFF2-40B4-BE49-F238E27FC236}">
                <a16:creationId xmlns:a16="http://schemas.microsoft.com/office/drawing/2014/main" id="{79E17D1C-AEBC-46B6-2EA3-9A2A14442E6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6000" y="1417637"/>
            <a:ext cx="5761019" cy="4872011"/>
          </a:xfrm>
          <a:prstGeom prst="rect">
            <a:avLst/>
          </a:prstGeom>
        </p:spPr>
      </p:pic>
      <p:pic>
        <p:nvPicPr>
          <p:cNvPr id="12" name="Picture 3" descr="D:\Dropbox (WHOUNICEF)\WHOUNICEF Team Folder\Reports\JMP 2017 report\Layout\Phoenix\_Final files\GRAPHICS-PDF N JPGs\JPGs\Figures\Figure 12-2.jpg">
            <a:extLst>
              <a:ext uri="{FF2B5EF4-FFF2-40B4-BE49-F238E27FC236}">
                <a16:creationId xmlns:a16="http://schemas.microsoft.com/office/drawing/2014/main" id="{912F0174-F4A3-65F8-46F3-DA49495FE488}"/>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522847" y="1236845"/>
            <a:ext cx="2416087" cy="1766766"/>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1C7E2EFE-E8CD-285B-914F-978B02D9E2A7}"/>
              </a:ext>
            </a:extLst>
          </p:cNvPr>
          <p:cNvSpPr/>
          <p:nvPr/>
        </p:nvSpPr>
        <p:spPr>
          <a:xfrm>
            <a:off x="2293034" y="1414619"/>
            <a:ext cx="861644" cy="8080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D:\Dropbox (WHOUNICEF)\WHOUNICEF Team Folder\Reports\JMP 2017 report\Layout\Phoenix\_Final files\GRAPHICS-PDF N JPGs\JPGs\Figures\Figure 12-2.jpg">
            <a:extLst>
              <a:ext uri="{FF2B5EF4-FFF2-40B4-BE49-F238E27FC236}">
                <a16:creationId xmlns:a16="http://schemas.microsoft.com/office/drawing/2014/main" id="{02D1FA5C-566E-907D-E864-33CDDB0A40CF}"/>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15959" y="1236845"/>
            <a:ext cx="2416087" cy="176676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F8AB0722-5925-42BC-09A1-B7C558162D85}"/>
              </a:ext>
            </a:extLst>
          </p:cNvPr>
          <p:cNvSpPr/>
          <p:nvPr/>
        </p:nvSpPr>
        <p:spPr>
          <a:xfrm>
            <a:off x="9569392" y="2117401"/>
            <a:ext cx="768678" cy="71739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7D41A2-643B-51C1-473D-B01728A689AA}"/>
              </a:ext>
            </a:extLst>
          </p:cNvPr>
          <p:cNvSpPr/>
          <p:nvPr/>
        </p:nvSpPr>
        <p:spPr>
          <a:xfrm>
            <a:off x="10314980" y="2117401"/>
            <a:ext cx="768678" cy="717397"/>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86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3CE1-A4EE-B4BE-D7B0-B2F7B180F01C}"/>
              </a:ext>
            </a:extLst>
          </p:cNvPr>
          <p:cNvSpPr>
            <a:spLocks noGrp="1"/>
          </p:cNvSpPr>
          <p:nvPr>
            <p:ph type="title"/>
          </p:nvPr>
        </p:nvSpPr>
        <p:spPr>
          <a:xfrm>
            <a:off x="609600" y="136524"/>
            <a:ext cx="10972800" cy="1143000"/>
          </a:xfrm>
        </p:spPr>
        <p:txBody>
          <a:bodyPr/>
          <a:lstStyle/>
          <a:p>
            <a:r>
              <a:rPr lang="en-US" sz="3600" dirty="0"/>
              <a:t>Safely management of on-site and sewered sanitation in rural and urban areas varies widely by region</a:t>
            </a:r>
          </a:p>
        </p:txBody>
      </p:sp>
      <p:sp>
        <p:nvSpPr>
          <p:cNvPr id="6" name="Slide Number Placeholder 3">
            <a:extLst>
              <a:ext uri="{FF2B5EF4-FFF2-40B4-BE49-F238E27FC236}">
                <a16:creationId xmlns:a16="http://schemas.microsoft.com/office/drawing/2014/main" id="{C7640048-3FD5-255A-2043-3C054379E3D9}"/>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graph of a number of areas&#10;&#10;Description automatically generated with medium confidence">
            <a:extLst>
              <a:ext uri="{FF2B5EF4-FFF2-40B4-BE49-F238E27FC236}">
                <a16:creationId xmlns:a16="http://schemas.microsoft.com/office/drawing/2014/main" id="{E276AEC7-13A5-D648-6D92-7C3080CBAC6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53878" y="1371885"/>
            <a:ext cx="9484244" cy="5486115"/>
          </a:xfrm>
          <a:prstGeom prst="rect">
            <a:avLst/>
          </a:prstGeom>
        </p:spPr>
      </p:pic>
    </p:spTree>
    <p:extLst>
      <p:ext uri="{BB962C8B-B14F-4D97-AF65-F5344CB8AC3E}">
        <p14:creationId xmlns:p14="http://schemas.microsoft.com/office/powerpoint/2010/main" val="369194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F8FF02-9317-4602-8A32-F335F55E1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483" y="-1"/>
            <a:ext cx="5976152" cy="5837619"/>
          </a:xfrm>
          <a:prstGeom prst="rect">
            <a:avLst/>
          </a:prstGeom>
        </p:spPr>
      </p:pic>
      <p:pic>
        <p:nvPicPr>
          <p:cNvPr id="4" name="Picture 3">
            <a:extLst>
              <a:ext uri="{FF2B5EF4-FFF2-40B4-BE49-F238E27FC236}">
                <a16:creationId xmlns:a16="http://schemas.microsoft.com/office/drawing/2014/main" id="{DD27CD04-8A6C-4A0A-ADB1-D6AB56784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224747" cy="6012493"/>
          </a:xfrm>
          <a:prstGeom prst="rect">
            <a:avLst/>
          </a:prstGeom>
        </p:spPr>
      </p:pic>
    </p:spTree>
    <p:extLst>
      <p:ext uri="{BB962C8B-B14F-4D97-AF65-F5344CB8AC3E}">
        <p14:creationId xmlns:p14="http://schemas.microsoft.com/office/powerpoint/2010/main" val="4032000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D0C6-B350-B47D-A48D-45E48F5298D3}"/>
              </a:ext>
            </a:extLst>
          </p:cNvPr>
          <p:cNvSpPr>
            <a:spLocks noGrp="1"/>
          </p:cNvSpPr>
          <p:nvPr>
            <p:ph type="title"/>
          </p:nvPr>
        </p:nvSpPr>
        <p:spPr/>
        <p:txBody>
          <a:bodyPr/>
          <a:lstStyle/>
          <a:p>
            <a:r>
              <a:rPr lang="en-US" dirty="0"/>
              <a:t>Exercise 2 (</a:t>
            </a:r>
            <a:r>
              <a:rPr lang="en-US" dirty="0">
                <a:hlinkClick r:id="rId2"/>
              </a:rPr>
              <a:t>washdata.org</a:t>
            </a:r>
            <a:r>
              <a:rPr lang="en-US" dirty="0"/>
              <a:t>)</a:t>
            </a:r>
          </a:p>
        </p:txBody>
      </p:sp>
      <p:sp>
        <p:nvSpPr>
          <p:cNvPr id="3" name="Content Placeholder 2">
            <a:extLst>
              <a:ext uri="{FF2B5EF4-FFF2-40B4-BE49-F238E27FC236}">
                <a16:creationId xmlns:a16="http://schemas.microsoft.com/office/drawing/2014/main" id="{17F1C113-6D48-3E1A-12AD-060948D94994}"/>
              </a:ext>
            </a:extLst>
          </p:cNvPr>
          <p:cNvSpPr>
            <a:spLocks noGrp="1"/>
          </p:cNvSpPr>
          <p:nvPr>
            <p:ph idx="1"/>
          </p:nvPr>
        </p:nvSpPr>
        <p:spPr/>
        <p:txBody>
          <a:bodyPr/>
          <a:lstStyle/>
          <a:p>
            <a:r>
              <a:rPr lang="en-US" dirty="0"/>
              <a:t>Which of the low-income countries had the highest national coverage of safely managed sanitation services in 2022?</a:t>
            </a:r>
          </a:p>
          <a:p>
            <a:r>
              <a:rPr lang="en-US" dirty="0"/>
              <a:t>How much of this comes from wastewater treated offsite, faecal sludge treated offsite, and onsite sanitation treated in situ? </a:t>
            </a:r>
          </a:p>
          <a:p>
            <a:endParaRPr lang="en-US" dirty="0"/>
          </a:p>
        </p:txBody>
      </p:sp>
    </p:spTree>
    <p:extLst>
      <p:ext uri="{BB962C8B-B14F-4D97-AF65-F5344CB8AC3E}">
        <p14:creationId xmlns:p14="http://schemas.microsoft.com/office/powerpoint/2010/main" val="1879327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1D39-67DC-562E-2A43-1E6B2D8F95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8FA05F-CA60-198E-7C4D-655411E211A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4FC939-410C-453C-9C0F-808CB2D81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8" name="TextBox 7">
            <a:extLst>
              <a:ext uri="{FF2B5EF4-FFF2-40B4-BE49-F238E27FC236}">
                <a16:creationId xmlns:a16="http://schemas.microsoft.com/office/drawing/2014/main" id="{DD91B31B-BECE-F17F-F2FE-DBEF727E2C40}"/>
              </a:ext>
            </a:extLst>
          </p:cNvPr>
          <p:cNvSpPr txBox="1"/>
          <p:nvPr/>
        </p:nvSpPr>
        <p:spPr>
          <a:xfrm>
            <a:off x="4069080" y="127000"/>
            <a:ext cx="6196818" cy="400110"/>
          </a:xfrm>
          <a:prstGeom prst="rect">
            <a:avLst/>
          </a:prstGeom>
          <a:noFill/>
        </p:spPr>
        <p:txBody>
          <a:bodyPr wrap="square">
            <a:spAutoFit/>
          </a:bodyPr>
          <a:lstStyle/>
          <a:p>
            <a:r>
              <a:rPr lang="en-US" sz="2000" dirty="0">
                <a:hlinkClick r:id="rId4"/>
              </a:rPr>
              <a:t>https://washdata.org/data/household#!/</a:t>
            </a:r>
            <a:r>
              <a:rPr lang="en-US" sz="2000" dirty="0"/>
              <a:t> </a:t>
            </a:r>
          </a:p>
        </p:txBody>
      </p:sp>
      <p:sp>
        <p:nvSpPr>
          <p:cNvPr id="9" name="Oval 8">
            <a:extLst>
              <a:ext uri="{FF2B5EF4-FFF2-40B4-BE49-F238E27FC236}">
                <a16:creationId xmlns:a16="http://schemas.microsoft.com/office/drawing/2014/main" id="{778B5B93-D8E8-1C59-CA8B-91E4B2C80BD0}"/>
              </a:ext>
            </a:extLst>
          </p:cNvPr>
          <p:cNvSpPr/>
          <p:nvPr/>
        </p:nvSpPr>
        <p:spPr>
          <a:xfrm>
            <a:off x="5655212" y="1417638"/>
            <a:ext cx="1223890" cy="678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55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13AE-DAC4-BA07-5B60-C2461CB12C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DB2E6-E9EE-12E4-CE80-B5A2F3E6DE4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74CBA7-761E-D7E9-2B54-91DFD2523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6" name="TextBox 5">
            <a:extLst>
              <a:ext uri="{FF2B5EF4-FFF2-40B4-BE49-F238E27FC236}">
                <a16:creationId xmlns:a16="http://schemas.microsoft.com/office/drawing/2014/main" id="{2E02C574-96E2-2053-A8C9-0649FE3372D8}"/>
              </a:ext>
            </a:extLst>
          </p:cNvPr>
          <p:cNvSpPr txBox="1"/>
          <p:nvPr/>
        </p:nvSpPr>
        <p:spPr>
          <a:xfrm>
            <a:off x="4069080" y="127000"/>
            <a:ext cx="6196818" cy="400110"/>
          </a:xfrm>
          <a:prstGeom prst="rect">
            <a:avLst/>
          </a:prstGeom>
          <a:noFill/>
        </p:spPr>
        <p:txBody>
          <a:bodyPr wrap="square">
            <a:spAutoFit/>
          </a:bodyPr>
          <a:lstStyle/>
          <a:p>
            <a:r>
              <a:rPr lang="en-US" sz="2000" dirty="0">
                <a:hlinkClick r:id="rId4"/>
              </a:rPr>
              <a:t>https://washdata.org/data/</a:t>
            </a:r>
            <a:r>
              <a:rPr lang="en-US" sz="2000" dirty="0"/>
              <a:t> </a:t>
            </a:r>
          </a:p>
        </p:txBody>
      </p:sp>
    </p:spTree>
    <p:extLst>
      <p:ext uri="{BB962C8B-B14F-4D97-AF65-F5344CB8AC3E}">
        <p14:creationId xmlns:p14="http://schemas.microsoft.com/office/powerpoint/2010/main" val="110597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90AA-B71F-32B8-C94F-BC9BC5851DC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A9670C8-718C-8517-6CB1-692823FC1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5" name="Oval 4">
            <a:extLst>
              <a:ext uri="{FF2B5EF4-FFF2-40B4-BE49-F238E27FC236}">
                <a16:creationId xmlns:a16="http://schemas.microsoft.com/office/drawing/2014/main" id="{F431BF96-282C-1537-8698-7740D1B32EDD}"/>
              </a:ext>
            </a:extLst>
          </p:cNvPr>
          <p:cNvSpPr/>
          <p:nvPr/>
        </p:nvSpPr>
        <p:spPr>
          <a:xfrm>
            <a:off x="5613009" y="3541859"/>
            <a:ext cx="122389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298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9428-5A27-F4C7-32C1-C45E4A20DFC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5612421-AC54-5062-52C0-B39231539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Tree>
    <p:extLst>
      <p:ext uri="{BB962C8B-B14F-4D97-AF65-F5344CB8AC3E}">
        <p14:creationId xmlns:p14="http://schemas.microsoft.com/office/powerpoint/2010/main" val="1715138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D0C6-B350-B47D-A48D-45E48F5298D3}"/>
              </a:ext>
            </a:extLst>
          </p:cNvPr>
          <p:cNvSpPr>
            <a:spLocks noGrp="1"/>
          </p:cNvSpPr>
          <p:nvPr>
            <p:ph type="title"/>
          </p:nvPr>
        </p:nvSpPr>
        <p:spPr/>
        <p:txBody>
          <a:bodyPr/>
          <a:lstStyle/>
          <a:p>
            <a:r>
              <a:rPr lang="en-US" dirty="0"/>
              <a:t>Exercise 2 (</a:t>
            </a:r>
            <a:r>
              <a:rPr lang="en-US" dirty="0">
                <a:hlinkClick r:id="rId2"/>
              </a:rPr>
              <a:t>washdata.org</a:t>
            </a:r>
            <a:r>
              <a:rPr lang="en-US" dirty="0"/>
              <a:t>)</a:t>
            </a:r>
          </a:p>
        </p:txBody>
      </p:sp>
      <p:sp>
        <p:nvSpPr>
          <p:cNvPr id="3" name="Content Placeholder 2">
            <a:extLst>
              <a:ext uri="{FF2B5EF4-FFF2-40B4-BE49-F238E27FC236}">
                <a16:creationId xmlns:a16="http://schemas.microsoft.com/office/drawing/2014/main" id="{17F1C113-6D48-3E1A-12AD-060948D94994}"/>
              </a:ext>
            </a:extLst>
          </p:cNvPr>
          <p:cNvSpPr>
            <a:spLocks noGrp="1"/>
          </p:cNvSpPr>
          <p:nvPr>
            <p:ph idx="1"/>
          </p:nvPr>
        </p:nvSpPr>
        <p:spPr/>
        <p:txBody>
          <a:bodyPr/>
          <a:lstStyle/>
          <a:p>
            <a:r>
              <a:rPr lang="en-US" dirty="0"/>
              <a:t>Which of the low-income countries had the highest national coverage of safely managed sanitation services in 2022?</a:t>
            </a:r>
          </a:p>
          <a:p>
            <a:r>
              <a:rPr lang="en-US" dirty="0"/>
              <a:t>How much of this comes from wastewater treated offsite, faecal sludge treated offsite, and onsite sanitation treated in situ? </a:t>
            </a:r>
          </a:p>
          <a:p>
            <a:endParaRPr lang="en-US" dirty="0"/>
          </a:p>
        </p:txBody>
      </p:sp>
    </p:spTree>
    <p:extLst>
      <p:ext uri="{BB962C8B-B14F-4D97-AF65-F5344CB8AC3E}">
        <p14:creationId xmlns:p14="http://schemas.microsoft.com/office/powerpoint/2010/main" val="2764544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783670-770C-745D-009D-B987AA54D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8" name="TextBox 7">
            <a:extLst>
              <a:ext uri="{FF2B5EF4-FFF2-40B4-BE49-F238E27FC236}">
                <a16:creationId xmlns:a16="http://schemas.microsoft.com/office/drawing/2014/main" id="{F931B236-98B7-62B1-845B-64770AE6BA00}"/>
              </a:ext>
            </a:extLst>
          </p:cNvPr>
          <p:cNvSpPr txBox="1"/>
          <p:nvPr/>
        </p:nvSpPr>
        <p:spPr>
          <a:xfrm>
            <a:off x="3407898" y="127000"/>
            <a:ext cx="6196818" cy="369332"/>
          </a:xfrm>
          <a:prstGeom prst="rect">
            <a:avLst/>
          </a:prstGeom>
          <a:noFill/>
        </p:spPr>
        <p:txBody>
          <a:bodyPr wrap="square">
            <a:spAutoFit/>
          </a:bodyPr>
          <a:lstStyle/>
          <a:p>
            <a:r>
              <a:rPr lang="en-US" dirty="0">
                <a:hlinkClick r:id="rId3"/>
              </a:rPr>
              <a:t>https://washdata.org/data/household#!/dashboard/5482</a:t>
            </a:r>
            <a:r>
              <a:rPr lang="en-US" dirty="0"/>
              <a:t>   </a:t>
            </a:r>
          </a:p>
        </p:txBody>
      </p:sp>
    </p:spTree>
    <p:extLst>
      <p:ext uri="{BB962C8B-B14F-4D97-AF65-F5344CB8AC3E}">
        <p14:creationId xmlns:p14="http://schemas.microsoft.com/office/powerpoint/2010/main" val="1411755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996D6-F82F-EC8E-1238-6C2010A55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7" name="TextBox 6">
            <a:extLst>
              <a:ext uri="{FF2B5EF4-FFF2-40B4-BE49-F238E27FC236}">
                <a16:creationId xmlns:a16="http://schemas.microsoft.com/office/drawing/2014/main" id="{4CB66CF5-6BC3-1C5A-27F5-5EF0AD111C74}"/>
              </a:ext>
            </a:extLst>
          </p:cNvPr>
          <p:cNvSpPr txBox="1"/>
          <p:nvPr/>
        </p:nvSpPr>
        <p:spPr>
          <a:xfrm>
            <a:off x="3407898" y="127000"/>
            <a:ext cx="6196818" cy="369332"/>
          </a:xfrm>
          <a:prstGeom prst="rect">
            <a:avLst/>
          </a:prstGeom>
          <a:noFill/>
        </p:spPr>
        <p:txBody>
          <a:bodyPr wrap="square">
            <a:spAutoFit/>
          </a:bodyPr>
          <a:lstStyle/>
          <a:p>
            <a:r>
              <a:rPr lang="en-US" dirty="0">
                <a:hlinkClick r:id="rId3"/>
              </a:rPr>
              <a:t>https://washdata.org/data/household#!/dashboard/5483</a:t>
            </a:r>
            <a:r>
              <a:rPr lang="en-US" dirty="0"/>
              <a:t>  </a:t>
            </a:r>
          </a:p>
        </p:txBody>
      </p:sp>
    </p:spTree>
    <p:extLst>
      <p:ext uri="{BB962C8B-B14F-4D97-AF65-F5344CB8AC3E}">
        <p14:creationId xmlns:p14="http://schemas.microsoft.com/office/powerpoint/2010/main" val="4202650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D17E9-9DC9-4A15-D3FE-477C2DD0928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1622" y="2002504"/>
            <a:ext cx="2255716" cy="3139712"/>
          </a:xfrm>
          <a:prstGeom prst="rect">
            <a:avLst/>
          </a:prstGeom>
        </p:spPr>
      </p:pic>
      <p:pic>
        <p:nvPicPr>
          <p:cNvPr id="3" name="Picture 2">
            <a:extLst>
              <a:ext uri="{FF2B5EF4-FFF2-40B4-BE49-F238E27FC236}">
                <a16:creationId xmlns:a16="http://schemas.microsoft.com/office/drawing/2014/main" id="{BFCF0EE0-B027-B3E7-254F-7D795F96823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38125" y="2123753"/>
            <a:ext cx="2173875" cy="3052146"/>
          </a:xfrm>
          <a:prstGeom prst="rect">
            <a:avLst/>
          </a:prstGeom>
        </p:spPr>
      </p:pic>
      <p:pic>
        <p:nvPicPr>
          <p:cNvPr id="4" name="Picture 3">
            <a:extLst>
              <a:ext uri="{FF2B5EF4-FFF2-40B4-BE49-F238E27FC236}">
                <a16:creationId xmlns:a16="http://schemas.microsoft.com/office/drawing/2014/main" id="{F7146531-0917-9CD6-9616-918C227B36E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321325">
            <a:off x="8407401" y="1917955"/>
            <a:ext cx="1445916" cy="1804938"/>
          </a:xfrm>
          <a:prstGeom prst="rect">
            <a:avLst/>
          </a:prstGeom>
          <a:ln w="3175">
            <a:solidFill>
              <a:schemeClr val="tx1"/>
            </a:solidFill>
          </a:ln>
        </p:spPr>
      </p:pic>
      <p:pic>
        <p:nvPicPr>
          <p:cNvPr id="5" name="Picture 4">
            <a:extLst>
              <a:ext uri="{FF2B5EF4-FFF2-40B4-BE49-F238E27FC236}">
                <a16:creationId xmlns:a16="http://schemas.microsoft.com/office/drawing/2014/main" id="{3045166B-6AC9-163B-3E96-15401F8D6E0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21017191">
            <a:off x="8317144" y="3736922"/>
            <a:ext cx="1626428" cy="1922393"/>
          </a:xfrm>
          <a:prstGeom prst="rect">
            <a:avLst/>
          </a:prstGeom>
        </p:spPr>
      </p:pic>
      <p:sp>
        <p:nvSpPr>
          <p:cNvPr id="6" name="TextBox 5">
            <a:extLst>
              <a:ext uri="{FF2B5EF4-FFF2-40B4-BE49-F238E27FC236}">
                <a16:creationId xmlns:a16="http://schemas.microsoft.com/office/drawing/2014/main" id="{24F5C951-778E-695F-A03B-A25009DD6BCB}"/>
              </a:ext>
            </a:extLst>
          </p:cNvPr>
          <p:cNvSpPr txBox="1"/>
          <p:nvPr/>
        </p:nvSpPr>
        <p:spPr>
          <a:xfrm>
            <a:off x="664073" y="1844016"/>
            <a:ext cx="2049964" cy="338554"/>
          </a:xfrm>
          <a:prstGeom prst="rect">
            <a:avLst/>
          </a:prstGeom>
          <a:ln w="12700">
            <a:miter lim="400000"/>
          </a:ln>
        </p:spPr>
        <p:txBody>
          <a:bodyPr lIns="45718" tIns="45718" rIns="45718" bIns="45718">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600" b="1">
                <a:solidFill>
                  <a:schemeClr val="accent1">
                    <a:satOff val="-3547"/>
                    <a:lumOff val="-10352"/>
                  </a:schemeClr>
                </a:solidFill>
                <a:latin typeface="Arial Unicode MS"/>
                <a:ea typeface="Arial Unicode MS"/>
                <a:cs typeface="Arial Unicode MS"/>
              </a:defRPr>
            </a:lvl1pPr>
          </a:lstStyle>
          <a:p>
            <a:r>
              <a:rPr lang="en-US" dirty="0"/>
              <a:t>Phase 1 (2020-2022)</a:t>
            </a:r>
          </a:p>
        </p:txBody>
      </p:sp>
      <p:sp>
        <p:nvSpPr>
          <p:cNvPr id="7" name="TextBox 6">
            <a:extLst>
              <a:ext uri="{FF2B5EF4-FFF2-40B4-BE49-F238E27FC236}">
                <a16:creationId xmlns:a16="http://schemas.microsoft.com/office/drawing/2014/main" id="{34A03CB7-0B45-D048-E3F1-2936E197C594}"/>
              </a:ext>
            </a:extLst>
          </p:cNvPr>
          <p:cNvSpPr txBox="1"/>
          <p:nvPr/>
        </p:nvSpPr>
        <p:spPr>
          <a:xfrm>
            <a:off x="3394073" y="1867441"/>
            <a:ext cx="2510092" cy="338554"/>
          </a:xfrm>
          <a:prstGeom prst="rect">
            <a:avLst/>
          </a:prstGeom>
          <a:ln w="12700">
            <a:miter lim="400000"/>
          </a:ln>
        </p:spPr>
        <p:txBody>
          <a:bodyPr lIns="45718" tIns="45718" rIns="45718" bIns="45718">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600" b="1">
                <a:solidFill>
                  <a:schemeClr val="accent1">
                    <a:satOff val="-3547"/>
                    <a:lumOff val="-10352"/>
                  </a:schemeClr>
                </a:solidFill>
                <a:latin typeface="Arial Unicode MS"/>
                <a:ea typeface="Arial Unicode MS"/>
                <a:cs typeface="Arial Unicode MS"/>
              </a:defRPr>
            </a:lvl1pPr>
          </a:lstStyle>
          <a:p>
            <a:r>
              <a:rPr lang="en-US" dirty="0"/>
              <a:t>Phase 2 (2023-2024)</a:t>
            </a:r>
          </a:p>
        </p:txBody>
      </p:sp>
      <p:graphicFrame>
        <p:nvGraphicFramePr>
          <p:cNvPr id="8" name="Diagram 7">
            <a:extLst>
              <a:ext uri="{FF2B5EF4-FFF2-40B4-BE49-F238E27FC236}">
                <a16:creationId xmlns:a16="http://schemas.microsoft.com/office/drawing/2014/main" id="{0D2401A4-FE8A-FC2E-64A4-C9AB96E5C680}"/>
              </a:ext>
            </a:extLst>
          </p:cNvPr>
          <p:cNvGraphicFramePr/>
          <p:nvPr>
            <p:extLst>
              <p:ext uri="{D42A27DB-BD31-4B8C-83A1-F6EECF244321}">
                <p14:modId xmlns:p14="http://schemas.microsoft.com/office/powerpoint/2010/main" val="1706413835"/>
              </p:ext>
            </p:extLst>
          </p:nvPr>
        </p:nvGraphicFramePr>
        <p:xfrm>
          <a:off x="732649" y="2214516"/>
          <a:ext cx="2049964" cy="1698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a:extLst>
              <a:ext uri="{FF2B5EF4-FFF2-40B4-BE49-F238E27FC236}">
                <a16:creationId xmlns:a16="http://schemas.microsoft.com/office/drawing/2014/main" id="{E3CC0A2E-BB91-581C-B8FE-FA8CF0A7E291}"/>
              </a:ext>
            </a:extLst>
          </p:cNvPr>
          <p:cNvGraphicFramePr/>
          <p:nvPr>
            <p:extLst>
              <p:ext uri="{D42A27DB-BD31-4B8C-83A1-F6EECF244321}">
                <p14:modId xmlns:p14="http://schemas.microsoft.com/office/powerpoint/2010/main" val="1160583061"/>
              </p:ext>
            </p:extLst>
          </p:nvPr>
        </p:nvGraphicFramePr>
        <p:xfrm>
          <a:off x="732649" y="3961423"/>
          <a:ext cx="2049964" cy="180967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a:extLst>
              <a:ext uri="{FF2B5EF4-FFF2-40B4-BE49-F238E27FC236}">
                <a16:creationId xmlns:a16="http://schemas.microsoft.com/office/drawing/2014/main" id="{A58CBD38-9427-4900-D7D2-36DAF3F1D026}"/>
              </a:ext>
            </a:extLst>
          </p:cNvPr>
          <p:cNvGraphicFramePr/>
          <p:nvPr>
            <p:extLst>
              <p:ext uri="{D42A27DB-BD31-4B8C-83A1-F6EECF244321}">
                <p14:modId xmlns:p14="http://schemas.microsoft.com/office/powerpoint/2010/main" val="2002206390"/>
              </p:ext>
            </p:extLst>
          </p:nvPr>
        </p:nvGraphicFramePr>
        <p:xfrm>
          <a:off x="3394073" y="2214515"/>
          <a:ext cx="2049964" cy="336490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1" name="Title 1">
            <a:extLst>
              <a:ext uri="{FF2B5EF4-FFF2-40B4-BE49-F238E27FC236}">
                <a16:creationId xmlns:a16="http://schemas.microsoft.com/office/drawing/2014/main" id="{589FCBAF-8DEA-3E56-CC01-7AA74B9E7D46}"/>
              </a:ext>
            </a:extLst>
          </p:cNvPr>
          <p:cNvSpPr txBox="1">
            <a:spLocks/>
          </p:cNvSpPr>
          <p:nvPr/>
        </p:nvSpPr>
        <p:spPr>
          <a:xfrm>
            <a:off x="609599" y="274638"/>
            <a:ext cx="11327027"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4000" dirty="0"/>
              <a:t>Monitoring safely managed onsite sanitation (SMOSS)</a:t>
            </a:r>
            <a:endParaRPr lang="en-GB" sz="4000" dirty="0"/>
          </a:p>
        </p:txBody>
      </p:sp>
      <p:sp>
        <p:nvSpPr>
          <p:cNvPr id="12" name="Title 1">
            <a:extLst>
              <a:ext uri="{FF2B5EF4-FFF2-40B4-BE49-F238E27FC236}">
                <a16:creationId xmlns:a16="http://schemas.microsoft.com/office/drawing/2014/main" id="{86133B8A-F23D-2471-F0E5-CF5B1CA146CA}"/>
              </a:ext>
            </a:extLst>
          </p:cNvPr>
          <p:cNvSpPr txBox="1">
            <a:spLocks/>
          </p:cNvSpPr>
          <p:nvPr/>
        </p:nvSpPr>
        <p:spPr>
          <a:xfrm>
            <a:off x="974739" y="1122246"/>
            <a:ext cx="4350476" cy="658314"/>
          </a:xfrm>
          <a:prstGeom prst="rect">
            <a:avLst/>
          </a:prstGeom>
          <a:solidFill>
            <a:schemeClr val="bg1">
              <a:lumMod val="95000"/>
            </a:schemeClr>
          </a:solidFill>
          <a:ln w="12700">
            <a:miter lim="400000"/>
          </a:ln>
        </p:spPr>
        <p:txBody>
          <a:bodyPr lIns="45718" tIns="45718" rIns="45718" bIns="45718">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b="1">
                <a:solidFill>
                  <a:schemeClr val="accent1">
                    <a:satOff val="-3547"/>
                    <a:lumOff val="-10352"/>
                  </a:schemeClr>
                </a:solidFill>
                <a:latin typeface="Arial Unicode MS"/>
                <a:ea typeface="Arial Unicode MS"/>
                <a:cs typeface="Arial Unicode MS"/>
              </a:defRPr>
            </a:lvl1pPr>
          </a:lstStyle>
          <a:p>
            <a:r>
              <a:rPr lang="en-US" dirty="0"/>
              <a:t>Scaling up SMOSS monitoring to address SDG data gaps</a:t>
            </a:r>
            <a:endParaRPr lang="en-GB" dirty="0"/>
          </a:p>
        </p:txBody>
      </p:sp>
      <p:sp>
        <p:nvSpPr>
          <p:cNvPr id="13" name="Title 1">
            <a:extLst>
              <a:ext uri="{FF2B5EF4-FFF2-40B4-BE49-F238E27FC236}">
                <a16:creationId xmlns:a16="http://schemas.microsoft.com/office/drawing/2014/main" id="{DE13646F-C465-6BD0-3BFC-4D98BE8B5809}"/>
              </a:ext>
            </a:extLst>
          </p:cNvPr>
          <p:cNvSpPr txBox="1">
            <a:spLocks/>
          </p:cNvSpPr>
          <p:nvPr/>
        </p:nvSpPr>
        <p:spPr>
          <a:xfrm>
            <a:off x="7438781" y="1119491"/>
            <a:ext cx="3778480" cy="596294"/>
          </a:xfrm>
          <a:prstGeom prst="rect">
            <a:avLst/>
          </a:prstGeom>
          <a:solidFill>
            <a:schemeClr val="bg1">
              <a:lumMod val="95000"/>
            </a:schemeClr>
          </a:solidFill>
          <a:ln w="12700">
            <a:miter lim="400000"/>
          </a:ln>
        </p:spPr>
        <p:txBody>
          <a:bodyPr lIns="45718" tIns="45718" rIns="45718" bIns="45718">
            <a:normAutofit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b="1">
                <a:solidFill>
                  <a:schemeClr val="accent1">
                    <a:satOff val="-3547"/>
                    <a:lumOff val="-10352"/>
                  </a:schemeClr>
                </a:solidFill>
                <a:latin typeface="Arial Unicode MS"/>
                <a:ea typeface="Arial Unicode MS"/>
                <a:cs typeface="Arial Unicode MS"/>
              </a:defRPr>
            </a:lvl1pPr>
          </a:lstStyle>
          <a:p>
            <a:r>
              <a:rPr lang="en-US" dirty="0"/>
              <a:t>Developing guidance and tools for monitoring SMOSS</a:t>
            </a:r>
            <a:endParaRPr lang="en-GB" dirty="0"/>
          </a:p>
        </p:txBody>
      </p:sp>
      <p:sp>
        <p:nvSpPr>
          <p:cNvPr id="15" name="TextBox 14">
            <a:extLst>
              <a:ext uri="{FF2B5EF4-FFF2-40B4-BE49-F238E27FC236}">
                <a16:creationId xmlns:a16="http://schemas.microsoft.com/office/drawing/2014/main" id="{75003AF3-BBEE-CFEB-4721-9603489EDF71}"/>
              </a:ext>
            </a:extLst>
          </p:cNvPr>
          <p:cNvSpPr txBox="1"/>
          <p:nvPr/>
        </p:nvSpPr>
        <p:spPr>
          <a:xfrm>
            <a:off x="4559643" y="5663665"/>
            <a:ext cx="8130746" cy="369332"/>
          </a:xfrm>
          <a:prstGeom prst="rect">
            <a:avLst/>
          </a:prstGeom>
          <a:noFill/>
        </p:spPr>
        <p:txBody>
          <a:bodyPr wrap="square">
            <a:spAutoFit/>
          </a:bodyPr>
          <a:lstStyle/>
          <a:p>
            <a:r>
              <a:rPr lang="en-US" dirty="0">
                <a:hlinkClick r:id="rId22"/>
              </a:rPr>
              <a:t>https://washdata.org/monitoring/sanitation/safely-managed-on-site-sanitation</a:t>
            </a:r>
            <a:r>
              <a:rPr lang="en-US" dirty="0"/>
              <a:t> </a:t>
            </a:r>
          </a:p>
        </p:txBody>
      </p:sp>
    </p:spTree>
    <p:extLst>
      <p:ext uri="{BB962C8B-B14F-4D97-AF65-F5344CB8AC3E}">
        <p14:creationId xmlns:p14="http://schemas.microsoft.com/office/powerpoint/2010/main" val="3543342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2B710-5965-D398-97E0-AB6BB5FB2170}"/>
              </a:ext>
            </a:extLst>
          </p:cNvPr>
          <p:cNvPicPr>
            <a:picLocks noChangeAspect="1"/>
          </p:cNvPicPr>
          <p:nvPr/>
        </p:nvPicPr>
        <p:blipFill rotWithShape="1">
          <a:blip r:embed="rId2">
            <a:extLst>
              <a:ext uri="{28A0092B-C50C-407E-A947-70E740481C1C}">
                <a14:useLocalDpi xmlns:a14="http://schemas.microsoft.com/office/drawing/2010/main" val="0"/>
              </a:ext>
            </a:extLst>
          </a:blip>
          <a:srcRect b="15615"/>
          <a:stretch/>
        </p:blipFill>
        <p:spPr>
          <a:xfrm>
            <a:off x="0" y="0"/>
            <a:ext cx="12192000" cy="6135329"/>
          </a:xfrm>
          <a:prstGeom prst="rect">
            <a:avLst/>
          </a:prstGeom>
        </p:spPr>
      </p:pic>
      <p:sp>
        <p:nvSpPr>
          <p:cNvPr id="4" name="Slide Number Placeholder 3"/>
          <p:cNvSpPr>
            <a:spLocks noGrp="1"/>
          </p:cNvSpPr>
          <p:nvPr>
            <p:ph type="sldNum" sz="quarter" idx="12"/>
          </p:nvPr>
        </p:nvSpPr>
        <p:spPr/>
        <p:txBody>
          <a:bodyPr/>
          <a:lstStyle/>
          <a:p>
            <a:pPr>
              <a:defRPr/>
            </a:pPr>
            <a:fld id="{A73939FE-7BC6-42BD-B27E-1F76D60FE7C3}" type="slidenum">
              <a:rPr lang="en-GB" smtClean="0"/>
              <a:pPr>
                <a:defRPr/>
              </a:pPr>
              <a:t>46</a:t>
            </a:fld>
            <a:endParaRPr lang="en-GB"/>
          </a:p>
        </p:txBody>
      </p:sp>
      <p:sp>
        <p:nvSpPr>
          <p:cNvPr id="2" name="Content Placeholder 2">
            <a:extLst>
              <a:ext uri="{FF2B5EF4-FFF2-40B4-BE49-F238E27FC236}">
                <a16:creationId xmlns:a16="http://schemas.microsoft.com/office/drawing/2014/main" id="{43FE2ED7-07EA-2C37-3430-12C1A30D9CB4}"/>
              </a:ext>
            </a:extLst>
          </p:cNvPr>
          <p:cNvSpPr txBox="1">
            <a:spLocks/>
          </p:cNvSpPr>
          <p:nvPr/>
        </p:nvSpPr>
        <p:spPr>
          <a:xfrm>
            <a:off x="1256714" y="2262366"/>
            <a:ext cx="10250658" cy="2998950"/>
          </a:xfrm>
          <a:prstGeom prst="rect">
            <a:avLst/>
          </a:prstGeom>
          <a:solidFill>
            <a:srgbClr val="FFFFFF">
              <a:alpha val="38039"/>
            </a:srgbClr>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spcAft>
                <a:spcPct val="0"/>
              </a:spcAft>
              <a:buFont typeface="Lucida Grande" pitchFamily="-84" charset="0"/>
              <a:buNone/>
            </a:pP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Target 6.2: By 2030, achieve access to adequate and equitable sanitation and </a:t>
            </a:r>
            <a:r>
              <a:rPr lang="en-US" altLang="en-US" sz="3600" b="1" i="1" dirty="0">
                <a:latin typeface="Calibri" panose="020F0502020204030204" pitchFamily="34" charset="0"/>
                <a:ea typeface="ＭＳ Ｐゴシック" panose="020B0600070205080204" pitchFamily="34" charset="-128"/>
                <a:cs typeface="Arial" panose="020B0604020202020204" pitchFamily="34" charset="0"/>
              </a:rPr>
              <a:t>hygiene</a:t>
            </a: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 for all, and end open defecation, </a:t>
            </a:r>
            <a:r>
              <a:rPr lang="en-US" altLang="en-US" sz="3600" b="1" i="1" dirty="0">
                <a:latin typeface="Calibri" panose="020F0502020204030204" pitchFamily="34" charset="0"/>
                <a:ea typeface="ＭＳ Ｐゴシック" panose="020B0600070205080204" pitchFamily="34" charset="-128"/>
                <a:cs typeface="Arial" panose="020B0604020202020204" pitchFamily="34" charset="0"/>
              </a:rPr>
              <a:t>paying special attention to the needs of women and girls </a:t>
            </a:r>
            <a:r>
              <a:rPr lang="en-US" altLang="en-US" sz="3600" i="1" dirty="0">
                <a:latin typeface="Calibri" panose="020F0502020204030204" pitchFamily="34" charset="0"/>
                <a:ea typeface="ＭＳ Ｐゴシック" panose="020B0600070205080204" pitchFamily="34" charset="-128"/>
                <a:cs typeface="Arial" panose="020B0604020202020204" pitchFamily="34" charset="0"/>
              </a:rPr>
              <a:t>and those in vulnerable situations</a:t>
            </a:r>
          </a:p>
          <a:p>
            <a:endParaRPr lang="en-US" dirty="0"/>
          </a:p>
        </p:txBody>
      </p:sp>
    </p:spTree>
    <p:extLst>
      <p:ext uri="{BB962C8B-B14F-4D97-AF65-F5344CB8AC3E}">
        <p14:creationId xmlns:p14="http://schemas.microsoft.com/office/powerpoint/2010/main" val="2614314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ED50-0F98-461D-8FD1-58CA10B20A99}"/>
              </a:ext>
            </a:extLst>
          </p:cNvPr>
          <p:cNvSpPr>
            <a:spLocks noGrp="1"/>
          </p:cNvSpPr>
          <p:nvPr>
            <p:ph type="title"/>
          </p:nvPr>
        </p:nvSpPr>
        <p:spPr/>
        <p:txBody>
          <a:bodyPr/>
          <a:lstStyle/>
          <a:p>
            <a:r>
              <a:rPr lang="en-US" dirty="0"/>
              <a:t>6.2.1b Hygiene</a:t>
            </a:r>
            <a:endParaRPr lang="en-GB" dirty="0"/>
          </a:p>
        </p:txBody>
      </p:sp>
      <p:pic>
        <p:nvPicPr>
          <p:cNvPr id="6" name="Content Placeholder 5">
            <a:extLst>
              <a:ext uri="{FF2B5EF4-FFF2-40B4-BE49-F238E27FC236}">
                <a16:creationId xmlns:a16="http://schemas.microsoft.com/office/drawing/2014/main" id="{6B13B4B5-B269-49E3-B9CF-140466B9E5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8427" y="1279852"/>
            <a:ext cx="6634729" cy="4555582"/>
          </a:xfrm>
        </p:spPr>
      </p:pic>
      <p:sp>
        <p:nvSpPr>
          <p:cNvPr id="3" name="Slide Number Placeholder 3">
            <a:extLst>
              <a:ext uri="{FF2B5EF4-FFF2-40B4-BE49-F238E27FC236}">
                <a16:creationId xmlns:a16="http://schemas.microsoft.com/office/drawing/2014/main" id="{4462E288-C27B-2717-B2EE-6BB21C765061}"/>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8986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76BCD-F7BB-4319-A56E-7857F601197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417638"/>
            <a:ext cx="12060059" cy="4458727"/>
          </a:xfrm>
          <a:prstGeom prst="rect">
            <a:avLst/>
          </a:prstGeom>
        </p:spPr>
      </p:pic>
      <p:sp>
        <p:nvSpPr>
          <p:cNvPr id="2" name="Title 2">
            <a:extLst>
              <a:ext uri="{FF2B5EF4-FFF2-40B4-BE49-F238E27FC236}">
                <a16:creationId xmlns:a16="http://schemas.microsoft.com/office/drawing/2014/main" id="{29E4E527-83F0-9113-9742-F2D701285FAF}"/>
              </a:ext>
            </a:extLst>
          </p:cNvPr>
          <p:cNvSpPr>
            <a:spLocks noGrp="1"/>
          </p:cNvSpPr>
          <p:nvPr>
            <p:ph type="title"/>
          </p:nvPr>
        </p:nvSpPr>
        <p:spPr>
          <a:xfrm>
            <a:off x="378371" y="274638"/>
            <a:ext cx="11540359" cy="1143000"/>
          </a:xfrm>
        </p:spPr>
        <p:txBody>
          <a:bodyPr>
            <a:noAutofit/>
          </a:bodyPr>
          <a:lstStyle/>
          <a:p>
            <a:r>
              <a:rPr lang="en-US" sz="3600" dirty="0"/>
              <a:t>84 countries had estimates for basic hygiene services in 2022</a:t>
            </a:r>
            <a:endParaRPr lang="de-DE" sz="3600" dirty="0"/>
          </a:p>
        </p:txBody>
      </p:sp>
      <p:sp>
        <p:nvSpPr>
          <p:cNvPr id="3" name="Slide Number Placeholder 3">
            <a:extLst>
              <a:ext uri="{FF2B5EF4-FFF2-40B4-BE49-F238E27FC236}">
                <a16:creationId xmlns:a16="http://schemas.microsoft.com/office/drawing/2014/main" id="{DD9CC8C8-9B63-5D1B-8A9D-786443745E9A}"/>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80080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95AA-28B8-40EB-950A-A5EB5629D1A6}"/>
              </a:ext>
            </a:extLst>
          </p:cNvPr>
          <p:cNvSpPr>
            <a:spLocks noGrp="1"/>
          </p:cNvSpPr>
          <p:nvPr>
            <p:ph type="title"/>
          </p:nvPr>
        </p:nvSpPr>
        <p:spPr/>
        <p:txBody>
          <a:bodyPr/>
          <a:lstStyle/>
          <a:p>
            <a:r>
              <a:rPr lang="en-US" sz="3600" dirty="0"/>
              <a:t>Progress on household hygiene services 2015-2022 </a:t>
            </a:r>
          </a:p>
        </p:txBody>
      </p:sp>
      <p:sp>
        <p:nvSpPr>
          <p:cNvPr id="5" name="Slide Number Placeholder 3">
            <a:extLst>
              <a:ext uri="{FF2B5EF4-FFF2-40B4-BE49-F238E27FC236}">
                <a16:creationId xmlns:a16="http://schemas.microsoft.com/office/drawing/2014/main" id="{26CF4311-0F4D-6E7F-F4B5-11CD18A849C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aph of different colored lines&#10;&#10;Description automatically generated">
            <a:extLst>
              <a:ext uri="{FF2B5EF4-FFF2-40B4-BE49-F238E27FC236}">
                <a16:creationId xmlns:a16="http://schemas.microsoft.com/office/drawing/2014/main" id="{EE139C73-4580-056E-3975-FCDADCD9785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707834"/>
            <a:ext cx="10527957" cy="4003527"/>
          </a:xfrm>
          <a:prstGeom prst="rect">
            <a:avLst/>
          </a:prstGeom>
        </p:spPr>
      </p:pic>
      <p:grpSp>
        <p:nvGrpSpPr>
          <p:cNvPr id="8" name="Group 7">
            <a:extLst>
              <a:ext uri="{FF2B5EF4-FFF2-40B4-BE49-F238E27FC236}">
                <a16:creationId xmlns:a16="http://schemas.microsoft.com/office/drawing/2014/main" id="{DDDD59D0-FD08-8F1F-3AAD-D2F46C201376}"/>
              </a:ext>
            </a:extLst>
          </p:cNvPr>
          <p:cNvGrpSpPr/>
          <p:nvPr/>
        </p:nvGrpSpPr>
        <p:grpSpPr>
          <a:xfrm>
            <a:off x="10062322" y="1417638"/>
            <a:ext cx="2129678" cy="3988416"/>
            <a:chOff x="10062322" y="1417638"/>
            <a:chExt cx="2129678" cy="3988416"/>
          </a:xfrm>
        </p:grpSpPr>
        <p:pic>
          <p:nvPicPr>
            <p:cNvPr id="3" name="Picture 2">
              <a:extLst>
                <a:ext uri="{FF2B5EF4-FFF2-40B4-BE49-F238E27FC236}">
                  <a16:creationId xmlns:a16="http://schemas.microsoft.com/office/drawing/2014/main" id="{D4304B33-6547-2F53-312F-40A987F858C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76622" y="1417638"/>
              <a:ext cx="2015378" cy="3852519"/>
            </a:xfrm>
            <a:prstGeom prst="rect">
              <a:avLst/>
            </a:prstGeom>
          </p:spPr>
        </p:pic>
        <p:pic>
          <p:nvPicPr>
            <p:cNvPr id="7" name="Picture 6">
              <a:extLst>
                <a:ext uri="{FF2B5EF4-FFF2-40B4-BE49-F238E27FC236}">
                  <a16:creationId xmlns:a16="http://schemas.microsoft.com/office/drawing/2014/main" id="{3F3E85E9-F2BE-02D7-5812-5D6036052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322" y="5082204"/>
              <a:ext cx="228600" cy="323850"/>
            </a:xfrm>
            <a:prstGeom prst="rect">
              <a:avLst/>
            </a:prstGeom>
          </p:spPr>
        </p:pic>
      </p:grpSp>
    </p:spTree>
    <p:extLst>
      <p:ext uri="{BB962C8B-B14F-4D97-AF65-F5344CB8AC3E}">
        <p14:creationId xmlns:p14="http://schemas.microsoft.com/office/powerpoint/2010/main" val="102082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1D39-67DC-562E-2A43-1E6B2D8F95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8FA05F-CA60-198E-7C4D-655411E211A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4FC939-410C-453C-9C0F-808CB2D81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8" name="TextBox 7">
            <a:extLst>
              <a:ext uri="{FF2B5EF4-FFF2-40B4-BE49-F238E27FC236}">
                <a16:creationId xmlns:a16="http://schemas.microsoft.com/office/drawing/2014/main" id="{DD91B31B-BECE-F17F-F2FE-DBEF727E2C40}"/>
              </a:ext>
            </a:extLst>
          </p:cNvPr>
          <p:cNvSpPr txBox="1"/>
          <p:nvPr/>
        </p:nvSpPr>
        <p:spPr>
          <a:xfrm>
            <a:off x="4069080" y="127000"/>
            <a:ext cx="6196818" cy="400110"/>
          </a:xfrm>
          <a:prstGeom prst="rect">
            <a:avLst/>
          </a:prstGeom>
          <a:noFill/>
        </p:spPr>
        <p:txBody>
          <a:bodyPr wrap="square">
            <a:spAutoFit/>
          </a:bodyPr>
          <a:lstStyle/>
          <a:p>
            <a:r>
              <a:rPr lang="en-US" sz="2000" dirty="0">
                <a:hlinkClick r:id="rId4"/>
              </a:rPr>
              <a:t>https://washdata.org/data/household#!/</a:t>
            </a:r>
            <a:r>
              <a:rPr lang="en-US" sz="2000" dirty="0"/>
              <a:t> </a:t>
            </a:r>
          </a:p>
        </p:txBody>
      </p:sp>
      <p:sp>
        <p:nvSpPr>
          <p:cNvPr id="9" name="Oval 8">
            <a:extLst>
              <a:ext uri="{FF2B5EF4-FFF2-40B4-BE49-F238E27FC236}">
                <a16:creationId xmlns:a16="http://schemas.microsoft.com/office/drawing/2014/main" id="{778B5B93-D8E8-1C59-CA8B-91E4B2C80BD0}"/>
              </a:ext>
            </a:extLst>
          </p:cNvPr>
          <p:cNvSpPr/>
          <p:nvPr/>
        </p:nvSpPr>
        <p:spPr>
          <a:xfrm>
            <a:off x="984738" y="1417638"/>
            <a:ext cx="1223890" cy="678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801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923908-BB7F-47B0-9E22-094D8766FB13}"/>
              </a:ext>
            </a:extLst>
          </p:cNvPr>
          <p:cNvSpPr txBox="1"/>
          <p:nvPr/>
        </p:nvSpPr>
        <p:spPr>
          <a:xfrm>
            <a:off x="0" y="270047"/>
            <a:ext cx="12192000" cy="646331"/>
          </a:xfrm>
          <a:prstGeom prst="rect">
            <a:avLst/>
          </a:prstGeom>
          <a:noFill/>
        </p:spPr>
        <p:txBody>
          <a:bodyPr wrap="square" rtlCol="0">
            <a:spAutoFit/>
          </a:bodyPr>
          <a:lstStyle/>
          <a:p>
            <a:pPr algn="ctr"/>
            <a:r>
              <a:rPr lang="en-US" sz="3600" dirty="0"/>
              <a:t>Gender and hygiene</a:t>
            </a:r>
          </a:p>
        </p:txBody>
      </p:sp>
      <p:pic>
        <p:nvPicPr>
          <p:cNvPr id="3" name="Picture 2" descr="A graph of women's income&#10;&#10;Description automatically generated with medium confidence">
            <a:extLst>
              <a:ext uri="{FF2B5EF4-FFF2-40B4-BE49-F238E27FC236}">
                <a16:creationId xmlns:a16="http://schemas.microsoft.com/office/drawing/2014/main" id="{01E037C6-ABC8-6B6F-997C-B9A8DFF2C40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78541" y="916378"/>
            <a:ext cx="10434918" cy="5941622"/>
          </a:xfrm>
          <a:prstGeom prst="rect">
            <a:avLst/>
          </a:prstGeom>
        </p:spPr>
      </p:pic>
      <p:sp>
        <p:nvSpPr>
          <p:cNvPr id="6" name="Slide Number Placeholder 3">
            <a:extLst>
              <a:ext uri="{FF2B5EF4-FFF2-40B4-BE49-F238E27FC236}">
                <a16:creationId xmlns:a16="http://schemas.microsoft.com/office/drawing/2014/main" id="{FF5556EE-E689-27BC-8C33-54359DAFD2F7}"/>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750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5710187-6E6A-4B8F-A5C4-8CE5D6362326}"/>
              </a:ext>
            </a:extLst>
          </p:cNvPr>
          <p:cNvGraphicFramePr>
            <a:graphicFrameLocks noGrp="1"/>
          </p:cNvGraphicFramePr>
          <p:nvPr>
            <p:ph idx="1"/>
          </p:nvPr>
        </p:nvGraphicFramePr>
        <p:xfrm>
          <a:off x="611256" y="1046922"/>
          <a:ext cx="10969487" cy="1854200"/>
        </p:xfrm>
        <a:graphic>
          <a:graphicData uri="http://schemas.openxmlformats.org/drawingml/2006/table">
            <a:tbl>
              <a:tblPr firstRow="1" bandRow="1">
                <a:tableStyleId>{5C22544A-7EE6-4342-B048-85BDC9FD1C3A}</a:tableStyleId>
              </a:tblPr>
              <a:tblGrid>
                <a:gridCol w="1325217">
                  <a:extLst>
                    <a:ext uri="{9D8B030D-6E8A-4147-A177-3AD203B41FA5}">
                      <a16:colId xmlns:a16="http://schemas.microsoft.com/office/drawing/2014/main" val="2978305849"/>
                    </a:ext>
                  </a:extLst>
                </a:gridCol>
                <a:gridCol w="9644270">
                  <a:extLst>
                    <a:ext uri="{9D8B030D-6E8A-4147-A177-3AD203B41FA5}">
                      <a16:colId xmlns:a16="http://schemas.microsoft.com/office/drawing/2014/main" val="2775151162"/>
                    </a:ext>
                  </a:extLst>
                </a:gridCol>
              </a:tblGrid>
              <a:tr h="370840">
                <a:tc>
                  <a:txBody>
                    <a:bodyPr/>
                    <a:lstStyle/>
                    <a:p>
                      <a:r>
                        <a:rPr lang="en-US" dirty="0">
                          <a:solidFill>
                            <a:schemeClr val="tx1"/>
                          </a:solidFill>
                        </a:rPr>
                        <a:t>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Proportion of women and girls age 15-49 years who have menstruated in the past year 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807699"/>
                  </a:ext>
                </a:extLst>
              </a:tr>
              <a:tr h="370840">
                <a:tc>
                  <a:txBody>
                    <a:bodyPr/>
                    <a:lstStyle/>
                    <a:p>
                      <a:r>
                        <a:rPr lang="en-US" dirty="0">
                          <a:solidFill>
                            <a:schemeClr val="tx1"/>
                          </a:solidFill>
                        </a:rPr>
                        <a:t>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used menstrual materials during their last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765308"/>
                  </a:ext>
                </a:extLst>
              </a:tr>
              <a:tr h="370840">
                <a:tc>
                  <a:txBody>
                    <a:bodyPr/>
                    <a:lstStyle/>
                    <a:p>
                      <a:r>
                        <a:rPr lang="en-US" dirty="0">
                          <a:solidFill>
                            <a:schemeClr val="tx1"/>
                          </a:solidFill>
                        </a:rPr>
                        <a:t>Facilities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had a private place to wash and change at home during their last menstrual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417903"/>
                  </a:ext>
                </a:extLst>
              </a:tr>
              <a:tr h="370840">
                <a:tc>
                  <a:txBody>
                    <a:bodyPr/>
                    <a:lstStyle/>
                    <a:p>
                      <a:r>
                        <a:rPr lang="en-US" dirty="0">
                          <a:solidFill>
                            <a:schemeClr val="tx1"/>
                          </a:solidFill>
                        </a:rPr>
                        <a:t>Knowledge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Knew about menstruation before their first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4140083"/>
                  </a:ext>
                </a:extLst>
              </a:tr>
              <a:tr h="370840">
                <a:tc>
                  <a:txBody>
                    <a:bodyPr/>
                    <a:lstStyle/>
                    <a:p>
                      <a:r>
                        <a:rPr lang="en-US" dirty="0">
                          <a:solidFill>
                            <a:schemeClr val="tx1"/>
                          </a:solidFill>
                        </a:rPr>
                        <a:t>MH impacts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chemeClr val="tx1"/>
                          </a:solidFill>
                        </a:rPr>
                        <a:t>Participated in school, work or social activities during their last menstrual 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104073"/>
                  </a:ext>
                </a:extLst>
              </a:tr>
            </a:tbl>
          </a:graphicData>
        </a:graphic>
      </p:graphicFrame>
      <p:sp>
        <p:nvSpPr>
          <p:cNvPr id="3" name="Title 2">
            <a:extLst>
              <a:ext uri="{FF2B5EF4-FFF2-40B4-BE49-F238E27FC236}">
                <a16:creationId xmlns:a16="http://schemas.microsoft.com/office/drawing/2014/main" id="{A6CB3701-7BA3-4297-87ED-E69327D8F778}"/>
              </a:ext>
            </a:extLst>
          </p:cNvPr>
          <p:cNvSpPr>
            <a:spLocks noGrp="1"/>
          </p:cNvSpPr>
          <p:nvPr>
            <p:ph type="title"/>
          </p:nvPr>
        </p:nvSpPr>
        <p:spPr>
          <a:xfrm>
            <a:off x="838200" y="365126"/>
            <a:ext cx="10515600" cy="509518"/>
          </a:xfrm>
        </p:spPr>
        <p:txBody>
          <a:bodyPr>
            <a:noAutofit/>
          </a:bodyPr>
          <a:lstStyle/>
          <a:p>
            <a:pPr algn="ctr"/>
            <a:r>
              <a:rPr lang="en-US" sz="4000" dirty="0"/>
              <a:t>Four core indicators on Menstrual Health </a:t>
            </a:r>
          </a:p>
        </p:txBody>
      </p:sp>
      <p:sp>
        <p:nvSpPr>
          <p:cNvPr id="2" name="Slide Number Placeholder 1">
            <a:extLst>
              <a:ext uri="{FF2B5EF4-FFF2-40B4-BE49-F238E27FC236}">
                <a16:creationId xmlns:a16="http://schemas.microsoft.com/office/drawing/2014/main" id="{A56D15E0-CF3F-4934-A869-AF6DC702ECCC}"/>
              </a:ext>
            </a:extLst>
          </p:cNvPr>
          <p:cNvSpPr>
            <a:spLocks noGrp="1"/>
          </p:cNvSpPr>
          <p:nvPr>
            <p:ph type="sldNum" sz="quarter" idx="12"/>
          </p:nvPr>
        </p:nvSpPr>
        <p:spPr/>
        <p:txBody>
          <a:bodyPr/>
          <a:lstStyle/>
          <a:p>
            <a:fld id="{263C999E-D81C-454A-99D6-3117554FF7B7}" type="slidenum">
              <a:rPr lang="en-US" smtClean="0"/>
              <a:pPr/>
              <a:t>51</a:t>
            </a:fld>
            <a:endParaRPr lang="en-US"/>
          </a:p>
        </p:txBody>
      </p:sp>
      <p:pic>
        <p:nvPicPr>
          <p:cNvPr id="7" name="Picture 6">
            <a:extLst>
              <a:ext uri="{FF2B5EF4-FFF2-40B4-BE49-F238E27FC236}">
                <a16:creationId xmlns:a16="http://schemas.microsoft.com/office/drawing/2014/main" id="{569D4D83-65CB-4B09-94ED-E5E8610F1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977" y="3002698"/>
            <a:ext cx="9028043" cy="3735471"/>
          </a:xfrm>
          <a:prstGeom prst="rect">
            <a:avLst/>
          </a:prstGeom>
        </p:spPr>
      </p:pic>
    </p:spTree>
    <p:extLst>
      <p:ext uri="{BB962C8B-B14F-4D97-AF65-F5344CB8AC3E}">
        <p14:creationId xmlns:p14="http://schemas.microsoft.com/office/powerpoint/2010/main" val="3637379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87D7-7003-4D78-9D16-3DA1D4F0896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99A3D90-66E6-4F33-AF92-6DAABFC440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0118" y="93222"/>
            <a:ext cx="6851764" cy="6780018"/>
          </a:xfrm>
          <a:prstGeom prst="rect">
            <a:avLst/>
          </a:prstGeom>
        </p:spPr>
      </p:pic>
      <p:sp>
        <p:nvSpPr>
          <p:cNvPr id="3" name="Slide Number Placeholder 3">
            <a:extLst>
              <a:ext uri="{FF2B5EF4-FFF2-40B4-BE49-F238E27FC236}">
                <a16:creationId xmlns:a16="http://schemas.microsoft.com/office/drawing/2014/main" id="{821AC96C-5F6D-10C8-4EC0-09A87620ADF0}"/>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5157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D0C6-B350-B47D-A48D-45E48F5298D3}"/>
              </a:ext>
            </a:extLst>
          </p:cNvPr>
          <p:cNvSpPr>
            <a:spLocks noGrp="1"/>
          </p:cNvSpPr>
          <p:nvPr>
            <p:ph type="title"/>
          </p:nvPr>
        </p:nvSpPr>
        <p:spPr/>
        <p:txBody>
          <a:bodyPr/>
          <a:lstStyle/>
          <a:p>
            <a:r>
              <a:rPr lang="en-US" dirty="0"/>
              <a:t>Exercise 3</a:t>
            </a:r>
          </a:p>
        </p:txBody>
      </p:sp>
      <p:sp>
        <p:nvSpPr>
          <p:cNvPr id="3" name="Content Placeholder 2">
            <a:extLst>
              <a:ext uri="{FF2B5EF4-FFF2-40B4-BE49-F238E27FC236}">
                <a16:creationId xmlns:a16="http://schemas.microsoft.com/office/drawing/2014/main" id="{17F1C113-6D48-3E1A-12AD-060948D94994}"/>
              </a:ext>
            </a:extLst>
          </p:cNvPr>
          <p:cNvSpPr>
            <a:spLocks noGrp="1"/>
          </p:cNvSpPr>
          <p:nvPr>
            <p:ph idx="1"/>
          </p:nvPr>
        </p:nvSpPr>
        <p:spPr/>
        <p:txBody>
          <a:bodyPr/>
          <a:lstStyle/>
          <a:p>
            <a:r>
              <a:rPr lang="en-US" dirty="0"/>
              <a:t>In Bangladesh, what is the % </a:t>
            </a:r>
            <a:r>
              <a:rPr lang="en-US" dirty="0" err="1"/>
              <a:t>pt</a:t>
            </a:r>
            <a:r>
              <a:rPr lang="en-US" dirty="0"/>
              <a:t> gap in basic hygiene coverage between richest and poorest wealth quintiles?</a:t>
            </a:r>
          </a:p>
          <a:p>
            <a:r>
              <a:rPr lang="en-US" dirty="0"/>
              <a:t>What type of menstrual materials did women and girls use during their last period? </a:t>
            </a:r>
          </a:p>
          <a:p>
            <a:pPr lvl="1"/>
            <a:r>
              <a:rPr lang="en-US" dirty="0"/>
              <a:t>Mainly reusable or mainly single-use? </a:t>
            </a:r>
          </a:p>
          <a:p>
            <a:pPr lvl="1"/>
            <a:r>
              <a:rPr lang="en-US" dirty="0"/>
              <a:t>How does this vary by wealth?  </a:t>
            </a:r>
          </a:p>
          <a:p>
            <a:endParaRPr lang="en-US" dirty="0"/>
          </a:p>
          <a:p>
            <a:endParaRPr lang="en-US" dirty="0"/>
          </a:p>
        </p:txBody>
      </p:sp>
    </p:spTree>
    <p:extLst>
      <p:ext uri="{BB962C8B-B14F-4D97-AF65-F5344CB8AC3E}">
        <p14:creationId xmlns:p14="http://schemas.microsoft.com/office/powerpoint/2010/main" val="1500540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27E2-5DBF-2D4F-0138-80A61E502E3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9BA7ADD-87F0-D530-F820-AB4A3A824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5" name="Oval 4">
            <a:extLst>
              <a:ext uri="{FF2B5EF4-FFF2-40B4-BE49-F238E27FC236}">
                <a16:creationId xmlns:a16="http://schemas.microsoft.com/office/drawing/2014/main" id="{A25ECE5F-7E4F-3873-47FC-19099DEF472B}"/>
              </a:ext>
            </a:extLst>
          </p:cNvPr>
          <p:cNvSpPr/>
          <p:nvPr/>
        </p:nvSpPr>
        <p:spPr>
          <a:xfrm>
            <a:off x="7160454" y="4839287"/>
            <a:ext cx="1097281" cy="2954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167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69BF-F03E-FD39-1A2F-4163FE15316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63CDED3-43A2-9CE8-B6E4-768FA1243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
        <p:nvSpPr>
          <p:cNvPr id="3" name="Oval 2">
            <a:extLst>
              <a:ext uri="{FF2B5EF4-FFF2-40B4-BE49-F238E27FC236}">
                <a16:creationId xmlns:a16="http://schemas.microsoft.com/office/drawing/2014/main" id="{B4AB95E5-842B-F95D-11FE-0BDF7C188B5E}"/>
              </a:ext>
            </a:extLst>
          </p:cNvPr>
          <p:cNvSpPr/>
          <p:nvPr/>
        </p:nvSpPr>
        <p:spPr>
          <a:xfrm>
            <a:off x="5632715" y="6342215"/>
            <a:ext cx="463285" cy="2411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791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9B29-074E-693F-88C8-5A430A026F8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76C2CF4-CC1C-43F4-D0CB-159E71997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
        <p:nvSpPr>
          <p:cNvPr id="5" name="Oval 4">
            <a:extLst>
              <a:ext uri="{FF2B5EF4-FFF2-40B4-BE49-F238E27FC236}">
                <a16:creationId xmlns:a16="http://schemas.microsoft.com/office/drawing/2014/main" id="{741FF4B9-069F-3AE6-295B-B068CA601135}"/>
              </a:ext>
            </a:extLst>
          </p:cNvPr>
          <p:cNvSpPr/>
          <p:nvPr/>
        </p:nvSpPr>
        <p:spPr>
          <a:xfrm>
            <a:off x="1048359" y="846138"/>
            <a:ext cx="545663" cy="327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C122-69EB-8CDC-3E56-F165C7B21E6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463AB5D-4079-1444-C249-222872803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
        <p:nvSpPr>
          <p:cNvPr id="5" name="Oval 4">
            <a:extLst>
              <a:ext uri="{FF2B5EF4-FFF2-40B4-BE49-F238E27FC236}">
                <a16:creationId xmlns:a16="http://schemas.microsoft.com/office/drawing/2014/main" id="{3BCE3FBB-3C8D-33FA-8420-2BEE77B0CAF6}"/>
              </a:ext>
            </a:extLst>
          </p:cNvPr>
          <p:cNvSpPr/>
          <p:nvPr/>
        </p:nvSpPr>
        <p:spPr>
          <a:xfrm>
            <a:off x="3404381" y="3021037"/>
            <a:ext cx="2691619" cy="256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C1F8486-B435-738A-F86F-617A24B52AD2}"/>
              </a:ext>
            </a:extLst>
          </p:cNvPr>
          <p:cNvSpPr/>
          <p:nvPr/>
        </p:nvSpPr>
        <p:spPr>
          <a:xfrm>
            <a:off x="3499116" y="846138"/>
            <a:ext cx="776322" cy="327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5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26C9-8006-0166-4378-FF7864324F7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456EEC-54F4-F4C5-AAA4-05E12DFA8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
        <p:nvSpPr>
          <p:cNvPr id="3" name="Oval 2">
            <a:extLst>
              <a:ext uri="{FF2B5EF4-FFF2-40B4-BE49-F238E27FC236}">
                <a16:creationId xmlns:a16="http://schemas.microsoft.com/office/drawing/2014/main" id="{07B0BB65-8860-BA33-C553-14BFE80EF614}"/>
              </a:ext>
            </a:extLst>
          </p:cNvPr>
          <p:cNvSpPr/>
          <p:nvPr/>
        </p:nvSpPr>
        <p:spPr>
          <a:xfrm>
            <a:off x="224575" y="846138"/>
            <a:ext cx="545663" cy="327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5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FF4-F4A6-1593-1A0E-D251FD1AA8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1C7D15-B16F-AEB9-1EA1-4490474A7A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D31AF73-731D-07A6-06DA-AAAFDEB1E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06"/>
            <a:ext cx="12192000" cy="6627187"/>
          </a:xfrm>
          <a:prstGeom prst="rect">
            <a:avLst/>
          </a:prstGeom>
        </p:spPr>
      </p:pic>
      <p:sp>
        <p:nvSpPr>
          <p:cNvPr id="7" name="Rectangle: Rounded Corners 6">
            <a:extLst>
              <a:ext uri="{FF2B5EF4-FFF2-40B4-BE49-F238E27FC236}">
                <a16:creationId xmlns:a16="http://schemas.microsoft.com/office/drawing/2014/main" id="{0081AABA-D118-6590-B580-27174E11BA06}"/>
              </a:ext>
            </a:extLst>
          </p:cNvPr>
          <p:cNvSpPr/>
          <p:nvPr/>
        </p:nvSpPr>
        <p:spPr>
          <a:xfrm>
            <a:off x="3418449" y="3024555"/>
            <a:ext cx="7413674" cy="5205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68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BF1C-D318-3986-6C7A-D878B5B256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C77AAE-8147-0610-2FD1-E6562297554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9BA8209-C5EB-98C1-CFB5-E036CAC70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0"/>
            <a:ext cx="12192000" cy="6604000"/>
          </a:xfrm>
          <a:prstGeom prst="rect">
            <a:avLst/>
          </a:prstGeom>
        </p:spPr>
      </p:pic>
      <p:sp>
        <p:nvSpPr>
          <p:cNvPr id="6" name="Oval 5">
            <a:extLst>
              <a:ext uri="{FF2B5EF4-FFF2-40B4-BE49-F238E27FC236}">
                <a16:creationId xmlns:a16="http://schemas.microsoft.com/office/drawing/2014/main" id="{75015697-8FD6-0430-0117-2BCEC8C3CA7D}"/>
              </a:ext>
            </a:extLst>
          </p:cNvPr>
          <p:cNvSpPr/>
          <p:nvPr/>
        </p:nvSpPr>
        <p:spPr>
          <a:xfrm>
            <a:off x="7090117" y="5683347"/>
            <a:ext cx="801858" cy="28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0FE597D-CCD3-F270-4E7F-9900B7D30263}"/>
              </a:ext>
            </a:extLst>
          </p:cNvPr>
          <p:cNvSpPr/>
          <p:nvPr/>
        </p:nvSpPr>
        <p:spPr>
          <a:xfrm>
            <a:off x="7094236" y="5007844"/>
            <a:ext cx="801858" cy="2813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4242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D35286-0BF0-444C-89F2-BC5C25A1DF10}"/>
              </a:ext>
            </a:extLst>
          </p:cNvPr>
          <p:cNvSpPr>
            <a:spLocks noGrp="1"/>
          </p:cNvSpPr>
          <p:nvPr>
            <p:ph type="title"/>
          </p:nvPr>
        </p:nvSpPr>
        <p:spPr>
          <a:xfrm>
            <a:off x="152400" y="301574"/>
            <a:ext cx="11861800" cy="640080"/>
          </a:xfrm>
        </p:spPr>
        <p:txBody>
          <a:bodyPr>
            <a:noAutofit/>
          </a:bodyPr>
          <a:lstStyle/>
          <a:p>
            <a:pPr algn="ctr"/>
            <a:r>
              <a:rPr lang="en-US" sz="4000" dirty="0"/>
              <a:t>Progress on global monitoring of Menstrual Health</a:t>
            </a:r>
          </a:p>
        </p:txBody>
      </p:sp>
      <p:sp>
        <p:nvSpPr>
          <p:cNvPr id="4" name="Slide Number Placeholder 3">
            <a:extLst>
              <a:ext uri="{FF2B5EF4-FFF2-40B4-BE49-F238E27FC236}">
                <a16:creationId xmlns:a16="http://schemas.microsoft.com/office/drawing/2014/main" id="{BBB3948F-FB08-43BC-92A2-0B35D282DCB1}"/>
              </a:ext>
            </a:extLst>
          </p:cNvPr>
          <p:cNvSpPr>
            <a:spLocks noGrp="1"/>
          </p:cNvSpPr>
          <p:nvPr>
            <p:ph type="sldNum" sz="quarter" idx="12"/>
          </p:nvPr>
        </p:nvSpPr>
        <p:spPr>
          <a:xfrm>
            <a:off x="300499" y="6428573"/>
            <a:ext cx="2743200" cy="365125"/>
          </a:xfrm>
        </p:spPr>
        <p:txBody>
          <a:bodyPr/>
          <a:lstStyle/>
          <a:p>
            <a:pPr>
              <a:defRPr/>
            </a:pPr>
            <a:fld id="{A73939FE-7BC6-42BD-B27E-1F76D60FE7C3}" type="slidenum">
              <a:rPr lang="en-GB" smtClean="0">
                <a:solidFill>
                  <a:prstClr val="white"/>
                </a:solidFill>
              </a:rPr>
              <a:pPr>
                <a:defRPr/>
              </a:pPr>
              <a:t>60</a:t>
            </a:fld>
            <a:endParaRPr lang="en-GB">
              <a:solidFill>
                <a:prstClr val="white"/>
              </a:solidFill>
            </a:endParaRPr>
          </a:p>
        </p:txBody>
      </p:sp>
      <p:cxnSp>
        <p:nvCxnSpPr>
          <p:cNvPr id="8" name="Straight Connector 7">
            <a:extLst>
              <a:ext uri="{FF2B5EF4-FFF2-40B4-BE49-F238E27FC236}">
                <a16:creationId xmlns:a16="http://schemas.microsoft.com/office/drawing/2014/main" id="{8663527C-8B0D-4809-B266-ADD00840768E}"/>
              </a:ext>
            </a:extLst>
          </p:cNvPr>
          <p:cNvCxnSpPr/>
          <p:nvPr/>
        </p:nvCxnSpPr>
        <p:spPr>
          <a:xfrm>
            <a:off x="-4301" y="4014304"/>
            <a:ext cx="121920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E429F6A-12A2-41A1-B299-E21EB6F94A0C}"/>
              </a:ext>
            </a:extLst>
          </p:cNvPr>
          <p:cNvCxnSpPr>
            <a:cxnSpLocks/>
          </p:cNvCxnSpPr>
          <p:nvPr/>
        </p:nvCxnSpPr>
        <p:spPr>
          <a:xfrm flipV="1">
            <a:off x="3390160" y="3562892"/>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F88C52-445E-48E7-9CC0-9013B8AB159E}"/>
              </a:ext>
            </a:extLst>
          </p:cNvPr>
          <p:cNvSpPr txBox="1"/>
          <p:nvPr/>
        </p:nvSpPr>
        <p:spPr>
          <a:xfrm>
            <a:off x="2932960" y="4122016"/>
            <a:ext cx="914400" cy="461665"/>
          </a:xfrm>
          <a:prstGeom prst="rect">
            <a:avLst/>
          </a:prstGeom>
          <a:noFill/>
        </p:spPr>
        <p:txBody>
          <a:bodyPr wrap="square" rtlCol="0">
            <a:spAutoFit/>
          </a:bodyPr>
          <a:lstStyle/>
          <a:p>
            <a:pPr algn="ctr"/>
            <a:r>
              <a:rPr lang="en-US" sz="2400" b="1" dirty="0">
                <a:solidFill>
                  <a:schemeClr val="accent6">
                    <a:lumMod val="75000"/>
                  </a:schemeClr>
                </a:solidFill>
              </a:rPr>
              <a:t>2019</a:t>
            </a:r>
          </a:p>
        </p:txBody>
      </p:sp>
      <p:sp>
        <p:nvSpPr>
          <p:cNvPr id="12" name="TextBox 11">
            <a:extLst>
              <a:ext uri="{FF2B5EF4-FFF2-40B4-BE49-F238E27FC236}">
                <a16:creationId xmlns:a16="http://schemas.microsoft.com/office/drawing/2014/main" id="{5585F190-8FE9-4DFA-B748-091674BE8DCD}"/>
              </a:ext>
            </a:extLst>
          </p:cNvPr>
          <p:cNvSpPr txBox="1"/>
          <p:nvPr/>
        </p:nvSpPr>
        <p:spPr>
          <a:xfrm>
            <a:off x="-47909" y="4408394"/>
            <a:ext cx="3218638" cy="1015663"/>
          </a:xfrm>
          <a:prstGeom prst="rect">
            <a:avLst/>
          </a:prstGeom>
          <a:noFill/>
        </p:spPr>
        <p:txBody>
          <a:bodyPr wrap="square" rtlCol="0">
            <a:spAutoFit/>
          </a:bodyPr>
          <a:lstStyle/>
          <a:p>
            <a:pPr algn="ctr"/>
            <a:r>
              <a:rPr lang="en-US" sz="2000" dirty="0"/>
              <a:t>Globally recommended core questions on menstrual health for household surveys</a:t>
            </a:r>
          </a:p>
        </p:txBody>
      </p:sp>
      <p:cxnSp>
        <p:nvCxnSpPr>
          <p:cNvPr id="15" name="Straight Arrow Connector 14">
            <a:extLst>
              <a:ext uri="{FF2B5EF4-FFF2-40B4-BE49-F238E27FC236}">
                <a16:creationId xmlns:a16="http://schemas.microsoft.com/office/drawing/2014/main" id="{F6B4072E-8C8D-41A6-973F-0256792C45AA}"/>
              </a:ext>
            </a:extLst>
          </p:cNvPr>
          <p:cNvCxnSpPr>
            <a:cxnSpLocks/>
          </p:cNvCxnSpPr>
          <p:nvPr/>
        </p:nvCxnSpPr>
        <p:spPr>
          <a:xfrm flipV="1">
            <a:off x="6876075" y="3553920"/>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828C9EF-90E3-4A89-B657-A2A7DDE68E61}"/>
              </a:ext>
            </a:extLst>
          </p:cNvPr>
          <p:cNvSpPr txBox="1"/>
          <p:nvPr/>
        </p:nvSpPr>
        <p:spPr>
          <a:xfrm>
            <a:off x="4524734" y="3451501"/>
            <a:ext cx="914400" cy="461665"/>
          </a:xfrm>
          <a:prstGeom prst="rect">
            <a:avLst/>
          </a:prstGeom>
          <a:noFill/>
        </p:spPr>
        <p:txBody>
          <a:bodyPr wrap="square" rtlCol="0">
            <a:spAutoFit/>
          </a:bodyPr>
          <a:lstStyle/>
          <a:p>
            <a:pPr algn="ctr"/>
            <a:r>
              <a:rPr lang="en-US" sz="2400" b="1" dirty="0">
                <a:solidFill>
                  <a:schemeClr val="accent6">
                    <a:lumMod val="75000"/>
                  </a:schemeClr>
                </a:solidFill>
              </a:rPr>
              <a:t>2020</a:t>
            </a:r>
          </a:p>
        </p:txBody>
      </p:sp>
      <p:sp>
        <p:nvSpPr>
          <p:cNvPr id="17" name="TextBox 16">
            <a:extLst>
              <a:ext uri="{FF2B5EF4-FFF2-40B4-BE49-F238E27FC236}">
                <a16:creationId xmlns:a16="http://schemas.microsoft.com/office/drawing/2014/main" id="{2BEACA06-8D25-43AE-88CE-275E3CEA5334}"/>
              </a:ext>
            </a:extLst>
          </p:cNvPr>
          <p:cNvSpPr txBox="1"/>
          <p:nvPr/>
        </p:nvSpPr>
        <p:spPr>
          <a:xfrm>
            <a:off x="2035608" y="2463497"/>
            <a:ext cx="2709502" cy="1015663"/>
          </a:xfrm>
          <a:prstGeom prst="rect">
            <a:avLst/>
          </a:prstGeom>
          <a:noFill/>
        </p:spPr>
        <p:txBody>
          <a:bodyPr wrap="square" rtlCol="0">
            <a:spAutoFit/>
          </a:bodyPr>
          <a:lstStyle/>
          <a:p>
            <a:pPr algn="ctr"/>
            <a:r>
              <a:rPr lang="en-US" sz="2000" dirty="0"/>
              <a:t>Highlighted as emerging thematic area in global household report</a:t>
            </a:r>
          </a:p>
        </p:txBody>
      </p:sp>
      <p:pic>
        <p:nvPicPr>
          <p:cNvPr id="18" name="Picture 17">
            <a:extLst>
              <a:ext uri="{FF2B5EF4-FFF2-40B4-BE49-F238E27FC236}">
                <a16:creationId xmlns:a16="http://schemas.microsoft.com/office/drawing/2014/main" id="{5DACAF51-77B8-42E2-BF57-D6E5F4F74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32" y="5440325"/>
            <a:ext cx="968438" cy="1371600"/>
          </a:xfrm>
          <a:prstGeom prst="rect">
            <a:avLst/>
          </a:prstGeom>
        </p:spPr>
      </p:pic>
      <p:pic>
        <p:nvPicPr>
          <p:cNvPr id="19" name="Picture 18">
            <a:extLst>
              <a:ext uri="{FF2B5EF4-FFF2-40B4-BE49-F238E27FC236}">
                <a16:creationId xmlns:a16="http://schemas.microsoft.com/office/drawing/2014/main" id="{CC9B9C5F-2D7D-413D-A72B-E71412307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913" y="1099037"/>
            <a:ext cx="1060493" cy="1371600"/>
          </a:xfrm>
          <a:prstGeom prst="rect">
            <a:avLst/>
          </a:prstGeom>
        </p:spPr>
      </p:pic>
      <p:cxnSp>
        <p:nvCxnSpPr>
          <p:cNvPr id="20" name="Straight Arrow Connector 19">
            <a:extLst>
              <a:ext uri="{FF2B5EF4-FFF2-40B4-BE49-F238E27FC236}">
                <a16:creationId xmlns:a16="http://schemas.microsoft.com/office/drawing/2014/main" id="{549B4684-1539-47F9-8714-83CDFE854F97}"/>
              </a:ext>
            </a:extLst>
          </p:cNvPr>
          <p:cNvCxnSpPr>
            <a:cxnSpLocks/>
          </p:cNvCxnSpPr>
          <p:nvPr/>
        </p:nvCxnSpPr>
        <p:spPr>
          <a:xfrm flipV="1">
            <a:off x="10603797" y="3562950"/>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49A67B-3267-475F-8C01-DA2015D17C82}"/>
              </a:ext>
            </a:extLst>
          </p:cNvPr>
          <p:cNvSpPr txBox="1"/>
          <p:nvPr/>
        </p:nvSpPr>
        <p:spPr>
          <a:xfrm>
            <a:off x="7999588" y="3437688"/>
            <a:ext cx="914400" cy="461665"/>
          </a:xfrm>
          <a:prstGeom prst="rect">
            <a:avLst/>
          </a:prstGeom>
          <a:noFill/>
        </p:spPr>
        <p:txBody>
          <a:bodyPr wrap="square" rtlCol="0">
            <a:spAutoFit/>
          </a:bodyPr>
          <a:lstStyle/>
          <a:p>
            <a:pPr algn="ctr"/>
            <a:r>
              <a:rPr lang="en-US" sz="2400" b="1" dirty="0">
                <a:solidFill>
                  <a:schemeClr val="accent6">
                    <a:lumMod val="75000"/>
                  </a:schemeClr>
                </a:solidFill>
              </a:rPr>
              <a:t>2022</a:t>
            </a:r>
          </a:p>
        </p:txBody>
      </p:sp>
      <p:sp>
        <p:nvSpPr>
          <p:cNvPr id="22" name="TextBox 21">
            <a:extLst>
              <a:ext uri="{FF2B5EF4-FFF2-40B4-BE49-F238E27FC236}">
                <a16:creationId xmlns:a16="http://schemas.microsoft.com/office/drawing/2014/main" id="{DD68946D-9072-4CCB-B377-2F3547C4DA16}"/>
              </a:ext>
            </a:extLst>
          </p:cNvPr>
          <p:cNvSpPr txBox="1"/>
          <p:nvPr/>
        </p:nvSpPr>
        <p:spPr>
          <a:xfrm>
            <a:off x="8982699" y="2455281"/>
            <a:ext cx="3209301" cy="1015663"/>
          </a:xfrm>
          <a:prstGeom prst="rect">
            <a:avLst/>
          </a:prstGeom>
          <a:noFill/>
        </p:spPr>
        <p:txBody>
          <a:bodyPr wrap="square" rtlCol="0">
            <a:spAutoFit/>
          </a:bodyPr>
          <a:lstStyle/>
          <a:p>
            <a:pPr algn="ctr"/>
            <a:r>
              <a:rPr lang="en-US" sz="2000" dirty="0"/>
              <a:t>Dedicated chapter in global report </a:t>
            </a:r>
            <a:r>
              <a:rPr lang="en-US" sz="2000" i="1" dirty="0"/>
              <a:t>(53 countries and examples on new indicators)</a:t>
            </a:r>
          </a:p>
        </p:txBody>
      </p:sp>
      <p:cxnSp>
        <p:nvCxnSpPr>
          <p:cNvPr id="24" name="Straight Arrow Connector 23">
            <a:extLst>
              <a:ext uri="{FF2B5EF4-FFF2-40B4-BE49-F238E27FC236}">
                <a16:creationId xmlns:a16="http://schemas.microsoft.com/office/drawing/2014/main" id="{87C00B2A-A1B4-4742-ABF6-06FCD632E770}"/>
              </a:ext>
            </a:extLst>
          </p:cNvPr>
          <p:cNvCxnSpPr/>
          <p:nvPr/>
        </p:nvCxnSpPr>
        <p:spPr>
          <a:xfrm>
            <a:off x="4981934" y="4024223"/>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9D8E24B-D487-44A5-81D4-F3499E2666EA}"/>
              </a:ext>
            </a:extLst>
          </p:cNvPr>
          <p:cNvSpPr txBox="1"/>
          <p:nvPr/>
        </p:nvSpPr>
        <p:spPr>
          <a:xfrm>
            <a:off x="6362644" y="4085415"/>
            <a:ext cx="914400" cy="461665"/>
          </a:xfrm>
          <a:prstGeom prst="rect">
            <a:avLst/>
          </a:prstGeom>
          <a:noFill/>
        </p:spPr>
        <p:txBody>
          <a:bodyPr wrap="square" rtlCol="0">
            <a:spAutoFit/>
          </a:bodyPr>
          <a:lstStyle/>
          <a:p>
            <a:pPr algn="ctr"/>
            <a:r>
              <a:rPr lang="en-US" sz="2400" b="1" dirty="0">
                <a:solidFill>
                  <a:schemeClr val="accent6">
                    <a:lumMod val="75000"/>
                  </a:schemeClr>
                </a:solidFill>
              </a:rPr>
              <a:t>2021</a:t>
            </a:r>
          </a:p>
        </p:txBody>
      </p:sp>
      <p:sp>
        <p:nvSpPr>
          <p:cNvPr id="26" name="TextBox 25">
            <a:extLst>
              <a:ext uri="{FF2B5EF4-FFF2-40B4-BE49-F238E27FC236}">
                <a16:creationId xmlns:a16="http://schemas.microsoft.com/office/drawing/2014/main" id="{EBDB4454-71AB-4F32-AB9E-772D8E09E61C}"/>
              </a:ext>
            </a:extLst>
          </p:cNvPr>
          <p:cNvSpPr txBox="1"/>
          <p:nvPr/>
        </p:nvSpPr>
        <p:spPr>
          <a:xfrm>
            <a:off x="5511419" y="2455255"/>
            <a:ext cx="2709502" cy="1015663"/>
          </a:xfrm>
          <a:prstGeom prst="rect">
            <a:avLst/>
          </a:prstGeom>
          <a:noFill/>
        </p:spPr>
        <p:txBody>
          <a:bodyPr wrap="square" rtlCol="0">
            <a:spAutoFit/>
          </a:bodyPr>
          <a:lstStyle/>
          <a:p>
            <a:pPr algn="ctr"/>
            <a:r>
              <a:rPr lang="en-US" sz="2000" dirty="0"/>
              <a:t>Dedicated chapter in JMP global report </a:t>
            </a:r>
            <a:r>
              <a:rPr lang="en-US" sz="2000" i="1" dirty="0"/>
              <a:t>(42 countries with data)</a:t>
            </a:r>
          </a:p>
        </p:txBody>
      </p:sp>
      <p:pic>
        <p:nvPicPr>
          <p:cNvPr id="27" name="Picture 26">
            <a:extLst>
              <a:ext uri="{FF2B5EF4-FFF2-40B4-BE49-F238E27FC236}">
                <a16:creationId xmlns:a16="http://schemas.microsoft.com/office/drawing/2014/main" id="{7BA8A055-40AD-4273-B86B-3970BD45F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790" y="1093522"/>
            <a:ext cx="969321" cy="1371600"/>
          </a:xfrm>
          <a:prstGeom prst="rect">
            <a:avLst/>
          </a:prstGeom>
        </p:spPr>
      </p:pic>
      <p:cxnSp>
        <p:nvCxnSpPr>
          <p:cNvPr id="28" name="Straight Arrow Connector 27">
            <a:extLst>
              <a:ext uri="{FF2B5EF4-FFF2-40B4-BE49-F238E27FC236}">
                <a16:creationId xmlns:a16="http://schemas.microsoft.com/office/drawing/2014/main" id="{2FCF0AE1-0291-46A5-9D40-82708964F8BE}"/>
              </a:ext>
            </a:extLst>
          </p:cNvPr>
          <p:cNvCxnSpPr/>
          <p:nvPr/>
        </p:nvCxnSpPr>
        <p:spPr>
          <a:xfrm>
            <a:off x="8458747" y="4004551"/>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68DE3F7-96BB-47FF-80F7-BDFA17468E99}"/>
              </a:ext>
            </a:extLst>
          </p:cNvPr>
          <p:cNvSpPr txBox="1"/>
          <p:nvPr/>
        </p:nvSpPr>
        <p:spPr>
          <a:xfrm>
            <a:off x="10164503" y="4129811"/>
            <a:ext cx="914400" cy="461665"/>
          </a:xfrm>
          <a:prstGeom prst="rect">
            <a:avLst/>
          </a:prstGeom>
          <a:noFill/>
        </p:spPr>
        <p:txBody>
          <a:bodyPr wrap="square" rtlCol="0">
            <a:spAutoFit/>
          </a:bodyPr>
          <a:lstStyle/>
          <a:p>
            <a:pPr algn="ctr"/>
            <a:r>
              <a:rPr lang="en-US" sz="2400" b="1" dirty="0">
                <a:solidFill>
                  <a:schemeClr val="accent6">
                    <a:lumMod val="75000"/>
                  </a:schemeClr>
                </a:solidFill>
              </a:rPr>
              <a:t>2023</a:t>
            </a:r>
          </a:p>
        </p:txBody>
      </p:sp>
      <p:pic>
        <p:nvPicPr>
          <p:cNvPr id="30" name="Picture 29">
            <a:extLst>
              <a:ext uri="{FF2B5EF4-FFF2-40B4-BE49-F238E27FC236}">
                <a16:creationId xmlns:a16="http://schemas.microsoft.com/office/drawing/2014/main" id="{E3389F49-4987-4EE5-AF13-24FF67B91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80" y="5440325"/>
            <a:ext cx="1070581" cy="1371600"/>
          </a:xfrm>
          <a:prstGeom prst="rect">
            <a:avLst/>
          </a:prstGeom>
        </p:spPr>
      </p:pic>
      <p:sp>
        <p:nvSpPr>
          <p:cNvPr id="31" name="TextBox 30">
            <a:extLst>
              <a:ext uri="{FF2B5EF4-FFF2-40B4-BE49-F238E27FC236}">
                <a16:creationId xmlns:a16="http://schemas.microsoft.com/office/drawing/2014/main" id="{3A5E4FC6-6F82-4B32-B97F-FE5419AE3676}"/>
              </a:ext>
            </a:extLst>
          </p:cNvPr>
          <p:cNvSpPr txBox="1"/>
          <p:nvPr/>
        </p:nvSpPr>
        <p:spPr>
          <a:xfrm>
            <a:off x="7283134" y="4461751"/>
            <a:ext cx="2347306" cy="1015663"/>
          </a:xfrm>
          <a:prstGeom prst="rect">
            <a:avLst/>
          </a:prstGeom>
          <a:noFill/>
        </p:spPr>
        <p:txBody>
          <a:bodyPr wrap="square" rtlCol="0">
            <a:spAutoFit/>
          </a:bodyPr>
          <a:lstStyle/>
          <a:p>
            <a:pPr algn="ctr"/>
            <a:r>
              <a:rPr lang="en-US" sz="2000" dirty="0"/>
              <a:t>New indicators and questions agreed on by expert group</a:t>
            </a:r>
          </a:p>
        </p:txBody>
      </p:sp>
      <p:pic>
        <p:nvPicPr>
          <p:cNvPr id="32" name="Picture 31">
            <a:extLst>
              <a:ext uri="{FF2B5EF4-FFF2-40B4-BE49-F238E27FC236}">
                <a16:creationId xmlns:a16="http://schemas.microsoft.com/office/drawing/2014/main" id="{2A492E1C-50BB-4B4E-842A-4C83E5075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5967" y="1099037"/>
            <a:ext cx="1062763" cy="1371600"/>
          </a:xfrm>
          <a:prstGeom prst="rect">
            <a:avLst/>
          </a:prstGeom>
        </p:spPr>
      </p:pic>
      <p:sp>
        <p:nvSpPr>
          <p:cNvPr id="33" name="TextBox 32">
            <a:extLst>
              <a:ext uri="{FF2B5EF4-FFF2-40B4-BE49-F238E27FC236}">
                <a16:creationId xmlns:a16="http://schemas.microsoft.com/office/drawing/2014/main" id="{48CB3D4E-0D79-4B2B-8004-99F7D866561B}"/>
              </a:ext>
            </a:extLst>
          </p:cNvPr>
          <p:cNvSpPr txBox="1"/>
          <p:nvPr/>
        </p:nvSpPr>
        <p:spPr>
          <a:xfrm>
            <a:off x="10034212" y="5052007"/>
            <a:ext cx="2112393" cy="1200329"/>
          </a:xfrm>
          <a:prstGeom prst="rect">
            <a:avLst/>
          </a:prstGeom>
          <a:noFill/>
        </p:spPr>
        <p:txBody>
          <a:bodyPr wrap="square" rtlCol="0">
            <a:spAutoFit/>
          </a:bodyPr>
          <a:lstStyle/>
          <a:p>
            <a:r>
              <a:rPr lang="en-US" dirty="0">
                <a:solidFill>
                  <a:schemeClr val="accent6">
                    <a:lumMod val="75000"/>
                  </a:schemeClr>
                </a:solidFill>
              </a:rPr>
              <a:t>MH also included in global monitoring of health care facilities and schools</a:t>
            </a:r>
          </a:p>
        </p:txBody>
      </p:sp>
      <p:pic>
        <p:nvPicPr>
          <p:cNvPr id="34" name="Picture 33">
            <a:extLst>
              <a:ext uri="{FF2B5EF4-FFF2-40B4-BE49-F238E27FC236}">
                <a16:creationId xmlns:a16="http://schemas.microsoft.com/office/drawing/2014/main" id="{D42F2F25-1B01-4E39-80A1-9EE19DEF3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8503" y="5440325"/>
            <a:ext cx="973344" cy="1371600"/>
          </a:xfrm>
          <a:prstGeom prst="rect">
            <a:avLst/>
          </a:prstGeom>
        </p:spPr>
      </p:pic>
      <p:sp>
        <p:nvSpPr>
          <p:cNvPr id="35" name="TextBox 34">
            <a:extLst>
              <a:ext uri="{FF2B5EF4-FFF2-40B4-BE49-F238E27FC236}">
                <a16:creationId xmlns:a16="http://schemas.microsoft.com/office/drawing/2014/main" id="{E76A8C56-2C62-4F3E-9D2C-3305CAE1B284}"/>
              </a:ext>
            </a:extLst>
          </p:cNvPr>
          <p:cNvSpPr txBox="1"/>
          <p:nvPr/>
        </p:nvSpPr>
        <p:spPr>
          <a:xfrm>
            <a:off x="984581" y="3432270"/>
            <a:ext cx="914400" cy="461665"/>
          </a:xfrm>
          <a:prstGeom prst="rect">
            <a:avLst/>
          </a:prstGeom>
          <a:noFill/>
        </p:spPr>
        <p:txBody>
          <a:bodyPr wrap="square" rtlCol="0">
            <a:spAutoFit/>
          </a:bodyPr>
          <a:lstStyle/>
          <a:p>
            <a:pPr algn="ctr"/>
            <a:r>
              <a:rPr lang="en-US" sz="2400" b="1" dirty="0">
                <a:solidFill>
                  <a:schemeClr val="accent6">
                    <a:lumMod val="75000"/>
                  </a:schemeClr>
                </a:solidFill>
              </a:rPr>
              <a:t>2018</a:t>
            </a:r>
          </a:p>
        </p:txBody>
      </p:sp>
      <p:cxnSp>
        <p:nvCxnSpPr>
          <p:cNvPr id="36" name="Straight Arrow Connector 35">
            <a:extLst>
              <a:ext uri="{FF2B5EF4-FFF2-40B4-BE49-F238E27FC236}">
                <a16:creationId xmlns:a16="http://schemas.microsoft.com/office/drawing/2014/main" id="{E8C12DA4-57E6-49C8-AB3F-2635333BE9B3}"/>
              </a:ext>
            </a:extLst>
          </p:cNvPr>
          <p:cNvCxnSpPr/>
          <p:nvPr/>
        </p:nvCxnSpPr>
        <p:spPr>
          <a:xfrm>
            <a:off x="1441781" y="4004992"/>
            <a:ext cx="0" cy="457200"/>
          </a:xfrm>
          <a:prstGeom prst="straightConnector1">
            <a:avLst/>
          </a:prstGeom>
          <a:ln w="19050">
            <a:solidFill>
              <a:schemeClr val="accent6"/>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442F6AE-E9A5-49F6-8FAE-C666458B02F4}"/>
              </a:ext>
            </a:extLst>
          </p:cNvPr>
          <p:cNvSpPr txBox="1"/>
          <p:nvPr/>
        </p:nvSpPr>
        <p:spPr>
          <a:xfrm>
            <a:off x="3541966" y="4485833"/>
            <a:ext cx="2693526" cy="1015663"/>
          </a:xfrm>
          <a:prstGeom prst="rect">
            <a:avLst/>
          </a:prstGeom>
          <a:noFill/>
        </p:spPr>
        <p:txBody>
          <a:bodyPr wrap="square" rtlCol="0">
            <a:spAutoFit/>
          </a:bodyPr>
          <a:lstStyle/>
          <a:p>
            <a:pPr algn="ctr"/>
            <a:r>
              <a:rPr lang="en-US" sz="2000" dirty="0"/>
              <a:t>Published global guidance on monitoring Menstrual Health</a:t>
            </a:r>
          </a:p>
        </p:txBody>
      </p:sp>
    </p:spTree>
    <p:extLst>
      <p:ext uri="{BB962C8B-B14F-4D97-AF65-F5344CB8AC3E}">
        <p14:creationId xmlns:p14="http://schemas.microsoft.com/office/powerpoint/2010/main" val="191036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B3701-7BA3-4297-87ED-E69327D8F778}"/>
              </a:ext>
            </a:extLst>
          </p:cNvPr>
          <p:cNvSpPr>
            <a:spLocks noGrp="1"/>
          </p:cNvSpPr>
          <p:nvPr>
            <p:ph type="title"/>
          </p:nvPr>
        </p:nvSpPr>
        <p:spPr>
          <a:xfrm>
            <a:off x="838200" y="365125"/>
            <a:ext cx="10515600" cy="681797"/>
          </a:xfrm>
        </p:spPr>
        <p:txBody>
          <a:bodyPr/>
          <a:lstStyle/>
          <a:p>
            <a:pPr algn="ctr"/>
            <a:r>
              <a:rPr lang="en-US" dirty="0"/>
              <a:t>Updated indicators on Menstrual Health</a:t>
            </a:r>
          </a:p>
        </p:txBody>
      </p:sp>
      <p:sp>
        <p:nvSpPr>
          <p:cNvPr id="2" name="Slide Number Placeholder 1">
            <a:extLst>
              <a:ext uri="{FF2B5EF4-FFF2-40B4-BE49-F238E27FC236}">
                <a16:creationId xmlns:a16="http://schemas.microsoft.com/office/drawing/2014/main" id="{A56D15E0-CF3F-4934-A869-AF6DC702ECCC}"/>
              </a:ext>
            </a:extLst>
          </p:cNvPr>
          <p:cNvSpPr>
            <a:spLocks noGrp="1"/>
          </p:cNvSpPr>
          <p:nvPr>
            <p:ph type="sldNum" sz="quarter" idx="12"/>
          </p:nvPr>
        </p:nvSpPr>
        <p:spPr/>
        <p:txBody>
          <a:bodyPr/>
          <a:lstStyle/>
          <a:p>
            <a:fld id="{263C999E-D81C-454A-99D6-3117554FF7B7}" type="slidenum">
              <a:rPr lang="en-US" smtClean="0"/>
              <a:pPr/>
              <a:t>61</a:t>
            </a:fld>
            <a:endParaRPr lang="en-US"/>
          </a:p>
        </p:txBody>
      </p:sp>
      <p:sp>
        <p:nvSpPr>
          <p:cNvPr id="8" name="Rectangle 7">
            <a:extLst>
              <a:ext uri="{FF2B5EF4-FFF2-40B4-BE49-F238E27FC236}">
                <a16:creationId xmlns:a16="http://schemas.microsoft.com/office/drawing/2014/main" id="{30B4FA63-D6A5-4551-BDC3-0D4A1A5502A5}"/>
              </a:ext>
            </a:extLst>
          </p:cNvPr>
          <p:cNvSpPr/>
          <p:nvPr/>
        </p:nvSpPr>
        <p:spPr>
          <a:xfrm>
            <a:off x="636716" y="1154756"/>
            <a:ext cx="9396969" cy="1261884"/>
          </a:xfrm>
          <a:prstGeom prst="rect">
            <a:avLst/>
          </a:prstGeom>
        </p:spPr>
        <p:txBody>
          <a:bodyPr wrap="square">
            <a:spAutoFit/>
          </a:bodyPr>
          <a:lstStyle/>
          <a:p>
            <a:pPr marL="223838" indent="-223838">
              <a:spcAft>
                <a:spcPts val="1200"/>
              </a:spcAft>
              <a:buFont typeface="Arial" panose="020B0604020202020204" pitchFamily="34" charset="0"/>
              <a:buChar char="•"/>
            </a:pPr>
            <a:r>
              <a:rPr lang="en-US" sz="2200" dirty="0"/>
              <a:t>Updated to better capture the experiences of those who menstruate. </a:t>
            </a:r>
          </a:p>
          <a:p>
            <a:pPr marL="223838" indent="-223838">
              <a:spcAft>
                <a:spcPts val="1200"/>
              </a:spcAft>
              <a:buFont typeface="Arial" panose="020B0604020202020204" pitchFamily="34" charset="0"/>
              <a:buChar char="•"/>
            </a:pPr>
            <a:r>
              <a:rPr lang="en-US" sz="2200" dirty="0"/>
              <a:t>Based on new literature (definition of menstrual health, priority indicators for monitoring girls’ MHH, USAID workplace study…) and expert review</a:t>
            </a:r>
          </a:p>
        </p:txBody>
      </p:sp>
      <p:pic>
        <p:nvPicPr>
          <p:cNvPr id="4" name="Picture 3">
            <a:extLst>
              <a:ext uri="{FF2B5EF4-FFF2-40B4-BE49-F238E27FC236}">
                <a16:creationId xmlns:a16="http://schemas.microsoft.com/office/drawing/2014/main" id="{819EC65F-C1A6-44AB-93A1-FE4432839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650" y="4396880"/>
            <a:ext cx="1235589" cy="1612168"/>
          </a:xfrm>
          <a:prstGeom prst="rect">
            <a:avLst/>
          </a:prstGeom>
        </p:spPr>
      </p:pic>
      <p:pic>
        <p:nvPicPr>
          <p:cNvPr id="7" name="Picture 6">
            <a:extLst>
              <a:ext uri="{FF2B5EF4-FFF2-40B4-BE49-F238E27FC236}">
                <a16:creationId xmlns:a16="http://schemas.microsoft.com/office/drawing/2014/main" id="{219F30A7-6FE2-424C-8B31-8D0506F1C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124" y="2622916"/>
            <a:ext cx="1172128" cy="1612168"/>
          </a:xfrm>
          <a:prstGeom prst="rect">
            <a:avLst/>
          </a:prstGeom>
        </p:spPr>
      </p:pic>
      <p:pic>
        <p:nvPicPr>
          <p:cNvPr id="9" name="Picture 8">
            <a:extLst>
              <a:ext uri="{FF2B5EF4-FFF2-40B4-BE49-F238E27FC236}">
                <a16:creationId xmlns:a16="http://schemas.microsoft.com/office/drawing/2014/main" id="{9B1A7B7E-F2B1-49A9-A020-C0A72557204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10124" y="1046922"/>
            <a:ext cx="1045159" cy="1612168"/>
          </a:xfrm>
          <a:prstGeom prst="rect">
            <a:avLst/>
          </a:prstGeom>
        </p:spPr>
      </p:pic>
      <p:pic>
        <p:nvPicPr>
          <p:cNvPr id="5" name="Picture 4">
            <a:extLst>
              <a:ext uri="{FF2B5EF4-FFF2-40B4-BE49-F238E27FC236}">
                <a16:creationId xmlns:a16="http://schemas.microsoft.com/office/drawing/2014/main" id="{7278D96F-75D7-F10B-0176-6C7D2812A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79" y="2416640"/>
            <a:ext cx="7775196" cy="3446425"/>
          </a:xfrm>
          <a:prstGeom prst="rect">
            <a:avLst/>
          </a:prstGeom>
        </p:spPr>
      </p:pic>
    </p:spTree>
    <p:extLst>
      <p:ext uri="{BB962C8B-B14F-4D97-AF65-F5344CB8AC3E}">
        <p14:creationId xmlns:p14="http://schemas.microsoft.com/office/powerpoint/2010/main" val="3717764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maga.lk/wp-content/uploads/2015/04/DJI_0112.jpg">
            <a:extLst>
              <a:ext uri="{FF2B5EF4-FFF2-40B4-BE49-F238E27FC236}">
                <a16:creationId xmlns:a16="http://schemas.microsoft.com/office/drawing/2014/main" id="{66422B69-F379-4AE9-9C14-D0D728A6F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421"/>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09349" y="-541421"/>
            <a:ext cx="3682651" cy="2062103"/>
          </a:xfrm>
          <a:prstGeom prst="rect">
            <a:avLst/>
          </a:prstGeom>
          <a:solidFill>
            <a:srgbClr val="F2F2F2">
              <a:alpha val="75000"/>
            </a:srgbClr>
          </a:solidFill>
        </p:spPr>
        <p:txBody>
          <a:bodyPr wrap="square" rtlCol="0">
            <a:spAutoFit/>
          </a:bodyPr>
          <a:lstStyle/>
          <a:p>
            <a:pPr algn="ctr"/>
            <a:endParaRPr lang="en-GB" sz="3200" dirty="0"/>
          </a:p>
          <a:p>
            <a:pPr algn="ctr"/>
            <a:r>
              <a:rPr lang="en-GB" sz="3200" dirty="0"/>
              <a:t>Thank you!</a:t>
            </a:r>
          </a:p>
          <a:p>
            <a:pPr algn="ctr"/>
            <a:r>
              <a:rPr lang="en-GB" sz="3200" dirty="0">
                <a:hlinkClick r:id="rId4"/>
              </a:rPr>
              <a:t>info@washdata.org</a:t>
            </a:r>
            <a:r>
              <a:rPr lang="en-GB" sz="3200" dirty="0"/>
              <a:t> </a:t>
            </a:r>
          </a:p>
          <a:p>
            <a:pPr algn="ctr"/>
            <a:endParaRPr lang="en-GB" sz="3200" dirty="0"/>
          </a:p>
        </p:txBody>
      </p:sp>
    </p:spTree>
    <p:extLst>
      <p:ext uri="{BB962C8B-B14F-4D97-AF65-F5344CB8AC3E}">
        <p14:creationId xmlns:p14="http://schemas.microsoft.com/office/powerpoint/2010/main" val="1085448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3A89F5-5BB3-4EC1-87EA-4C0607787AB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42861" y="5155414"/>
            <a:ext cx="8580300" cy="870559"/>
          </a:xfrm>
          <a:prstGeom prst="rect">
            <a:avLst/>
          </a:prstGeom>
        </p:spPr>
      </p:pic>
      <p:sp>
        <p:nvSpPr>
          <p:cNvPr id="2" name="Content Placeholder 1">
            <a:extLst>
              <a:ext uri="{FF2B5EF4-FFF2-40B4-BE49-F238E27FC236}">
                <a16:creationId xmlns:a16="http://schemas.microsoft.com/office/drawing/2014/main" id="{37EDA1F9-3B51-B403-2160-973E8F3ADE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7C1AD54-A604-4736-12F0-5E6146B8F7C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39141" y="45720"/>
            <a:ext cx="9033159" cy="5379720"/>
          </a:xfrm>
          <a:prstGeom prst="rect">
            <a:avLst/>
          </a:prstGeom>
        </p:spPr>
      </p:pic>
      <p:sp>
        <p:nvSpPr>
          <p:cNvPr id="6" name="Slide Number Placeholder 3">
            <a:extLst>
              <a:ext uri="{FF2B5EF4-FFF2-40B4-BE49-F238E27FC236}">
                <a16:creationId xmlns:a16="http://schemas.microsoft.com/office/drawing/2014/main" id="{2C03C963-3685-A397-5231-FE7FC9ACD833}"/>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136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94AB-2494-4D49-A3AB-9BED601A376B}"/>
              </a:ext>
            </a:extLst>
          </p:cNvPr>
          <p:cNvSpPr>
            <a:spLocks noGrp="1"/>
          </p:cNvSpPr>
          <p:nvPr>
            <p:ph type="title"/>
          </p:nvPr>
        </p:nvSpPr>
        <p:spPr/>
        <p:txBody>
          <a:bodyPr/>
          <a:lstStyle/>
          <a:p>
            <a:r>
              <a:rPr lang="en-US" dirty="0"/>
              <a:t>JMP country consultations</a:t>
            </a:r>
          </a:p>
        </p:txBody>
      </p:sp>
      <p:sp>
        <p:nvSpPr>
          <p:cNvPr id="3" name="Content Placeholder 2">
            <a:extLst>
              <a:ext uri="{FF2B5EF4-FFF2-40B4-BE49-F238E27FC236}">
                <a16:creationId xmlns:a16="http://schemas.microsoft.com/office/drawing/2014/main" id="{D4B11714-82C3-46BB-824F-ABB19BBD5FF6}"/>
              </a:ext>
            </a:extLst>
          </p:cNvPr>
          <p:cNvSpPr txBox="1">
            <a:spLocks/>
          </p:cNvSpPr>
          <p:nvPr/>
        </p:nvSpPr>
        <p:spPr>
          <a:xfrm>
            <a:off x="488067" y="1351675"/>
            <a:ext cx="10972799" cy="4379494"/>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Guidance note to facilitate country consultation</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English, French, Spanish, Russian &amp; Arabic</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WHO/UNICEF country offices contact national authorities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NSOs,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MoE</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MoH</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MoW</a:t>
            </a:r>
            <a:r>
              <a:rPr kumimoji="0" lang="en-US" sz="2000" b="0" i="0" u="none" strike="noStrike" kern="1200" cap="none" spc="0" normalizeH="0" baseline="0" noProof="0" dirty="0">
                <a:ln>
                  <a:noFill/>
                </a:ln>
                <a:solidFill>
                  <a:prstClr val="black"/>
                </a:solidFill>
                <a:effectLst/>
                <a:uLnTx/>
                <a:uFillTx/>
                <a:latin typeface="Calibri"/>
                <a:ea typeface="+mn-ea"/>
                <a:cs typeface="+mn-cs"/>
              </a:rPr>
              <a:t>, regulator, other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Seek technical feedback on JMP country file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 it missing any relevant national data sources?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Are the data sources used considered reliable?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Is the interpretation/classification of national data correct?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feedback to JMP team via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info@washdata.org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lang="en-US" sz="2000" dirty="0">
                <a:solidFill>
                  <a:prstClr val="black"/>
                </a:solidFill>
                <a:latin typeface="Calibri"/>
              </a:rPr>
              <a:t>Country consultation in Q4 (November-January)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Publication of JMP progress updates in Q2 (June</a:t>
            </a:r>
            <a:r>
              <a:rPr lang="en-US" sz="2000" dirty="0">
                <a:solidFill>
                  <a:prstClr val="black"/>
                </a:solidFill>
                <a:latin typeface="Calibri"/>
              </a:rPr>
              <a:t>-</a:t>
            </a:r>
            <a:r>
              <a:rPr kumimoji="0" lang="en-US" sz="2000" b="0" i="0" u="none" strike="noStrike" kern="1200" cap="none" spc="0" normalizeH="0" baseline="0" noProof="0" dirty="0">
                <a:ln>
                  <a:noFill/>
                </a:ln>
                <a:solidFill>
                  <a:prstClr val="black"/>
                </a:solidFill>
                <a:effectLst/>
                <a:uLnTx/>
                <a:uFillTx/>
                <a:latin typeface="Calibri"/>
                <a:ea typeface="+mn-ea"/>
                <a:cs typeface="+mn-cs"/>
              </a:rPr>
              <a:t>July)</a:t>
            </a:r>
          </a:p>
        </p:txBody>
      </p:sp>
      <p:sp>
        <p:nvSpPr>
          <p:cNvPr id="4" name="TextBox 3">
            <a:extLst>
              <a:ext uri="{FF2B5EF4-FFF2-40B4-BE49-F238E27FC236}">
                <a16:creationId xmlns:a16="http://schemas.microsoft.com/office/drawing/2014/main" id="{A0CA86A9-1ADC-4167-9507-E0CF9564F9E0}"/>
              </a:ext>
            </a:extLst>
          </p:cNvPr>
          <p:cNvSpPr txBox="1"/>
          <p:nvPr/>
        </p:nvSpPr>
        <p:spPr>
          <a:xfrm>
            <a:off x="6878054" y="5665205"/>
            <a:ext cx="58307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4"/>
              </a:rPr>
              <a:t>https://washdata.org/how-we-work/jmp-country-consultation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Picture 5">
            <a:extLst>
              <a:ext uri="{FF2B5EF4-FFF2-40B4-BE49-F238E27FC236}">
                <a16:creationId xmlns:a16="http://schemas.microsoft.com/office/drawing/2014/main" id="{07B58121-DF51-4AD3-B4D9-CBC60DCF0F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97095" y="1417638"/>
            <a:ext cx="3206838" cy="4247567"/>
          </a:xfrm>
          <a:prstGeom prst="rect">
            <a:avLst/>
          </a:prstGeom>
          <a:ln>
            <a:solidFill>
              <a:schemeClr val="tx1"/>
            </a:solidFill>
          </a:ln>
        </p:spPr>
      </p:pic>
    </p:spTree>
    <p:extLst>
      <p:ext uri="{BB962C8B-B14F-4D97-AF65-F5344CB8AC3E}">
        <p14:creationId xmlns:p14="http://schemas.microsoft.com/office/powerpoint/2010/main" val="164236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ropbox (WHOUNICEF)\JMP Team\Meetings\2016 11 MDG+ Amman\Chlorin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8109"/>
            <a:ext cx="12192000" cy="80819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CA44E528-3F6C-4394-945C-83D884877162}" type="slidenum">
              <a:rPr lang="en-GB" smtClean="0"/>
              <a:pPr>
                <a:defRPr/>
              </a:pPr>
              <a:t>8</a:t>
            </a:fld>
            <a:endParaRPr lang="en-GB"/>
          </a:p>
        </p:txBody>
      </p:sp>
      <p:sp>
        <p:nvSpPr>
          <p:cNvPr id="2" name="Content Placeholder 2">
            <a:extLst>
              <a:ext uri="{FF2B5EF4-FFF2-40B4-BE49-F238E27FC236}">
                <a16:creationId xmlns:a16="http://schemas.microsoft.com/office/drawing/2014/main" id="{923BC295-5F5B-6953-84B1-D4D72A2CE732}"/>
              </a:ext>
            </a:extLst>
          </p:cNvPr>
          <p:cNvSpPr txBox="1">
            <a:spLocks/>
          </p:cNvSpPr>
          <p:nvPr/>
        </p:nvSpPr>
        <p:spPr>
          <a:xfrm>
            <a:off x="1242646" y="1966945"/>
            <a:ext cx="10250658" cy="1424353"/>
          </a:xfrm>
          <a:prstGeom prst="rect">
            <a:avLst/>
          </a:prstGeom>
          <a:solidFill>
            <a:srgbClr val="FFFFFF">
              <a:alpha val="38039"/>
            </a:srgbClr>
          </a:solidFill>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0"/>
              </a:spcAft>
              <a:buFont typeface="Arial" charset="0"/>
              <a:buNone/>
              <a:defRPr/>
            </a:pPr>
            <a:r>
              <a:rPr lang="en-GB" altLang="en-US" sz="3600" i="1" dirty="0">
                <a:latin typeface="Calibri" pitchFamily="34" charset="0"/>
                <a:cs typeface="Arial" charset="0"/>
              </a:rPr>
              <a:t>Target 6.1: By 2030, achieve </a:t>
            </a:r>
            <a:r>
              <a:rPr lang="en-GB" altLang="en-US" sz="3600" b="1" i="1" dirty="0">
                <a:latin typeface="Calibri" pitchFamily="34" charset="0"/>
                <a:cs typeface="Arial" charset="0"/>
              </a:rPr>
              <a:t>universal</a:t>
            </a:r>
            <a:r>
              <a:rPr lang="en-GB" altLang="en-US" sz="3600" i="1" dirty="0">
                <a:latin typeface="Calibri" pitchFamily="34" charset="0"/>
                <a:cs typeface="Arial" charset="0"/>
              </a:rPr>
              <a:t> and </a:t>
            </a:r>
            <a:r>
              <a:rPr lang="en-GB" altLang="en-US" sz="3600" b="1" i="1" dirty="0">
                <a:latin typeface="Calibri" pitchFamily="34" charset="0"/>
                <a:cs typeface="Arial" charset="0"/>
              </a:rPr>
              <a:t>equitable</a:t>
            </a:r>
            <a:r>
              <a:rPr lang="en-GB" altLang="en-US" sz="3600" i="1" dirty="0">
                <a:latin typeface="Calibri" pitchFamily="34" charset="0"/>
                <a:cs typeface="Arial" charset="0"/>
              </a:rPr>
              <a:t> access to </a:t>
            </a:r>
            <a:r>
              <a:rPr lang="en-GB" altLang="en-US" sz="3600" b="1" i="1" dirty="0">
                <a:latin typeface="Calibri" pitchFamily="34" charset="0"/>
                <a:cs typeface="Arial" charset="0"/>
              </a:rPr>
              <a:t>safe</a:t>
            </a:r>
            <a:r>
              <a:rPr lang="en-GB" altLang="en-US" sz="3600" i="1" dirty="0">
                <a:latin typeface="Calibri" pitchFamily="34" charset="0"/>
                <a:cs typeface="Arial" charset="0"/>
              </a:rPr>
              <a:t> and </a:t>
            </a:r>
            <a:r>
              <a:rPr lang="en-GB" altLang="en-US" sz="3600" b="1" i="1" dirty="0">
                <a:latin typeface="Calibri" pitchFamily="34" charset="0"/>
                <a:cs typeface="Arial" charset="0"/>
              </a:rPr>
              <a:t>affordable</a:t>
            </a:r>
            <a:r>
              <a:rPr lang="en-GB" altLang="en-US" sz="3600" i="1" dirty="0">
                <a:latin typeface="Calibri" pitchFamily="34" charset="0"/>
                <a:cs typeface="Arial" charset="0"/>
              </a:rPr>
              <a:t> drinking water </a:t>
            </a:r>
            <a:r>
              <a:rPr lang="en-GB" altLang="en-US" sz="3600" b="1" i="1" dirty="0">
                <a:latin typeface="Calibri" pitchFamily="34" charset="0"/>
                <a:cs typeface="Arial" charset="0"/>
              </a:rPr>
              <a:t>for all</a:t>
            </a:r>
          </a:p>
          <a:p>
            <a:endParaRPr lang="en-US" dirty="0"/>
          </a:p>
        </p:txBody>
      </p:sp>
    </p:spTree>
    <p:extLst>
      <p:ext uri="{BB962C8B-B14F-4D97-AF65-F5344CB8AC3E}">
        <p14:creationId xmlns:p14="http://schemas.microsoft.com/office/powerpoint/2010/main" val="195125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E68-A37E-4525-84B4-BCB344A07583}"/>
              </a:ext>
            </a:extLst>
          </p:cNvPr>
          <p:cNvSpPr>
            <a:spLocks noGrp="1"/>
          </p:cNvSpPr>
          <p:nvPr>
            <p:ph type="title"/>
          </p:nvPr>
        </p:nvSpPr>
        <p:spPr/>
        <p:txBody>
          <a:bodyPr/>
          <a:lstStyle/>
          <a:p>
            <a:r>
              <a:rPr lang="en-US" dirty="0"/>
              <a:t>Indicator 6.1.1 : Safely managed drinking water</a:t>
            </a:r>
            <a:endParaRPr lang="en-GB" dirty="0"/>
          </a:p>
        </p:txBody>
      </p:sp>
      <p:pic>
        <p:nvPicPr>
          <p:cNvPr id="5" name="Picture 4">
            <a:extLst>
              <a:ext uri="{FF2B5EF4-FFF2-40B4-BE49-F238E27FC236}">
                <a16:creationId xmlns:a16="http://schemas.microsoft.com/office/drawing/2014/main" id="{DDF6D69A-3441-22DE-E6AA-667115ECB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598" y="1600201"/>
            <a:ext cx="5156803" cy="4401271"/>
          </a:xfrm>
          <a:prstGeom prst="rect">
            <a:avLst/>
          </a:prstGeom>
        </p:spPr>
      </p:pic>
      <p:pic>
        <p:nvPicPr>
          <p:cNvPr id="7" name="Picture 6">
            <a:extLst>
              <a:ext uri="{FF2B5EF4-FFF2-40B4-BE49-F238E27FC236}">
                <a16:creationId xmlns:a16="http://schemas.microsoft.com/office/drawing/2014/main" id="{04ABED2A-F7DC-EBE9-0A73-1DD55B9F4B1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0186" y="1605980"/>
            <a:ext cx="2837862" cy="3757720"/>
          </a:xfrm>
          <a:prstGeom prst="rect">
            <a:avLst/>
          </a:prstGeom>
        </p:spPr>
      </p:pic>
      <p:pic>
        <p:nvPicPr>
          <p:cNvPr id="4" name="Picture 2" descr="D:\Dropbox (WHOUNICEF)\WHOUNICEF Team Folder\Reports\JMP 2017 report\Layout\Phoenix\_Final files\GRAPHICS-PDF N JPGs\JPGs\Figures\Figure 11-2.jpg">
            <a:extLst>
              <a:ext uri="{FF2B5EF4-FFF2-40B4-BE49-F238E27FC236}">
                <a16:creationId xmlns:a16="http://schemas.microsoft.com/office/drawing/2014/main" id="{5A4B28E4-6289-4B80-CFFC-3D493A91E8B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8674401" y="1600201"/>
            <a:ext cx="3352556" cy="24014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12657D36-EAAA-A998-2D4A-2602932BA062}"/>
              </a:ext>
            </a:extLst>
          </p:cNvPr>
          <p:cNvSpPr>
            <a:spLocks noGrp="1"/>
          </p:cNvSpPr>
          <p:nvPr>
            <p:ph type="sldNum" sz="quarter" idx="12"/>
          </p:nvPr>
        </p:nvSpPr>
        <p:spPr>
          <a:xfrm>
            <a:off x="9167284" y="635635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39FE-7BC6-42BD-B27E-1F76D60FE7C3}"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520123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JMP team presentation</Template>
  <TotalTime>9597</TotalTime>
  <Words>6466</Words>
  <Application>Microsoft Office PowerPoint</Application>
  <PresentationFormat>Widescreen</PresentationFormat>
  <Paragraphs>428</Paragraphs>
  <Slides>63</Slides>
  <Notes>47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63</vt:i4>
      </vt:variant>
    </vt:vector>
  </HeadingPairs>
  <TitlesOfParts>
    <vt:vector size="81" baseType="lpstr">
      <vt:lpstr>Arial</vt:lpstr>
      <vt:lpstr>Arial Narrow</vt:lpstr>
      <vt:lpstr>Arial Unicode MS</vt:lpstr>
      <vt:lpstr>Calibri</vt:lpstr>
      <vt:lpstr>Calibri Light</vt:lpstr>
      <vt:lpstr>Gill Sans Infant MT</vt:lpstr>
      <vt:lpstr>HelveticaNeueLT Pro 55 Roman</vt:lpstr>
      <vt:lpstr>HK Grotesk</vt:lpstr>
      <vt:lpstr>HKGrotesk-Light</vt:lpstr>
      <vt:lpstr>Impact</vt:lpstr>
      <vt:lpstr>Lucida Grande</vt:lpstr>
      <vt:lpstr>2_Office Theme</vt:lpstr>
      <vt:lpstr>Custom Design</vt:lpstr>
      <vt:lpstr>1_Custom Design</vt:lpstr>
      <vt:lpstr>Office Theme</vt:lpstr>
      <vt:lpstr>3_Office Theme</vt:lpstr>
      <vt:lpstr>4_Office Theme</vt:lpstr>
      <vt:lpstr>5_Office Theme</vt:lpstr>
      <vt:lpstr>WHO/UNICEF JMP global monitoring of drinking water, sanitation and hygiene</vt:lpstr>
      <vt:lpstr>JMP 2023 progress update: exploring the underlying data</vt:lpstr>
      <vt:lpstr>JMP 2023 progress update: special focus on gender</vt:lpstr>
      <vt:lpstr>PowerPoint Presentation</vt:lpstr>
      <vt:lpstr>PowerPoint Presentation</vt:lpstr>
      <vt:lpstr>PowerPoint Presentation</vt:lpstr>
      <vt:lpstr>JMP country consultations</vt:lpstr>
      <vt:lpstr>PowerPoint Presentation</vt:lpstr>
      <vt:lpstr>Indicator 6.1.1 : Safely managed drinking water</vt:lpstr>
      <vt:lpstr>PowerPoint Presentation</vt:lpstr>
      <vt:lpstr>Gender and drinking water</vt:lpstr>
      <vt:lpstr>Gender and drinking water</vt:lpstr>
      <vt:lpstr>142 countries had estimates for safely managed services in 2022</vt:lpstr>
      <vt:lpstr>PowerPoint Presentation</vt:lpstr>
      <vt:lpstr>PowerPoint Presentation</vt:lpstr>
      <vt:lpstr>PowerPoint Presentation</vt:lpstr>
      <vt:lpstr>PowerPoint Presentation</vt:lpstr>
      <vt:lpstr>PowerPoint Presentation</vt:lpstr>
      <vt:lpstr>Exercise 1 (JMP country files)</vt:lpstr>
      <vt:lpstr>PowerPoint Presentation</vt:lpstr>
      <vt:lpstr>PowerPoint Presentation</vt:lpstr>
      <vt:lpstr>PowerPoint Presentation</vt:lpstr>
      <vt:lpstr>PowerPoint Presentation</vt:lpstr>
      <vt:lpstr>Exercise 1 (JMP country files)</vt:lpstr>
      <vt:lpstr>Water quality testing in household surveys</vt:lpstr>
      <vt:lpstr>PowerPoint Presentation</vt:lpstr>
      <vt:lpstr>Indicator 6.2.1a: Safely managed sanitation</vt:lpstr>
      <vt:lpstr>PowerPoint Presentation</vt:lpstr>
      <vt:lpstr>PowerPoint Presentation</vt:lpstr>
      <vt:lpstr>In 13 countries, more than 1 in 4 people practised open defecation in 2022</vt:lpstr>
      <vt:lpstr>135 countries had estimates for safely managed services in 2022</vt:lpstr>
      <vt:lpstr>The distribution of on-site and sewered sanitation varies widely by region</vt:lpstr>
      <vt:lpstr>Never emptied, but contained</vt:lpstr>
      <vt:lpstr>Wastewater, faecal sludge (emptied)</vt:lpstr>
      <vt:lpstr>Wastewater, faecal sludge (emptied)</vt:lpstr>
      <vt:lpstr>Safely management of on-site and sewered sanitation in rural and urban areas varies widely by region</vt:lpstr>
      <vt:lpstr>PowerPoint Presentation</vt:lpstr>
      <vt:lpstr>Exercise 2 (washdata.org)</vt:lpstr>
      <vt:lpstr>PowerPoint Presentation</vt:lpstr>
      <vt:lpstr>PowerPoint Presentation</vt:lpstr>
      <vt:lpstr>PowerPoint Presentation</vt:lpstr>
      <vt:lpstr>Exercise 2 (washdata.org)</vt:lpstr>
      <vt:lpstr>PowerPoint Presentation</vt:lpstr>
      <vt:lpstr>PowerPoint Presentation</vt:lpstr>
      <vt:lpstr>PowerPoint Presentation</vt:lpstr>
      <vt:lpstr>PowerPoint Presentation</vt:lpstr>
      <vt:lpstr>6.2.1b Hygiene</vt:lpstr>
      <vt:lpstr>84 countries had estimates for basic hygiene services in 2022</vt:lpstr>
      <vt:lpstr>Progress on household hygiene services 2015-2022 </vt:lpstr>
      <vt:lpstr>PowerPoint Presentation</vt:lpstr>
      <vt:lpstr>Four core indicators on Menstrual Health </vt:lpstr>
      <vt:lpstr>PowerPoint Presentation</vt:lpstr>
      <vt:lpstr>Exercise 3</vt:lpstr>
      <vt:lpstr>PowerPoint Presentation</vt:lpstr>
      <vt:lpstr>PowerPoint Presentation</vt:lpstr>
      <vt:lpstr>PowerPoint Presentation</vt:lpstr>
      <vt:lpstr>PowerPoint Presentation</vt:lpstr>
      <vt:lpstr>PowerPoint Presentation</vt:lpstr>
      <vt:lpstr>PowerPoint Presentation</vt:lpstr>
      <vt:lpstr>Progress on global monitoring of Menstrual Health</vt:lpstr>
      <vt:lpstr>Updated indicators on Menstrual Health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JMP inputs to Donor meeting</dc:title>
  <dc:creator>JOHNSTON, Richard Paul</dc:creator>
  <cp:lastModifiedBy>JOHNSTON, Richard Paul</cp:lastModifiedBy>
  <cp:revision>121</cp:revision>
  <dcterms:created xsi:type="dcterms:W3CDTF">2021-08-24T07:57:07Z</dcterms:created>
  <dcterms:modified xsi:type="dcterms:W3CDTF">2023-10-23T10:30:46Z</dcterms:modified>
</cp:coreProperties>
</file>