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310" r:id="rId2"/>
    <p:sldId id="2339" r:id="rId3"/>
    <p:sldId id="2322" r:id="rId4"/>
    <p:sldId id="2311" r:id="rId5"/>
    <p:sldId id="2341" r:id="rId6"/>
    <p:sldId id="2356" r:id="rId7"/>
    <p:sldId id="2354" r:id="rId8"/>
    <p:sldId id="2355" r:id="rId9"/>
    <p:sldId id="2343" r:id="rId10"/>
    <p:sldId id="2345" r:id="rId11"/>
    <p:sldId id="2357" r:id="rId12"/>
    <p:sldId id="2344" r:id="rId13"/>
    <p:sldId id="2346" r:id="rId14"/>
    <p:sldId id="2362" r:id="rId15"/>
    <p:sldId id="2353" r:id="rId16"/>
    <p:sldId id="2359" r:id="rId17"/>
    <p:sldId id="2358" r:id="rId18"/>
    <p:sldId id="2342" r:id="rId19"/>
    <p:sldId id="2340" r:id="rId20"/>
    <p:sldId id="2351" r:id="rId21"/>
    <p:sldId id="2312" r:id="rId22"/>
    <p:sldId id="2350" r:id="rId23"/>
    <p:sldId id="2336" r:id="rId24"/>
    <p:sldId id="2347" r:id="rId25"/>
    <p:sldId id="2360" r:id="rId26"/>
    <p:sldId id="2352" r:id="rId27"/>
    <p:sldId id="2348" r:id="rId28"/>
    <p:sldId id="2361" r:id="rId29"/>
    <p:sldId id="2349" r:id="rId30"/>
    <p:sldId id="266" r:id="rId31"/>
    <p:sldId id="2295" r:id="rId32"/>
    <p:sldId id="1939" r:id="rId33"/>
    <p:sldId id="2288" r:id="rId34"/>
    <p:sldId id="2292" r:id="rId35"/>
    <p:sldId id="2290" r:id="rId36"/>
    <p:sldId id="2289" r:id="rId37"/>
    <p:sldId id="2293" r:id="rId38"/>
    <p:sldId id="2363" r:id="rId39"/>
    <p:sldId id="231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70851" autoAdjust="0"/>
  </p:normalViewPr>
  <p:slideViewPr>
    <p:cSldViewPr snapToGrid="0">
      <p:cViewPr varScale="1">
        <p:scale>
          <a:sx n="57" d="100"/>
          <a:sy n="57" d="100"/>
        </p:scale>
        <p:origin x="17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13E35-C268-47A4-8B5A-04842B52CCF6}" type="doc">
      <dgm:prSet loTypeId="urn:microsoft.com/office/officeart/2011/layout/InterconnectedBlockProcess" loCatId="process" qsTypeId="urn:microsoft.com/office/officeart/2005/8/quickstyle/simple1" qsCatId="simple" csTypeId="urn:microsoft.com/office/officeart/2005/8/colors/accent1_4" csCatId="accent1" phldr="1"/>
      <dgm:spPr/>
    </dgm:pt>
    <dgm:pt modelId="{1479A8CB-46E3-49DC-8FD4-1A0C589AE6A8}">
      <dgm:prSet phldrT="[Text]" custT="1"/>
      <dgm:spPr/>
      <dgm:t>
        <a:bodyPr/>
        <a:lstStyle/>
        <a:p>
          <a:r>
            <a:rPr lang="fr-CH" sz="1200" dirty="0">
              <a:solidFill>
                <a:schemeClr val="tx1"/>
              </a:solidFill>
            </a:rPr>
            <a:t>2012-2015</a:t>
          </a:r>
          <a:endParaRPr lang="en-US" sz="1200" dirty="0">
            <a:solidFill>
              <a:schemeClr val="tx1"/>
            </a:solidFill>
          </a:endParaRPr>
        </a:p>
      </dgm:t>
    </dgm:pt>
    <dgm:pt modelId="{AA256786-BE48-4C7B-8038-9D8840B9B246}" type="parTrans" cxnId="{2CC41E5B-1BFE-4639-8370-C901032C6C01}">
      <dgm:prSet/>
      <dgm:spPr/>
      <dgm:t>
        <a:bodyPr/>
        <a:lstStyle/>
        <a:p>
          <a:endParaRPr lang="en-US" sz="1200">
            <a:solidFill>
              <a:schemeClr val="tx1"/>
            </a:solidFill>
          </a:endParaRPr>
        </a:p>
      </dgm:t>
    </dgm:pt>
    <dgm:pt modelId="{B1F8D19B-5219-4655-9A4D-BB3DC3FA8588}" type="sibTrans" cxnId="{2CC41E5B-1BFE-4639-8370-C901032C6C01}">
      <dgm:prSet/>
      <dgm:spPr/>
      <dgm:t>
        <a:bodyPr/>
        <a:lstStyle/>
        <a:p>
          <a:endParaRPr lang="en-US" sz="1200">
            <a:solidFill>
              <a:schemeClr val="tx1"/>
            </a:solidFill>
          </a:endParaRPr>
        </a:p>
      </dgm:t>
    </dgm:pt>
    <dgm:pt modelId="{064CA41D-CE64-4936-B66F-6933D66EFB10}">
      <dgm:prSet phldrT="[Text]" custT="1"/>
      <dgm:spPr/>
      <dgm:t>
        <a:bodyPr/>
        <a:lstStyle/>
        <a:p>
          <a:pPr>
            <a:buNone/>
          </a:pPr>
          <a:r>
            <a:rPr lang="fr-CH" sz="1200" u="sng" dirty="0">
              <a:solidFill>
                <a:schemeClr val="tx1"/>
              </a:solidFill>
            </a:rPr>
            <a:t>2012-13</a:t>
          </a:r>
          <a:endParaRPr lang="en-US" sz="1200" u="sng" dirty="0">
            <a:solidFill>
              <a:schemeClr val="tx1"/>
            </a:solidFill>
          </a:endParaRPr>
        </a:p>
      </dgm:t>
    </dgm:pt>
    <dgm:pt modelId="{9B699EC9-9179-4B54-8F92-7EB6025D88C1}" type="parTrans" cxnId="{CAF4C384-1AB1-47D6-9BBE-1105C0C614F7}">
      <dgm:prSet/>
      <dgm:spPr/>
      <dgm:t>
        <a:bodyPr/>
        <a:lstStyle/>
        <a:p>
          <a:endParaRPr lang="en-US" sz="1200">
            <a:solidFill>
              <a:schemeClr val="tx1"/>
            </a:solidFill>
          </a:endParaRPr>
        </a:p>
      </dgm:t>
    </dgm:pt>
    <dgm:pt modelId="{FF9A294E-9ACF-453F-9D00-9C70F3294F68}" type="sibTrans" cxnId="{CAF4C384-1AB1-47D6-9BBE-1105C0C614F7}">
      <dgm:prSet/>
      <dgm:spPr/>
      <dgm:t>
        <a:bodyPr/>
        <a:lstStyle/>
        <a:p>
          <a:endParaRPr lang="en-US" sz="1200">
            <a:solidFill>
              <a:schemeClr val="tx1"/>
            </a:solidFill>
          </a:endParaRPr>
        </a:p>
      </dgm:t>
    </dgm:pt>
    <dgm:pt modelId="{B6D62F54-93F4-4F88-AD2F-43EFB398C81E}">
      <dgm:prSet phldrT="[Text]" custT="1"/>
      <dgm:spPr/>
      <dgm:t>
        <a:bodyPr/>
        <a:lstStyle/>
        <a:p>
          <a:pPr>
            <a:buFontTx/>
            <a:buNone/>
          </a:pPr>
          <a:r>
            <a:rPr lang="fr-CH" sz="1200" dirty="0">
              <a:solidFill>
                <a:schemeClr val="tx1"/>
              </a:solidFill>
            </a:rPr>
            <a:t>Ghana LSS</a:t>
          </a:r>
          <a:endParaRPr lang="en-US" sz="1200" dirty="0">
            <a:solidFill>
              <a:schemeClr val="tx1"/>
            </a:solidFill>
          </a:endParaRPr>
        </a:p>
      </dgm:t>
    </dgm:pt>
    <dgm:pt modelId="{08F4608B-CCD6-4341-A574-B2CE2F5BC15B}" type="parTrans" cxnId="{98119D5B-79AA-422A-91D4-70D5C149E762}">
      <dgm:prSet/>
      <dgm:spPr/>
      <dgm:t>
        <a:bodyPr/>
        <a:lstStyle/>
        <a:p>
          <a:endParaRPr lang="en-US" sz="1200">
            <a:solidFill>
              <a:schemeClr val="tx1"/>
            </a:solidFill>
          </a:endParaRPr>
        </a:p>
      </dgm:t>
    </dgm:pt>
    <dgm:pt modelId="{E03CC3DD-84DC-4FC1-98D0-2488CC75673A}" type="sibTrans" cxnId="{98119D5B-79AA-422A-91D4-70D5C149E762}">
      <dgm:prSet/>
      <dgm:spPr/>
      <dgm:t>
        <a:bodyPr/>
        <a:lstStyle/>
        <a:p>
          <a:endParaRPr lang="en-US" sz="1200">
            <a:solidFill>
              <a:schemeClr val="tx1"/>
            </a:solidFill>
          </a:endParaRPr>
        </a:p>
      </dgm:t>
    </dgm:pt>
    <dgm:pt modelId="{E7805D96-6E56-4400-AF15-E7CD2DECF610}">
      <dgm:prSet phldrT="[Text]" custT="1"/>
      <dgm:spPr/>
      <dgm:t>
        <a:bodyPr/>
        <a:lstStyle/>
        <a:p>
          <a:pPr>
            <a:buFontTx/>
            <a:buNone/>
          </a:pPr>
          <a:r>
            <a:rPr lang="fr-CH" sz="1200" dirty="0">
              <a:solidFill>
                <a:schemeClr val="tx1"/>
              </a:solidFill>
            </a:rPr>
            <a:t>Congo MICS</a:t>
          </a:r>
          <a:endParaRPr lang="en-US" sz="1200" dirty="0">
            <a:solidFill>
              <a:schemeClr val="tx1"/>
            </a:solidFill>
          </a:endParaRPr>
        </a:p>
      </dgm:t>
    </dgm:pt>
    <dgm:pt modelId="{497D2CEB-EE4D-4F88-97B9-ECA2964CA0C4}" type="parTrans" cxnId="{207D6AC4-C4BE-404F-9C9C-E75AEE5FDA9C}">
      <dgm:prSet/>
      <dgm:spPr/>
      <dgm:t>
        <a:bodyPr/>
        <a:lstStyle/>
        <a:p>
          <a:endParaRPr lang="en-US" sz="1200">
            <a:solidFill>
              <a:schemeClr val="tx1"/>
            </a:solidFill>
          </a:endParaRPr>
        </a:p>
      </dgm:t>
    </dgm:pt>
    <dgm:pt modelId="{1975CF55-AF44-4B42-9527-DD1BD3E36C01}" type="sibTrans" cxnId="{207D6AC4-C4BE-404F-9C9C-E75AEE5FDA9C}">
      <dgm:prSet/>
      <dgm:spPr/>
      <dgm:t>
        <a:bodyPr/>
        <a:lstStyle/>
        <a:p>
          <a:endParaRPr lang="en-US" sz="1200">
            <a:solidFill>
              <a:schemeClr val="tx1"/>
            </a:solidFill>
          </a:endParaRPr>
        </a:p>
      </dgm:t>
    </dgm:pt>
    <dgm:pt modelId="{B185CFAC-CB35-4D3A-9E17-60D15150844B}">
      <dgm:prSet phldrT="[Text]" custT="1"/>
      <dgm:spPr/>
      <dgm:t>
        <a:bodyPr/>
        <a:lstStyle/>
        <a:p>
          <a:pPr>
            <a:buFontTx/>
            <a:buNone/>
          </a:pPr>
          <a:r>
            <a:rPr lang="fr-CH" sz="1200" dirty="0" err="1">
              <a:solidFill>
                <a:schemeClr val="tx1"/>
              </a:solidFill>
            </a:rPr>
            <a:t>Nepal</a:t>
          </a:r>
          <a:r>
            <a:rPr lang="fr-CH" sz="1200" dirty="0">
              <a:solidFill>
                <a:schemeClr val="tx1"/>
              </a:solidFill>
            </a:rPr>
            <a:t> MICS</a:t>
          </a:r>
          <a:endParaRPr lang="en-US" sz="1200" dirty="0">
            <a:solidFill>
              <a:schemeClr val="tx1"/>
            </a:solidFill>
          </a:endParaRPr>
        </a:p>
      </dgm:t>
    </dgm:pt>
    <dgm:pt modelId="{83335E1D-B8DC-4388-ABD7-6BA20652D26B}" type="parTrans" cxnId="{10CE0FE5-257D-4A8B-9A34-01864964F53F}">
      <dgm:prSet/>
      <dgm:spPr/>
      <dgm:t>
        <a:bodyPr/>
        <a:lstStyle/>
        <a:p>
          <a:endParaRPr lang="en-US" sz="1200">
            <a:solidFill>
              <a:schemeClr val="tx1"/>
            </a:solidFill>
          </a:endParaRPr>
        </a:p>
      </dgm:t>
    </dgm:pt>
    <dgm:pt modelId="{A89FC2BE-D3F0-409B-88F5-49BA3A98BE01}" type="sibTrans" cxnId="{10CE0FE5-257D-4A8B-9A34-01864964F53F}">
      <dgm:prSet/>
      <dgm:spPr/>
      <dgm:t>
        <a:bodyPr/>
        <a:lstStyle/>
        <a:p>
          <a:endParaRPr lang="en-US" sz="1200">
            <a:solidFill>
              <a:schemeClr val="tx1"/>
            </a:solidFill>
          </a:endParaRPr>
        </a:p>
      </dgm:t>
    </dgm:pt>
    <dgm:pt modelId="{6530B5A4-A9D5-4770-A02A-8DEAEE48262F}">
      <dgm:prSet phldrT="[Text]" custT="1"/>
      <dgm:spPr/>
      <dgm:t>
        <a:bodyPr/>
        <a:lstStyle/>
        <a:p>
          <a:r>
            <a:rPr lang="fr-CH" sz="1200" dirty="0">
              <a:solidFill>
                <a:schemeClr val="tx1"/>
              </a:solidFill>
            </a:rPr>
            <a:t>2018</a:t>
          </a:r>
          <a:endParaRPr lang="en-US" sz="1200" dirty="0">
            <a:solidFill>
              <a:schemeClr val="tx1"/>
            </a:solidFill>
          </a:endParaRPr>
        </a:p>
      </dgm:t>
    </dgm:pt>
    <dgm:pt modelId="{003C1960-B7B7-4154-BC6E-B4D5BF3CFE85}" type="parTrans" cxnId="{7AAAB367-2E35-4445-8DDF-94D0268992EE}">
      <dgm:prSet/>
      <dgm:spPr/>
      <dgm:t>
        <a:bodyPr/>
        <a:lstStyle/>
        <a:p>
          <a:endParaRPr lang="en-US" sz="1200">
            <a:solidFill>
              <a:schemeClr val="tx1"/>
            </a:solidFill>
          </a:endParaRPr>
        </a:p>
      </dgm:t>
    </dgm:pt>
    <dgm:pt modelId="{78814F2C-5051-4599-A400-E0F2EF23B00E}" type="sibTrans" cxnId="{7AAAB367-2E35-4445-8DDF-94D0268992EE}">
      <dgm:prSet/>
      <dgm:spPr/>
      <dgm:t>
        <a:bodyPr/>
        <a:lstStyle/>
        <a:p>
          <a:endParaRPr lang="en-US" sz="1200">
            <a:solidFill>
              <a:schemeClr val="tx1"/>
            </a:solidFill>
          </a:endParaRPr>
        </a:p>
      </dgm:t>
    </dgm:pt>
    <dgm:pt modelId="{849DB7F2-A1CC-4D76-A0DE-B6C535C391EF}">
      <dgm:prSet phldrT="[Text]" custT="1"/>
      <dgm:spPr/>
      <dgm:t>
        <a:bodyPr/>
        <a:lstStyle/>
        <a:p>
          <a:r>
            <a:rPr lang="fr-CH" sz="1200" dirty="0" err="1">
              <a:solidFill>
                <a:schemeClr val="tx1"/>
              </a:solidFill>
            </a:rPr>
            <a:t>Ethiopia</a:t>
          </a:r>
          <a:r>
            <a:rPr lang="fr-CH" sz="1200" dirty="0">
              <a:solidFill>
                <a:schemeClr val="tx1"/>
              </a:solidFill>
            </a:rPr>
            <a:t> ESS</a:t>
          </a:r>
          <a:endParaRPr lang="en-US" sz="1200" dirty="0">
            <a:solidFill>
              <a:schemeClr val="tx1"/>
            </a:solidFill>
          </a:endParaRPr>
        </a:p>
      </dgm:t>
    </dgm:pt>
    <dgm:pt modelId="{A04EB41A-B32F-4783-BB7A-8FB1B105B61F}" type="parTrans" cxnId="{AE016D97-DDCE-489E-8820-2D09F3269B40}">
      <dgm:prSet/>
      <dgm:spPr/>
      <dgm:t>
        <a:bodyPr/>
        <a:lstStyle/>
        <a:p>
          <a:endParaRPr lang="en-US" sz="1200">
            <a:solidFill>
              <a:schemeClr val="tx1"/>
            </a:solidFill>
          </a:endParaRPr>
        </a:p>
      </dgm:t>
    </dgm:pt>
    <dgm:pt modelId="{6B5391E7-0862-4179-A825-E9D7F1372B8F}" type="sibTrans" cxnId="{AE016D97-DDCE-489E-8820-2D09F3269B40}">
      <dgm:prSet/>
      <dgm:spPr/>
      <dgm:t>
        <a:bodyPr/>
        <a:lstStyle/>
        <a:p>
          <a:endParaRPr lang="en-US" sz="1200">
            <a:solidFill>
              <a:schemeClr val="tx1"/>
            </a:solidFill>
          </a:endParaRPr>
        </a:p>
      </dgm:t>
    </dgm:pt>
    <dgm:pt modelId="{D66BB14A-0AB2-44B0-A9E4-2FEDD48AAA16}">
      <dgm:prSet phldrT="[Text]" custT="1"/>
      <dgm:spPr/>
      <dgm:t>
        <a:bodyPr/>
        <a:lstStyle/>
        <a:p>
          <a:r>
            <a:rPr lang="en-US" sz="1200" dirty="0"/>
            <a:t>2020</a:t>
          </a:r>
        </a:p>
      </dgm:t>
    </dgm:pt>
    <dgm:pt modelId="{CB21CFFC-09F0-46AF-8C35-E58607520228}" type="parTrans" cxnId="{13D72FC9-11D1-4E51-9D6F-E1ADD6CA3C60}">
      <dgm:prSet/>
      <dgm:spPr/>
      <dgm:t>
        <a:bodyPr/>
        <a:lstStyle/>
        <a:p>
          <a:endParaRPr lang="en-US" sz="1200">
            <a:solidFill>
              <a:schemeClr val="tx1"/>
            </a:solidFill>
          </a:endParaRPr>
        </a:p>
      </dgm:t>
    </dgm:pt>
    <dgm:pt modelId="{E1951EBE-F113-4872-9AD6-7ADD0469F999}" type="sibTrans" cxnId="{13D72FC9-11D1-4E51-9D6F-E1ADD6CA3C60}">
      <dgm:prSet/>
      <dgm:spPr/>
      <dgm:t>
        <a:bodyPr/>
        <a:lstStyle/>
        <a:p>
          <a:endParaRPr lang="en-US" sz="1200">
            <a:solidFill>
              <a:schemeClr val="tx1"/>
            </a:solidFill>
          </a:endParaRPr>
        </a:p>
      </dgm:t>
    </dgm:pt>
    <dgm:pt modelId="{2D20E3D9-118A-4122-A246-4C265E5B0818}">
      <dgm:prSet phldrT="[Text]" custT="1"/>
      <dgm:spPr/>
      <dgm:t>
        <a:bodyPr/>
        <a:lstStyle/>
        <a:p>
          <a:pPr>
            <a:buFontTx/>
            <a:buNone/>
          </a:pPr>
          <a:r>
            <a:rPr lang="fr-CH" sz="1200" dirty="0">
              <a:solidFill>
                <a:schemeClr val="tx1"/>
              </a:solidFill>
            </a:rPr>
            <a:t>(Pakistan MICS)</a:t>
          </a:r>
          <a:endParaRPr lang="en-US" sz="1200" dirty="0">
            <a:solidFill>
              <a:schemeClr val="tx1"/>
            </a:solidFill>
          </a:endParaRPr>
        </a:p>
      </dgm:t>
    </dgm:pt>
    <dgm:pt modelId="{837C5CD9-1231-46B4-B0E8-AEFC9027EBCE}" type="parTrans" cxnId="{133D71AF-BCCE-4259-9B16-72BC95CDE934}">
      <dgm:prSet/>
      <dgm:spPr/>
      <dgm:t>
        <a:bodyPr/>
        <a:lstStyle/>
        <a:p>
          <a:endParaRPr lang="en-US" sz="1200">
            <a:solidFill>
              <a:schemeClr val="tx1"/>
            </a:solidFill>
          </a:endParaRPr>
        </a:p>
      </dgm:t>
    </dgm:pt>
    <dgm:pt modelId="{687B2D86-B6AE-423A-A36E-B831A9A1E2DF}" type="sibTrans" cxnId="{133D71AF-BCCE-4259-9B16-72BC95CDE934}">
      <dgm:prSet/>
      <dgm:spPr/>
      <dgm:t>
        <a:bodyPr/>
        <a:lstStyle/>
        <a:p>
          <a:endParaRPr lang="en-US" sz="1200">
            <a:solidFill>
              <a:schemeClr val="tx1"/>
            </a:solidFill>
          </a:endParaRPr>
        </a:p>
      </dgm:t>
    </dgm:pt>
    <dgm:pt modelId="{62E629CA-FD16-45EA-B5BF-453DF5E41959}">
      <dgm:prSet phldrT="[Text]" custT="1"/>
      <dgm:spPr/>
      <dgm:t>
        <a:bodyPr/>
        <a:lstStyle/>
        <a:p>
          <a:r>
            <a:rPr lang="fr-CH" sz="1200" dirty="0">
              <a:solidFill>
                <a:schemeClr val="tx1"/>
              </a:solidFill>
            </a:rPr>
            <a:t>(Afghanistan ALCS)</a:t>
          </a:r>
          <a:endParaRPr lang="en-US" sz="1200" dirty="0">
            <a:solidFill>
              <a:schemeClr val="tx1"/>
            </a:solidFill>
          </a:endParaRPr>
        </a:p>
      </dgm:t>
    </dgm:pt>
    <dgm:pt modelId="{C5222B7D-8C19-43BD-AE08-4642AD4F60C7}" type="parTrans" cxnId="{CA17F84B-7F0F-4C81-AC31-615FFF0D7803}">
      <dgm:prSet/>
      <dgm:spPr/>
      <dgm:t>
        <a:bodyPr/>
        <a:lstStyle/>
        <a:p>
          <a:endParaRPr lang="en-US" sz="1200">
            <a:solidFill>
              <a:schemeClr val="tx1"/>
            </a:solidFill>
          </a:endParaRPr>
        </a:p>
      </dgm:t>
    </dgm:pt>
    <dgm:pt modelId="{F453AA9D-C962-4755-AD34-88B1F0591B19}" type="sibTrans" cxnId="{CA17F84B-7F0F-4C81-AC31-615FFF0D7803}">
      <dgm:prSet/>
      <dgm:spPr/>
      <dgm:t>
        <a:bodyPr/>
        <a:lstStyle/>
        <a:p>
          <a:endParaRPr lang="en-US" sz="1200">
            <a:solidFill>
              <a:schemeClr val="tx1"/>
            </a:solidFill>
          </a:endParaRPr>
        </a:p>
      </dgm:t>
    </dgm:pt>
    <dgm:pt modelId="{7F276E7A-D5EE-41F8-AF09-1C78DEE1C641}">
      <dgm:prSet phldrT="[Text]" custT="1"/>
      <dgm:spPr/>
      <dgm:t>
        <a:bodyPr/>
        <a:lstStyle/>
        <a:p>
          <a:pPr>
            <a:buFontTx/>
            <a:buNone/>
          </a:pPr>
          <a:r>
            <a:rPr lang="fr-CH" sz="1200" i="1" dirty="0">
              <a:solidFill>
                <a:schemeClr val="tx1"/>
              </a:solidFill>
            </a:rPr>
            <a:t>(Belize MICS6 Pilot)</a:t>
          </a:r>
          <a:endParaRPr lang="en-US" sz="1200" i="1" dirty="0">
            <a:solidFill>
              <a:schemeClr val="tx1"/>
            </a:solidFill>
          </a:endParaRPr>
        </a:p>
      </dgm:t>
    </dgm:pt>
    <dgm:pt modelId="{6DE1FB50-AA20-458B-A62E-07C95FF04CF9}" type="parTrans" cxnId="{07F04681-1382-45B2-A5C6-7F52A108C8D4}">
      <dgm:prSet/>
      <dgm:spPr/>
      <dgm:t>
        <a:bodyPr/>
        <a:lstStyle/>
        <a:p>
          <a:endParaRPr lang="en-US" sz="1200">
            <a:solidFill>
              <a:schemeClr val="tx1"/>
            </a:solidFill>
          </a:endParaRPr>
        </a:p>
      </dgm:t>
    </dgm:pt>
    <dgm:pt modelId="{7B984FEC-1E7C-42D0-8AE7-A931632460D1}" type="sibTrans" cxnId="{07F04681-1382-45B2-A5C6-7F52A108C8D4}">
      <dgm:prSet/>
      <dgm:spPr/>
      <dgm:t>
        <a:bodyPr/>
        <a:lstStyle/>
        <a:p>
          <a:endParaRPr lang="en-US" sz="1200">
            <a:solidFill>
              <a:schemeClr val="tx1"/>
            </a:solidFill>
          </a:endParaRPr>
        </a:p>
      </dgm:t>
    </dgm:pt>
    <dgm:pt modelId="{02314378-FB01-49C1-9AC5-1D303D52561F}">
      <dgm:prSet phldrT="[Text]" custT="1"/>
      <dgm:spPr/>
      <dgm:t>
        <a:bodyPr/>
        <a:lstStyle/>
        <a:p>
          <a:r>
            <a:rPr lang="fr-CH" sz="1200" dirty="0" err="1">
              <a:solidFill>
                <a:schemeClr val="tx1"/>
              </a:solidFill>
            </a:rPr>
            <a:t>Ecuador</a:t>
          </a:r>
          <a:r>
            <a:rPr lang="fr-CH" sz="1200" dirty="0">
              <a:solidFill>
                <a:schemeClr val="tx1"/>
              </a:solidFill>
            </a:rPr>
            <a:t> ENEDMU</a:t>
          </a:r>
          <a:endParaRPr lang="en-US" sz="1200" dirty="0">
            <a:solidFill>
              <a:schemeClr val="tx1"/>
            </a:solidFill>
          </a:endParaRPr>
        </a:p>
      </dgm:t>
    </dgm:pt>
    <dgm:pt modelId="{EE90DCD7-36F8-4735-AC31-C6E4D82A693E}" type="parTrans" cxnId="{31903D32-D3D1-4D74-BE36-D79A518BA836}">
      <dgm:prSet/>
      <dgm:spPr/>
      <dgm:t>
        <a:bodyPr/>
        <a:lstStyle/>
        <a:p>
          <a:endParaRPr lang="en-US" sz="1200">
            <a:solidFill>
              <a:schemeClr val="tx1"/>
            </a:solidFill>
          </a:endParaRPr>
        </a:p>
      </dgm:t>
    </dgm:pt>
    <dgm:pt modelId="{FAC7FD11-918D-42E5-8C5E-3152459956DF}" type="sibTrans" cxnId="{31903D32-D3D1-4D74-BE36-D79A518BA836}">
      <dgm:prSet/>
      <dgm:spPr/>
      <dgm:t>
        <a:bodyPr/>
        <a:lstStyle/>
        <a:p>
          <a:endParaRPr lang="en-US" sz="1200">
            <a:solidFill>
              <a:schemeClr val="tx1"/>
            </a:solidFill>
          </a:endParaRPr>
        </a:p>
      </dgm:t>
    </dgm:pt>
    <dgm:pt modelId="{83E446F6-7F04-4108-BA19-B70F33620698}">
      <dgm:prSet phldrT="[Text]" custT="1"/>
      <dgm:spPr/>
      <dgm:t>
        <a:bodyPr/>
        <a:lstStyle/>
        <a:p>
          <a:r>
            <a:rPr lang="fr-CH" sz="1200" dirty="0">
              <a:solidFill>
                <a:schemeClr val="tx1"/>
              </a:solidFill>
            </a:rPr>
            <a:t>(</a:t>
          </a:r>
          <a:r>
            <a:rPr lang="fr-CH" sz="1200" dirty="0" err="1">
              <a:solidFill>
                <a:schemeClr val="tx1"/>
              </a:solidFill>
            </a:rPr>
            <a:t>Mongolia</a:t>
          </a:r>
          <a:r>
            <a:rPr lang="fr-CH" sz="1200" dirty="0">
              <a:solidFill>
                <a:schemeClr val="tx1"/>
              </a:solidFill>
            </a:rPr>
            <a:t> MICS)</a:t>
          </a:r>
          <a:endParaRPr lang="en-US" sz="1200" dirty="0">
            <a:solidFill>
              <a:schemeClr val="tx1"/>
            </a:solidFill>
          </a:endParaRPr>
        </a:p>
      </dgm:t>
    </dgm:pt>
    <dgm:pt modelId="{01B286F0-2369-4AB2-94B2-D903117738C0}" type="parTrans" cxnId="{DD34227E-554A-4BC0-AD39-4DF04CFE184A}">
      <dgm:prSet/>
      <dgm:spPr/>
      <dgm:t>
        <a:bodyPr/>
        <a:lstStyle/>
        <a:p>
          <a:endParaRPr lang="en-US" sz="1200">
            <a:solidFill>
              <a:schemeClr val="tx1"/>
            </a:solidFill>
          </a:endParaRPr>
        </a:p>
      </dgm:t>
    </dgm:pt>
    <dgm:pt modelId="{DB9B46F5-9016-4C16-AC77-C2C07084A9D0}" type="sibTrans" cxnId="{DD34227E-554A-4BC0-AD39-4DF04CFE184A}">
      <dgm:prSet/>
      <dgm:spPr/>
      <dgm:t>
        <a:bodyPr/>
        <a:lstStyle/>
        <a:p>
          <a:endParaRPr lang="en-US" sz="1200">
            <a:solidFill>
              <a:schemeClr val="tx1"/>
            </a:solidFill>
          </a:endParaRPr>
        </a:p>
      </dgm:t>
    </dgm:pt>
    <dgm:pt modelId="{382425F6-94BA-4A43-A184-9B91F62D8B02}">
      <dgm:prSet phldrT="[Text]" custT="1"/>
      <dgm:spPr/>
      <dgm:t>
        <a:bodyPr/>
        <a:lstStyle/>
        <a:p>
          <a:r>
            <a:rPr lang="fr-CH" sz="1200" dirty="0">
              <a:solidFill>
                <a:schemeClr val="tx1"/>
              </a:solidFill>
            </a:rPr>
            <a:t>Nigeria MICS</a:t>
          </a:r>
          <a:endParaRPr lang="en-US" sz="1200" dirty="0">
            <a:solidFill>
              <a:schemeClr val="tx1"/>
            </a:solidFill>
          </a:endParaRPr>
        </a:p>
      </dgm:t>
    </dgm:pt>
    <dgm:pt modelId="{C18A1464-B472-4EEB-AF22-8EF354EA48DA}" type="parTrans" cxnId="{32AC75A6-11D8-4AA6-93E4-2FE0342CBD44}">
      <dgm:prSet/>
      <dgm:spPr/>
      <dgm:t>
        <a:bodyPr/>
        <a:lstStyle/>
        <a:p>
          <a:endParaRPr lang="en-US" sz="1200">
            <a:solidFill>
              <a:schemeClr val="tx1"/>
            </a:solidFill>
          </a:endParaRPr>
        </a:p>
      </dgm:t>
    </dgm:pt>
    <dgm:pt modelId="{CCBF024F-5765-4201-8ECE-74FDA132A0E1}" type="sibTrans" cxnId="{32AC75A6-11D8-4AA6-93E4-2FE0342CBD44}">
      <dgm:prSet/>
      <dgm:spPr/>
      <dgm:t>
        <a:bodyPr/>
        <a:lstStyle/>
        <a:p>
          <a:endParaRPr lang="en-US" sz="1200">
            <a:solidFill>
              <a:schemeClr val="tx1"/>
            </a:solidFill>
          </a:endParaRPr>
        </a:p>
      </dgm:t>
    </dgm:pt>
    <dgm:pt modelId="{3AA4EC27-3756-476A-B425-9C8EB6D8439F}">
      <dgm:prSet phldrT="[Text]" custT="1"/>
      <dgm:spPr/>
      <dgm:t>
        <a:bodyPr/>
        <a:lstStyle/>
        <a:p>
          <a:r>
            <a:rPr lang="fr-CH" sz="1200" i="0" dirty="0">
              <a:solidFill>
                <a:schemeClr val="tx1"/>
              </a:solidFill>
            </a:rPr>
            <a:t>Paraguay MICS</a:t>
          </a:r>
          <a:endParaRPr lang="en-US" sz="1200" i="0" dirty="0">
            <a:solidFill>
              <a:schemeClr val="tx1"/>
            </a:solidFill>
          </a:endParaRPr>
        </a:p>
      </dgm:t>
    </dgm:pt>
    <dgm:pt modelId="{5D95F6B6-E7E8-49BF-992F-46F0A49148E5}" type="parTrans" cxnId="{DB36CC75-E416-4F8E-AAB9-F5DDE9121CF7}">
      <dgm:prSet/>
      <dgm:spPr/>
      <dgm:t>
        <a:bodyPr/>
        <a:lstStyle/>
        <a:p>
          <a:endParaRPr lang="en-US" sz="1200">
            <a:solidFill>
              <a:schemeClr val="tx1"/>
            </a:solidFill>
          </a:endParaRPr>
        </a:p>
      </dgm:t>
    </dgm:pt>
    <dgm:pt modelId="{AD6A4201-2788-4CB0-AB12-DF280593BDC7}" type="sibTrans" cxnId="{DB36CC75-E416-4F8E-AAB9-F5DDE9121CF7}">
      <dgm:prSet/>
      <dgm:spPr/>
      <dgm:t>
        <a:bodyPr/>
        <a:lstStyle/>
        <a:p>
          <a:endParaRPr lang="en-US" sz="1200">
            <a:solidFill>
              <a:schemeClr val="tx1"/>
            </a:solidFill>
          </a:endParaRPr>
        </a:p>
      </dgm:t>
    </dgm:pt>
    <dgm:pt modelId="{1FD59EB8-A317-467B-A897-E4EA91CD1173}">
      <dgm:prSet phldrT="[Text]" custT="1"/>
      <dgm:spPr/>
      <dgm:t>
        <a:bodyPr/>
        <a:lstStyle/>
        <a:p>
          <a:r>
            <a:rPr lang="fr-CH" sz="1200" dirty="0">
              <a:solidFill>
                <a:schemeClr val="tx1"/>
              </a:solidFill>
            </a:rPr>
            <a:t>Côte d’Ivoire MICS</a:t>
          </a:r>
          <a:endParaRPr lang="en-US" sz="1200" dirty="0">
            <a:solidFill>
              <a:schemeClr val="tx1"/>
            </a:solidFill>
          </a:endParaRPr>
        </a:p>
      </dgm:t>
    </dgm:pt>
    <dgm:pt modelId="{44827D82-853C-4D2E-A456-90D842663799}" type="parTrans" cxnId="{193390F3-8C2C-4AD5-8E9A-A78A969AE86A}">
      <dgm:prSet/>
      <dgm:spPr/>
      <dgm:t>
        <a:bodyPr/>
        <a:lstStyle/>
        <a:p>
          <a:endParaRPr lang="en-US" sz="1200">
            <a:solidFill>
              <a:schemeClr val="tx1"/>
            </a:solidFill>
          </a:endParaRPr>
        </a:p>
      </dgm:t>
    </dgm:pt>
    <dgm:pt modelId="{F7AEF1B3-4F16-4778-B3AB-67E33F71595A}" type="sibTrans" cxnId="{193390F3-8C2C-4AD5-8E9A-A78A969AE86A}">
      <dgm:prSet/>
      <dgm:spPr/>
      <dgm:t>
        <a:bodyPr/>
        <a:lstStyle/>
        <a:p>
          <a:endParaRPr lang="en-US" sz="1200">
            <a:solidFill>
              <a:schemeClr val="tx1"/>
            </a:solidFill>
          </a:endParaRPr>
        </a:p>
      </dgm:t>
    </dgm:pt>
    <dgm:pt modelId="{5629BF45-82D2-4642-AC36-007DFDE444FF}">
      <dgm:prSet phldrT="[Text]" custT="1"/>
      <dgm:spPr/>
      <dgm:t>
        <a:bodyPr/>
        <a:lstStyle/>
        <a:p>
          <a:r>
            <a:rPr lang="fr-CH" sz="1200" i="0" dirty="0">
              <a:solidFill>
                <a:schemeClr val="tx1"/>
              </a:solidFill>
            </a:rPr>
            <a:t>Philippines APIS</a:t>
          </a:r>
          <a:endParaRPr lang="en-US" sz="1200" i="0" dirty="0">
            <a:solidFill>
              <a:schemeClr val="tx1"/>
            </a:solidFill>
          </a:endParaRPr>
        </a:p>
      </dgm:t>
    </dgm:pt>
    <dgm:pt modelId="{01310379-ED5D-4A88-AD4F-921F6BB94C40}" type="parTrans" cxnId="{5D398954-66FE-4DDE-867E-6CD306304113}">
      <dgm:prSet/>
      <dgm:spPr/>
      <dgm:t>
        <a:bodyPr/>
        <a:lstStyle/>
        <a:p>
          <a:endParaRPr lang="en-US" sz="1200">
            <a:solidFill>
              <a:schemeClr val="tx1"/>
            </a:solidFill>
          </a:endParaRPr>
        </a:p>
      </dgm:t>
    </dgm:pt>
    <dgm:pt modelId="{D74952E6-281A-4084-BC8B-2868C35EA211}" type="sibTrans" cxnId="{5D398954-66FE-4DDE-867E-6CD306304113}">
      <dgm:prSet/>
      <dgm:spPr/>
      <dgm:t>
        <a:bodyPr/>
        <a:lstStyle/>
        <a:p>
          <a:endParaRPr lang="en-US" sz="1200">
            <a:solidFill>
              <a:schemeClr val="tx1"/>
            </a:solidFill>
          </a:endParaRPr>
        </a:p>
      </dgm:t>
    </dgm:pt>
    <dgm:pt modelId="{1AC9F415-DE56-4DD4-9D62-0AEA3DEA1461}">
      <dgm:prSet phldrT="[Text]" custT="1"/>
      <dgm:spPr/>
      <dgm:t>
        <a:bodyPr/>
        <a:lstStyle/>
        <a:p>
          <a:r>
            <a:rPr lang="fr-CH" sz="1200" i="0" dirty="0" err="1">
              <a:solidFill>
                <a:schemeClr val="tx1"/>
              </a:solidFill>
            </a:rPr>
            <a:t>Senegal</a:t>
          </a:r>
          <a:r>
            <a:rPr lang="fr-CH" sz="1200" i="0" dirty="0">
              <a:solidFill>
                <a:schemeClr val="tx1"/>
              </a:solidFill>
            </a:rPr>
            <a:t> EEAH</a:t>
          </a:r>
          <a:endParaRPr lang="en-US" sz="1200" i="0" dirty="0">
            <a:solidFill>
              <a:schemeClr val="tx1"/>
            </a:solidFill>
          </a:endParaRPr>
        </a:p>
      </dgm:t>
    </dgm:pt>
    <dgm:pt modelId="{669732AE-3BC3-4BD0-93CD-B744B420D2C3}" type="parTrans" cxnId="{67ED3C3C-3D3E-4CA6-9634-884D57047515}">
      <dgm:prSet/>
      <dgm:spPr/>
      <dgm:t>
        <a:bodyPr/>
        <a:lstStyle/>
        <a:p>
          <a:endParaRPr lang="en-US" sz="1200">
            <a:solidFill>
              <a:schemeClr val="tx1"/>
            </a:solidFill>
          </a:endParaRPr>
        </a:p>
      </dgm:t>
    </dgm:pt>
    <dgm:pt modelId="{9085AD03-EF86-4247-BCCB-639EB2030B66}" type="sibTrans" cxnId="{67ED3C3C-3D3E-4CA6-9634-884D57047515}">
      <dgm:prSet/>
      <dgm:spPr/>
      <dgm:t>
        <a:bodyPr/>
        <a:lstStyle/>
        <a:p>
          <a:endParaRPr lang="en-US" sz="1200">
            <a:solidFill>
              <a:schemeClr val="tx1"/>
            </a:solidFill>
          </a:endParaRPr>
        </a:p>
      </dgm:t>
    </dgm:pt>
    <dgm:pt modelId="{61755857-FDF9-49C8-A0FC-08AD535EAD7A}">
      <dgm:prSet phldrT="[Text]" custT="1"/>
      <dgm:spPr/>
      <dgm:t>
        <a:bodyPr/>
        <a:lstStyle/>
        <a:p>
          <a:r>
            <a:rPr lang="fr-CH" sz="1200" i="0" dirty="0">
              <a:solidFill>
                <a:schemeClr val="tx1"/>
              </a:solidFill>
            </a:rPr>
            <a:t>Sierra Leone </a:t>
          </a:r>
          <a:r>
            <a:rPr lang="fr-CH" sz="1200" dirty="0">
              <a:solidFill>
                <a:schemeClr val="tx1"/>
              </a:solidFill>
            </a:rPr>
            <a:t>MICS</a:t>
          </a:r>
          <a:endParaRPr lang="en-US" sz="1200" dirty="0">
            <a:solidFill>
              <a:schemeClr val="tx1"/>
            </a:solidFill>
          </a:endParaRPr>
        </a:p>
      </dgm:t>
    </dgm:pt>
    <dgm:pt modelId="{2D6FB05C-9ECF-40FF-9634-2F50CCA0DA8D}" type="parTrans" cxnId="{F8BF0F7A-FE0C-4AAF-9692-21562779A471}">
      <dgm:prSet/>
      <dgm:spPr/>
      <dgm:t>
        <a:bodyPr/>
        <a:lstStyle/>
        <a:p>
          <a:endParaRPr lang="en-US" sz="1200">
            <a:solidFill>
              <a:schemeClr val="tx1"/>
            </a:solidFill>
          </a:endParaRPr>
        </a:p>
      </dgm:t>
    </dgm:pt>
    <dgm:pt modelId="{4724C7F5-4F66-41E8-9404-FEA3B61C5EAF}" type="sibTrans" cxnId="{F8BF0F7A-FE0C-4AAF-9692-21562779A471}">
      <dgm:prSet/>
      <dgm:spPr/>
      <dgm:t>
        <a:bodyPr/>
        <a:lstStyle/>
        <a:p>
          <a:endParaRPr lang="en-US" sz="1200">
            <a:solidFill>
              <a:schemeClr val="tx1"/>
            </a:solidFill>
          </a:endParaRPr>
        </a:p>
      </dgm:t>
    </dgm:pt>
    <dgm:pt modelId="{BCEBB82C-1272-4F91-A8F4-D0ADF8975CCB}">
      <dgm:prSet phldrT="[Text]" custT="1"/>
      <dgm:spPr/>
      <dgm:t>
        <a:bodyPr/>
        <a:lstStyle/>
        <a:p>
          <a:r>
            <a:rPr lang="fr-CH" sz="1200" dirty="0">
              <a:solidFill>
                <a:schemeClr val="tx1"/>
              </a:solidFill>
            </a:rPr>
            <a:t>Suriname MICS</a:t>
          </a:r>
          <a:endParaRPr lang="en-US" sz="1200" dirty="0">
            <a:solidFill>
              <a:schemeClr val="tx1"/>
            </a:solidFill>
          </a:endParaRPr>
        </a:p>
      </dgm:t>
    </dgm:pt>
    <dgm:pt modelId="{2F058B3D-D45B-44F6-A9AD-3EF2B818D917}" type="parTrans" cxnId="{9A0F4005-84F2-4064-921B-E762C770B72F}">
      <dgm:prSet/>
      <dgm:spPr/>
      <dgm:t>
        <a:bodyPr/>
        <a:lstStyle/>
        <a:p>
          <a:endParaRPr lang="en-US" sz="1200">
            <a:solidFill>
              <a:schemeClr val="tx1"/>
            </a:solidFill>
          </a:endParaRPr>
        </a:p>
      </dgm:t>
    </dgm:pt>
    <dgm:pt modelId="{72B9D893-2F91-44F5-9AFE-41CDB97CFCE9}" type="sibTrans" cxnId="{9A0F4005-84F2-4064-921B-E762C770B72F}">
      <dgm:prSet/>
      <dgm:spPr/>
      <dgm:t>
        <a:bodyPr/>
        <a:lstStyle/>
        <a:p>
          <a:endParaRPr lang="en-US" sz="1200">
            <a:solidFill>
              <a:schemeClr val="tx1"/>
            </a:solidFill>
          </a:endParaRPr>
        </a:p>
      </dgm:t>
    </dgm:pt>
    <dgm:pt modelId="{11744231-70E0-4DA0-A6F2-1B3BE5CBA115}">
      <dgm:prSet phldrT="[Text]" custT="1"/>
      <dgm:spPr/>
      <dgm:t>
        <a:bodyPr/>
        <a:lstStyle/>
        <a:p>
          <a:r>
            <a:rPr lang="fr-CH" sz="1200" dirty="0">
              <a:solidFill>
                <a:schemeClr val="tx1"/>
              </a:solidFill>
            </a:rPr>
            <a:t>Lao PDR SIS</a:t>
          </a:r>
          <a:endParaRPr lang="en-US" sz="1200" dirty="0">
            <a:solidFill>
              <a:schemeClr val="tx1"/>
            </a:solidFill>
          </a:endParaRPr>
        </a:p>
      </dgm:t>
    </dgm:pt>
    <dgm:pt modelId="{2A9AFB2C-5081-454D-8248-7ECCB4119A25}" type="parTrans" cxnId="{1FA56A6D-60B6-4CE0-A093-491563E49E2D}">
      <dgm:prSet/>
      <dgm:spPr/>
      <dgm:t>
        <a:bodyPr/>
        <a:lstStyle/>
        <a:p>
          <a:endParaRPr lang="en-US" sz="1200">
            <a:solidFill>
              <a:schemeClr val="tx1"/>
            </a:solidFill>
          </a:endParaRPr>
        </a:p>
      </dgm:t>
    </dgm:pt>
    <dgm:pt modelId="{8ACF097C-C972-4D3C-8DE5-BBB4026D3274}" type="sibTrans" cxnId="{1FA56A6D-60B6-4CE0-A093-491563E49E2D}">
      <dgm:prSet/>
      <dgm:spPr/>
      <dgm:t>
        <a:bodyPr/>
        <a:lstStyle/>
        <a:p>
          <a:endParaRPr lang="en-US" sz="1200">
            <a:solidFill>
              <a:schemeClr val="tx1"/>
            </a:solidFill>
          </a:endParaRPr>
        </a:p>
      </dgm:t>
    </dgm:pt>
    <dgm:pt modelId="{6BE0175B-7EB8-41F1-B025-FAD700BB6991}">
      <dgm:prSet phldrT="[Text]" custT="1"/>
      <dgm:spPr/>
      <dgm:t>
        <a:bodyPr/>
        <a:lstStyle/>
        <a:p>
          <a:r>
            <a:rPr lang="fr-CH" sz="1200" i="0" dirty="0">
              <a:solidFill>
                <a:schemeClr val="tx1"/>
              </a:solidFill>
            </a:rPr>
            <a:t>Georgia MICS</a:t>
          </a:r>
          <a:endParaRPr lang="en-US" sz="1200" i="0" dirty="0">
            <a:solidFill>
              <a:schemeClr val="tx1"/>
            </a:solidFill>
          </a:endParaRPr>
        </a:p>
      </dgm:t>
    </dgm:pt>
    <dgm:pt modelId="{57A5B0C2-7755-4482-9EBA-166BB0359749}" type="parTrans" cxnId="{09089F25-AFB0-4F6B-88DF-C0ADA4DAC469}">
      <dgm:prSet/>
      <dgm:spPr/>
      <dgm:t>
        <a:bodyPr/>
        <a:lstStyle/>
        <a:p>
          <a:endParaRPr lang="en-GB" sz="1200">
            <a:solidFill>
              <a:schemeClr val="tx1"/>
            </a:solidFill>
          </a:endParaRPr>
        </a:p>
      </dgm:t>
    </dgm:pt>
    <dgm:pt modelId="{1942E00B-0FAD-461F-8649-5481258562A2}" type="sibTrans" cxnId="{09089F25-AFB0-4F6B-88DF-C0ADA4DAC469}">
      <dgm:prSet/>
      <dgm:spPr/>
      <dgm:t>
        <a:bodyPr/>
        <a:lstStyle/>
        <a:p>
          <a:endParaRPr lang="en-GB" sz="1200">
            <a:solidFill>
              <a:schemeClr val="tx1"/>
            </a:solidFill>
          </a:endParaRPr>
        </a:p>
      </dgm:t>
    </dgm:pt>
    <dgm:pt modelId="{AFBE8FD7-8A47-4E5D-BF5E-AEBFB14D82B8}">
      <dgm:prSet phldrT="[Text]" custT="1"/>
      <dgm:spPr/>
      <dgm:t>
        <a:bodyPr/>
        <a:lstStyle/>
        <a:p>
          <a:r>
            <a:rPr lang="en-US" sz="1200" dirty="0">
              <a:solidFill>
                <a:schemeClr val="tx1"/>
              </a:solidFill>
            </a:rPr>
            <a:t>Tunisia MICS</a:t>
          </a:r>
        </a:p>
      </dgm:t>
    </dgm:pt>
    <dgm:pt modelId="{66277E37-BFC9-42B7-A076-E18F2ECFBDC4}" type="parTrans" cxnId="{E1ED0984-0425-41ED-BE86-08912E7497EE}">
      <dgm:prSet/>
      <dgm:spPr/>
      <dgm:t>
        <a:bodyPr/>
        <a:lstStyle/>
        <a:p>
          <a:endParaRPr lang="en-GB" sz="1200">
            <a:solidFill>
              <a:schemeClr val="tx1"/>
            </a:solidFill>
          </a:endParaRPr>
        </a:p>
      </dgm:t>
    </dgm:pt>
    <dgm:pt modelId="{7D33F3A0-D450-406A-B70A-6D521EEE2897}" type="sibTrans" cxnId="{E1ED0984-0425-41ED-BE86-08912E7497EE}">
      <dgm:prSet/>
      <dgm:spPr/>
      <dgm:t>
        <a:bodyPr/>
        <a:lstStyle/>
        <a:p>
          <a:endParaRPr lang="en-GB" sz="1200">
            <a:solidFill>
              <a:schemeClr val="tx1"/>
            </a:solidFill>
          </a:endParaRPr>
        </a:p>
      </dgm:t>
    </dgm:pt>
    <dgm:pt modelId="{1FD36732-B89D-46C5-BAAC-B9DC7471317C}">
      <dgm:prSet phldrT="[Text]" custT="1"/>
      <dgm:spPr/>
      <dgm:t>
        <a:bodyPr/>
        <a:lstStyle/>
        <a:p>
          <a:r>
            <a:rPr lang="en-US" sz="1200" dirty="0">
              <a:solidFill>
                <a:schemeClr val="tx1"/>
              </a:solidFill>
            </a:rPr>
            <a:t>Iraq MICS</a:t>
          </a:r>
        </a:p>
      </dgm:t>
    </dgm:pt>
    <dgm:pt modelId="{F308634B-A30E-4E16-8BC4-B65B4BAF1AD3}" type="parTrans" cxnId="{CB5ABD19-238D-4130-9C1D-8A9A326D0C46}">
      <dgm:prSet/>
      <dgm:spPr/>
      <dgm:t>
        <a:bodyPr/>
        <a:lstStyle/>
        <a:p>
          <a:endParaRPr lang="en-GB" sz="1200">
            <a:solidFill>
              <a:schemeClr val="tx1"/>
            </a:solidFill>
          </a:endParaRPr>
        </a:p>
      </dgm:t>
    </dgm:pt>
    <dgm:pt modelId="{5A3633F6-55B7-48B3-99CD-E34E95610469}" type="sibTrans" cxnId="{CB5ABD19-238D-4130-9C1D-8A9A326D0C46}">
      <dgm:prSet/>
      <dgm:spPr/>
      <dgm:t>
        <a:bodyPr/>
        <a:lstStyle/>
        <a:p>
          <a:endParaRPr lang="en-GB" sz="1200">
            <a:solidFill>
              <a:schemeClr val="tx1"/>
            </a:solidFill>
          </a:endParaRPr>
        </a:p>
      </dgm:t>
    </dgm:pt>
    <dgm:pt modelId="{66690996-75E3-445E-BA4D-0EBD4BBE6F8D}">
      <dgm:prSet phldrT="[Text]" custT="1"/>
      <dgm:spPr/>
      <dgm:t>
        <a:bodyPr/>
        <a:lstStyle/>
        <a:p>
          <a:r>
            <a:rPr lang="en-US" sz="1200" i="0" dirty="0">
              <a:solidFill>
                <a:schemeClr val="tx1"/>
              </a:solidFill>
            </a:rPr>
            <a:t>Kiribati MICS</a:t>
          </a:r>
        </a:p>
      </dgm:t>
    </dgm:pt>
    <dgm:pt modelId="{10F9CE98-48BC-4007-9835-D816F1FA0DAF}" type="parTrans" cxnId="{ADECEBB9-331E-4B9A-B00E-48FCC22B9448}">
      <dgm:prSet/>
      <dgm:spPr/>
      <dgm:t>
        <a:bodyPr/>
        <a:lstStyle/>
        <a:p>
          <a:endParaRPr lang="en-GB" sz="1200">
            <a:solidFill>
              <a:schemeClr val="tx1"/>
            </a:solidFill>
          </a:endParaRPr>
        </a:p>
      </dgm:t>
    </dgm:pt>
    <dgm:pt modelId="{FFB81056-3F31-459B-9D0C-EC59F2AC20BE}" type="sibTrans" cxnId="{ADECEBB9-331E-4B9A-B00E-48FCC22B9448}">
      <dgm:prSet/>
      <dgm:spPr/>
      <dgm:t>
        <a:bodyPr/>
        <a:lstStyle/>
        <a:p>
          <a:endParaRPr lang="en-GB" sz="1200">
            <a:solidFill>
              <a:schemeClr val="tx1"/>
            </a:solidFill>
          </a:endParaRPr>
        </a:p>
      </dgm:t>
    </dgm:pt>
    <dgm:pt modelId="{FFA5D3B8-A7ED-4BFE-B5F5-5372A2CCFC48}">
      <dgm:prSet phldrT="[Text]" custT="1"/>
      <dgm:spPr/>
      <dgm:t>
        <a:bodyPr/>
        <a:lstStyle/>
        <a:p>
          <a:r>
            <a:rPr lang="en-US" sz="1200" i="0" dirty="0">
              <a:solidFill>
                <a:schemeClr val="tx1"/>
              </a:solidFill>
            </a:rPr>
            <a:t>Mongolia MICS</a:t>
          </a:r>
        </a:p>
      </dgm:t>
    </dgm:pt>
    <dgm:pt modelId="{030A606D-3B5B-44BA-A957-484615F11302}" type="parTrans" cxnId="{6500C2CA-9F36-48FC-B0B8-906B8E4E6917}">
      <dgm:prSet/>
      <dgm:spPr/>
      <dgm:t>
        <a:bodyPr/>
        <a:lstStyle/>
        <a:p>
          <a:endParaRPr lang="en-GB" sz="1200">
            <a:solidFill>
              <a:schemeClr val="tx1"/>
            </a:solidFill>
          </a:endParaRPr>
        </a:p>
      </dgm:t>
    </dgm:pt>
    <dgm:pt modelId="{75B953CB-3FD2-400C-BAD3-6C738F01DB72}" type="sibTrans" cxnId="{6500C2CA-9F36-48FC-B0B8-906B8E4E6917}">
      <dgm:prSet/>
      <dgm:spPr/>
      <dgm:t>
        <a:bodyPr/>
        <a:lstStyle/>
        <a:p>
          <a:endParaRPr lang="en-GB" sz="1200">
            <a:solidFill>
              <a:schemeClr val="tx1"/>
            </a:solidFill>
          </a:endParaRPr>
        </a:p>
      </dgm:t>
    </dgm:pt>
    <dgm:pt modelId="{293E79FD-8AAE-43DF-840B-A23F27CC12C4}">
      <dgm:prSet phldrT="[Text]" custT="1"/>
      <dgm:spPr/>
      <dgm:t>
        <a:bodyPr/>
        <a:lstStyle/>
        <a:p>
          <a:r>
            <a:rPr lang="fr-CH" sz="1200" i="0" dirty="0">
              <a:solidFill>
                <a:schemeClr val="tx1"/>
              </a:solidFill>
            </a:rPr>
            <a:t>DRC MICS</a:t>
          </a:r>
        </a:p>
      </dgm:t>
    </dgm:pt>
    <dgm:pt modelId="{08FF4D81-12D9-496D-BE8B-C6F8B45424B4}" type="parTrans" cxnId="{8781E300-62A1-4466-8608-2ADAAFDE506F}">
      <dgm:prSet/>
      <dgm:spPr/>
      <dgm:t>
        <a:bodyPr/>
        <a:lstStyle/>
        <a:p>
          <a:endParaRPr lang="en-GB" sz="1200">
            <a:solidFill>
              <a:schemeClr val="tx1"/>
            </a:solidFill>
          </a:endParaRPr>
        </a:p>
      </dgm:t>
    </dgm:pt>
    <dgm:pt modelId="{41A0C888-C43F-4611-B7BE-303E845429D2}" type="sibTrans" cxnId="{8781E300-62A1-4466-8608-2ADAAFDE506F}">
      <dgm:prSet/>
      <dgm:spPr/>
      <dgm:t>
        <a:bodyPr/>
        <a:lstStyle/>
        <a:p>
          <a:endParaRPr lang="en-GB" sz="1200">
            <a:solidFill>
              <a:schemeClr val="tx1"/>
            </a:solidFill>
          </a:endParaRPr>
        </a:p>
      </dgm:t>
    </dgm:pt>
    <dgm:pt modelId="{0FD204C9-1C93-4396-A7E8-739F13B07EDB}">
      <dgm:prSet phldrT="[Text]" custT="1"/>
      <dgm:spPr/>
      <dgm:t>
        <a:bodyPr/>
        <a:lstStyle/>
        <a:p>
          <a:r>
            <a:rPr lang="en-US" sz="1200" i="0" dirty="0">
              <a:solidFill>
                <a:schemeClr val="tx1"/>
              </a:solidFill>
            </a:rPr>
            <a:t>Lesotho MICS</a:t>
          </a:r>
        </a:p>
      </dgm:t>
    </dgm:pt>
    <dgm:pt modelId="{29937039-76B3-4D7A-BA69-14B17CE8E78E}" type="parTrans" cxnId="{F7ADC5A9-3764-45A0-AAAB-7ADE252D7C9C}">
      <dgm:prSet/>
      <dgm:spPr/>
      <dgm:t>
        <a:bodyPr/>
        <a:lstStyle/>
        <a:p>
          <a:endParaRPr lang="en-GB" sz="1200">
            <a:solidFill>
              <a:schemeClr val="tx1"/>
            </a:solidFill>
          </a:endParaRPr>
        </a:p>
      </dgm:t>
    </dgm:pt>
    <dgm:pt modelId="{3CBDB097-4FF8-45F5-9823-599A282212A6}" type="sibTrans" cxnId="{F7ADC5A9-3764-45A0-AAAB-7ADE252D7C9C}">
      <dgm:prSet/>
      <dgm:spPr/>
      <dgm:t>
        <a:bodyPr/>
        <a:lstStyle/>
        <a:p>
          <a:endParaRPr lang="en-GB" sz="1200">
            <a:solidFill>
              <a:schemeClr val="tx1"/>
            </a:solidFill>
          </a:endParaRPr>
        </a:p>
      </dgm:t>
    </dgm:pt>
    <dgm:pt modelId="{788C7CCD-8024-4F51-8DD4-664D083AE9D0}">
      <dgm:prSet phldrT="[Text]" custT="1"/>
      <dgm:spPr/>
      <dgm:t>
        <a:bodyPr/>
        <a:lstStyle/>
        <a:p>
          <a:r>
            <a:rPr lang="en-US" sz="1200" i="0" dirty="0">
              <a:solidFill>
                <a:schemeClr val="tx1"/>
              </a:solidFill>
            </a:rPr>
            <a:t>Madagascar MICS</a:t>
          </a:r>
        </a:p>
      </dgm:t>
    </dgm:pt>
    <dgm:pt modelId="{80C6D9A0-FEF4-4D02-82EB-D17A8B6F5910}" type="parTrans" cxnId="{9648AF4B-4F81-4C80-9B47-9AC3FFF405D8}">
      <dgm:prSet/>
      <dgm:spPr/>
      <dgm:t>
        <a:bodyPr/>
        <a:lstStyle/>
        <a:p>
          <a:endParaRPr lang="en-GB" sz="1200">
            <a:solidFill>
              <a:schemeClr val="tx1"/>
            </a:solidFill>
          </a:endParaRPr>
        </a:p>
      </dgm:t>
    </dgm:pt>
    <dgm:pt modelId="{575507C1-C435-43E4-BAA6-C41B7AD5D9E6}" type="sibTrans" cxnId="{9648AF4B-4F81-4C80-9B47-9AC3FFF405D8}">
      <dgm:prSet/>
      <dgm:spPr/>
      <dgm:t>
        <a:bodyPr/>
        <a:lstStyle/>
        <a:p>
          <a:endParaRPr lang="en-GB" sz="1200">
            <a:solidFill>
              <a:schemeClr val="tx1"/>
            </a:solidFill>
          </a:endParaRPr>
        </a:p>
      </dgm:t>
    </dgm:pt>
    <dgm:pt modelId="{17878236-3A5F-473C-A0BC-C190BBEB9D74}">
      <dgm:prSet phldrT="[Text]" custT="1"/>
      <dgm:spPr/>
      <dgm:t>
        <a:bodyPr/>
        <a:lstStyle/>
        <a:p>
          <a:r>
            <a:rPr lang="en-US" sz="1200" i="0" dirty="0">
              <a:solidFill>
                <a:schemeClr val="tx1"/>
              </a:solidFill>
            </a:rPr>
            <a:t>Ghana MICS</a:t>
          </a:r>
        </a:p>
      </dgm:t>
    </dgm:pt>
    <dgm:pt modelId="{2E55B1DA-76EB-4A5C-96B4-6AE74CFBFEFD}" type="parTrans" cxnId="{F89E9549-160C-46D8-876D-6941539CC39F}">
      <dgm:prSet/>
      <dgm:spPr/>
      <dgm:t>
        <a:bodyPr/>
        <a:lstStyle/>
        <a:p>
          <a:endParaRPr lang="en-GB" sz="1200">
            <a:solidFill>
              <a:schemeClr val="tx1"/>
            </a:solidFill>
          </a:endParaRPr>
        </a:p>
      </dgm:t>
    </dgm:pt>
    <dgm:pt modelId="{41A54143-135D-4FBB-8310-EE5722C1B5B5}" type="sibTrans" cxnId="{F89E9549-160C-46D8-876D-6941539CC39F}">
      <dgm:prSet/>
      <dgm:spPr/>
      <dgm:t>
        <a:bodyPr/>
        <a:lstStyle/>
        <a:p>
          <a:endParaRPr lang="en-GB" sz="1200">
            <a:solidFill>
              <a:schemeClr val="tx1"/>
            </a:solidFill>
          </a:endParaRPr>
        </a:p>
      </dgm:t>
    </dgm:pt>
    <dgm:pt modelId="{7C6804FF-ED92-4592-A0BF-C9E915F9F806}">
      <dgm:prSet phldrT="[Text]" custT="1"/>
      <dgm:spPr/>
      <dgm:t>
        <a:bodyPr/>
        <a:lstStyle/>
        <a:p>
          <a:r>
            <a:rPr lang="fr-CH" sz="1100" i="1" dirty="0">
              <a:solidFill>
                <a:schemeClr val="tx1"/>
              </a:solidFill>
            </a:rPr>
            <a:t>Côte d’Ivoire DHS</a:t>
          </a:r>
          <a:endParaRPr lang="en-US" sz="1100" i="1" dirty="0"/>
        </a:p>
      </dgm:t>
    </dgm:pt>
    <dgm:pt modelId="{EA7EFEDC-9BBD-4DF8-BAA6-56EA4D1E946E}" type="parTrans" cxnId="{ECA28396-06B4-445E-B20E-391BB2552B8B}">
      <dgm:prSet/>
      <dgm:spPr/>
      <dgm:t>
        <a:bodyPr/>
        <a:lstStyle/>
        <a:p>
          <a:endParaRPr lang="en-US"/>
        </a:p>
      </dgm:t>
    </dgm:pt>
    <dgm:pt modelId="{73B61AA9-68F2-45A5-BD2C-F5D2650AB14D}" type="sibTrans" cxnId="{ECA28396-06B4-445E-B20E-391BB2552B8B}">
      <dgm:prSet/>
      <dgm:spPr/>
      <dgm:t>
        <a:bodyPr/>
        <a:lstStyle/>
        <a:p>
          <a:endParaRPr lang="en-US"/>
        </a:p>
      </dgm:t>
    </dgm:pt>
    <dgm:pt modelId="{8187E4F3-5799-4C7E-9FC2-77BF626883FD}">
      <dgm:prSet phldrT="[Text]" custT="1"/>
      <dgm:spPr/>
      <dgm:t>
        <a:bodyPr/>
        <a:lstStyle/>
        <a:p>
          <a:r>
            <a:rPr lang="en-US" sz="1100" i="0" dirty="0">
              <a:solidFill>
                <a:schemeClr val="tx1"/>
              </a:solidFill>
            </a:rPr>
            <a:t>2021</a:t>
          </a:r>
        </a:p>
      </dgm:t>
    </dgm:pt>
    <dgm:pt modelId="{5B6E6BEE-95E1-4A67-B2E0-53C39BA31875}" type="parTrans" cxnId="{E6695AF1-E425-4502-8E72-073A1708231D}">
      <dgm:prSet/>
      <dgm:spPr/>
      <dgm:t>
        <a:bodyPr/>
        <a:lstStyle/>
        <a:p>
          <a:endParaRPr lang="en-US"/>
        </a:p>
      </dgm:t>
    </dgm:pt>
    <dgm:pt modelId="{5703E31C-B5A8-43DE-9C08-84FD71A4DB0C}" type="sibTrans" cxnId="{E6695AF1-E425-4502-8E72-073A1708231D}">
      <dgm:prSet/>
      <dgm:spPr/>
      <dgm:t>
        <a:bodyPr/>
        <a:lstStyle/>
        <a:p>
          <a:endParaRPr lang="en-US"/>
        </a:p>
      </dgm:t>
    </dgm:pt>
    <dgm:pt modelId="{B3F0B2C4-5F1C-457B-BB39-C3858B214E60}">
      <dgm:prSet phldrT="[Text]" custT="1"/>
      <dgm:spPr/>
      <dgm:t>
        <a:bodyPr/>
        <a:lstStyle/>
        <a:p>
          <a:r>
            <a:rPr lang="en-US" sz="1100" i="0" dirty="0">
              <a:solidFill>
                <a:schemeClr val="bg1"/>
              </a:solidFill>
            </a:rPr>
            <a:t>2022</a:t>
          </a:r>
        </a:p>
      </dgm:t>
    </dgm:pt>
    <dgm:pt modelId="{437EDBAD-FD50-4C1F-8A59-9524C5BAFAA9}" type="parTrans" cxnId="{4A3976BA-CBF9-485C-8B7A-D33E46646E17}">
      <dgm:prSet/>
      <dgm:spPr/>
      <dgm:t>
        <a:bodyPr/>
        <a:lstStyle/>
        <a:p>
          <a:endParaRPr lang="en-US"/>
        </a:p>
      </dgm:t>
    </dgm:pt>
    <dgm:pt modelId="{0F4FA228-57DA-4BC0-81B8-B4BB9B28D215}" type="sibTrans" cxnId="{4A3976BA-CBF9-485C-8B7A-D33E46646E17}">
      <dgm:prSet/>
      <dgm:spPr/>
      <dgm:t>
        <a:bodyPr/>
        <a:lstStyle/>
        <a:p>
          <a:endParaRPr lang="en-US"/>
        </a:p>
      </dgm:t>
    </dgm:pt>
    <dgm:pt modelId="{37336D75-E3F8-4548-9FD8-54BE2F31CAEC}">
      <dgm:prSet custT="1"/>
      <dgm:spPr/>
      <dgm:t>
        <a:bodyPr/>
        <a:lstStyle/>
        <a:p>
          <a:r>
            <a:rPr lang="en-US" sz="1200" i="1" dirty="0"/>
            <a:t>Benin MICS</a:t>
          </a:r>
        </a:p>
      </dgm:t>
    </dgm:pt>
    <dgm:pt modelId="{BB747D38-D422-448C-A3BC-0474AE562474}" type="parTrans" cxnId="{EFA38CF7-6059-4563-9CE4-A82B87330BB4}">
      <dgm:prSet/>
      <dgm:spPr/>
      <dgm:t>
        <a:bodyPr/>
        <a:lstStyle/>
        <a:p>
          <a:endParaRPr lang="en-US"/>
        </a:p>
      </dgm:t>
    </dgm:pt>
    <dgm:pt modelId="{DCB24E06-0AB7-4634-83BB-4273E483C603}" type="sibTrans" cxnId="{EFA38CF7-6059-4563-9CE4-A82B87330BB4}">
      <dgm:prSet/>
      <dgm:spPr/>
      <dgm:t>
        <a:bodyPr/>
        <a:lstStyle/>
        <a:p>
          <a:endParaRPr lang="en-US"/>
        </a:p>
      </dgm:t>
    </dgm:pt>
    <dgm:pt modelId="{14CE9003-6611-4650-899F-3001AB0C0EE6}">
      <dgm:prSet phldrT="[Text]" custT="1"/>
      <dgm:spPr/>
      <dgm:t>
        <a:bodyPr/>
        <a:lstStyle/>
        <a:p>
          <a:r>
            <a:rPr lang="en-US" sz="1200" dirty="0"/>
            <a:t>2019</a:t>
          </a:r>
        </a:p>
      </dgm:t>
    </dgm:pt>
    <dgm:pt modelId="{DF21EC64-65E3-4763-A6E9-BA2FBEBFB9BE}" type="parTrans" cxnId="{F9F4028F-27A4-4345-93AF-75CBEE096F56}">
      <dgm:prSet/>
      <dgm:spPr/>
      <dgm:t>
        <a:bodyPr/>
        <a:lstStyle/>
        <a:p>
          <a:endParaRPr lang="en-US"/>
        </a:p>
      </dgm:t>
    </dgm:pt>
    <dgm:pt modelId="{67A83C04-2F91-4556-A511-BC09E749DB34}" type="sibTrans" cxnId="{F9F4028F-27A4-4345-93AF-75CBEE096F56}">
      <dgm:prSet/>
      <dgm:spPr/>
      <dgm:t>
        <a:bodyPr/>
        <a:lstStyle/>
        <a:p>
          <a:endParaRPr lang="en-US"/>
        </a:p>
      </dgm:t>
    </dgm:pt>
    <dgm:pt modelId="{D156E580-CA3C-4B33-AE57-FA8D0A1DCD13}">
      <dgm:prSet phldrT="[Text]" custT="1"/>
      <dgm:spPr/>
      <dgm:t>
        <a:bodyPr/>
        <a:lstStyle/>
        <a:p>
          <a:r>
            <a:rPr lang="fr-CH" sz="1200" i="0" dirty="0">
              <a:solidFill>
                <a:schemeClr val="tx1"/>
              </a:solidFill>
            </a:rPr>
            <a:t>Algeria MICS</a:t>
          </a:r>
          <a:endParaRPr lang="en-US" sz="1200" dirty="0"/>
        </a:p>
      </dgm:t>
    </dgm:pt>
    <dgm:pt modelId="{2C3A4C9E-2B1A-4A43-836E-56EC34FF1B2E}" type="parTrans" cxnId="{061E7E65-6555-4A07-8F3E-5A1FEF112DAE}">
      <dgm:prSet/>
      <dgm:spPr/>
      <dgm:t>
        <a:bodyPr/>
        <a:lstStyle/>
        <a:p>
          <a:endParaRPr lang="en-US"/>
        </a:p>
      </dgm:t>
    </dgm:pt>
    <dgm:pt modelId="{6DA6A0FB-DEF5-4493-9870-52F0BA1F05E9}" type="sibTrans" cxnId="{061E7E65-6555-4A07-8F3E-5A1FEF112DAE}">
      <dgm:prSet/>
      <dgm:spPr/>
      <dgm:t>
        <a:bodyPr/>
        <a:lstStyle/>
        <a:p>
          <a:endParaRPr lang="en-US"/>
        </a:p>
      </dgm:t>
    </dgm:pt>
    <dgm:pt modelId="{FBD22750-8E16-47FF-8208-A96EC250811C}">
      <dgm:prSet phldrT="[Text]" custT="1"/>
      <dgm:spPr/>
      <dgm:t>
        <a:bodyPr/>
        <a:lstStyle/>
        <a:p>
          <a:r>
            <a:rPr lang="fr-CH" sz="1200" i="0" dirty="0">
              <a:solidFill>
                <a:schemeClr val="tx1"/>
              </a:solidFill>
            </a:rPr>
            <a:t>Bangladesh MICS </a:t>
          </a:r>
          <a:endParaRPr lang="en-US" sz="1200" dirty="0"/>
        </a:p>
      </dgm:t>
    </dgm:pt>
    <dgm:pt modelId="{381D844D-BE37-4CBC-BEFF-50847577A139}" type="parTrans" cxnId="{CFF2DCF4-5CE0-4F2F-BCEC-5B589993625B}">
      <dgm:prSet/>
      <dgm:spPr/>
      <dgm:t>
        <a:bodyPr/>
        <a:lstStyle/>
        <a:p>
          <a:endParaRPr lang="en-US"/>
        </a:p>
      </dgm:t>
    </dgm:pt>
    <dgm:pt modelId="{581FA28B-6265-4030-BF57-3E8830BC4597}" type="sibTrans" cxnId="{CFF2DCF4-5CE0-4F2F-BCEC-5B589993625B}">
      <dgm:prSet/>
      <dgm:spPr/>
      <dgm:t>
        <a:bodyPr/>
        <a:lstStyle/>
        <a:p>
          <a:endParaRPr lang="en-US"/>
        </a:p>
      </dgm:t>
    </dgm:pt>
    <dgm:pt modelId="{045B5653-7701-4AA9-8DC4-468A7385E9DA}">
      <dgm:prSet phldrT="[Text]" custT="1"/>
      <dgm:spPr/>
      <dgm:t>
        <a:bodyPr/>
        <a:lstStyle/>
        <a:p>
          <a:r>
            <a:rPr lang="fr-CH" sz="1200" i="0" dirty="0">
              <a:solidFill>
                <a:schemeClr val="tx1"/>
              </a:solidFill>
            </a:rPr>
            <a:t>CAR  MICS</a:t>
          </a:r>
          <a:endParaRPr lang="en-US" sz="1200" dirty="0"/>
        </a:p>
      </dgm:t>
    </dgm:pt>
    <dgm:pt modelId="{5FFAA957-8015-43CD-AF32-DDA7DE58D992}" type="parTrans" cxnId="{FD212BEB-4E83-45BF-B759-22F3B8463B5F}">
      <dgm:prSet/>
      <dgm:spPr/>
      <dgm:t>
        <a:bodyPr/>
        <a:lstStyle/>
        <a:p>
          <a:endParaRPr lang="en-US"/>
        </a:p>
      </dgm:t>
    </dgm:pt>
    <dgm:pt modelId="{FDD754FB-8AB9-4436-9201-7081A73668B1}" type="sibTrans" cxnId="{FD212BEB-4E83-45BF-B759-22F3B8463B5F}">
      <dgm:prSet/>
      <dgm:spPr/>
      <dgm:t>
        <a:bodyPr/>
        <a:lstStyle/>
        <a:p>
          <a:endParaRPr lang="en-US"/>
        </a:p>
      </dgm:t>
    </dgm:pt>
    <dgm:pt modelId="{1A0E630D-C60E-40FB-88F5-A7C368C63585}">
      <dgm:prSet phldrT="[Text]" custT="1"/>
      <dgm:spPr/>
      <dgm:t>
        <a:bodyPr/>
        <a:lstStyle/>
        <a:p>
          <a:r>
            <a:rPr lang="fr-CH" sz="1200" i="0" dirty="0">
              <a:solidFill>
                <a:schemeClr val="tx1"/>
              </a:solidFill>
            </a:rPr>
            <a:t>Chad MICS</a:t>
          </a:r>
          <a:endParaRPr lang="en-US" sz="1200" dirty="0"/>
        </a:p>
      </dgm:t>
    </dgm:pt>
    <dgm:pt modelId="{886E0A9F-441B-4BF6-A6FE-26EE8D7DC34C}" type="parTrans" cxnId="{6463D5BE-B089-48CB-AE55-923A98EC498F}">
      <dgm:prSet/>
      <dgm:spPr/>
      <dgm:t>
        <a:bodyPr/>
        <a:lstStyle/>
        <a:p>
          <a:endParaRPr lang="en-US"/>
        </a:p>
      </dgm:t>
    </dgm:pt>
    <dgm:pt modelId="{B732D8DE-7B2C-41AA-8006-BE023B1A0954}" type="sibTrans" cxnId="{6463D5BE-B089-48CB-AE55-923A98EC498F}">
      <dgm:prSet/>
      <dgm:spPr/>
      <dgm:t>
        <a:bodyPr/>
        <a:lstStyle/>
        <a:p>
          <a:endParaRPr lang="en-US"/>
        </a:p>
      </dgm:t>
    </dgm:pt>
    <dgm:pt modelId="{37AD84CF-3511-4B72-B60E-5475F69C656D}">
      <dgm:prSet phldrT="[Text]" custT="1"/>
      <dgm:spPr/>
      <dgm:t>
        <a:bodyPr/>
        <a:lstStyle/>
        <a:p>
          <a:r>
            <a:rPr lang="fr-CH" sz="1200" dirty="0" err="1">
              <a:solidFill>
                <a:schemeClr val="tx1"/>
              </a:solidFill>
            </a:rPr>
            <a:t>Gambi</a:t>
          </a:r>
          <a:r>
            <a:rPr lang="fr-CH" sz="1200" i="0" dirty="0" err="1">
              <a:solidFill>
                <a:schemeClr val="tx1"/>
              </a:solidFill>
            </a:rPr>
            <a:t>a</a:t>
          </a:r>
          <a:r>
            <a:rPr lang="fr-CH" sz="1200" i="0" dirty="0">
              <a:solidFill>
                <a:schemeClr val="tx1"/>
              </a:solidFill>
            </a:rPr>
            <a:t> MICS</a:t>
          </a:r>
        </a:p>
      </dgm:t>
    </dgm:pt>
    <dgm:pt modelId="{6E794E41-901B-4AA1-9458-E5E1AFEA0403}" type="parTrans" cxnId="{2015352E-988A-4827-8CEC-4CAB19521BCE}">
      <dgm:prSet/>
      <dgm:spPr/>
      <dgm:t>
        <a:bodyPr/>
        <a:lstStyle/>
        <a:p>
          <a:endParaRPr lang="en-US"/>
        </a:p>
      </dgm:t>
    </dgm:pt>
    <dgm:pt modelId="{EA358FD0-7A5F-4305-B86D-56DFC98803AC}" type="sibTrans" cxnId="{2015352E-988A-4827-8CEC-4CAB19521BCE}">
      <dgm:prSet/>
      <dgm:spPr/>
      <dgm:t>
        <a:bodyPr/>
        <a:lstStyle/>
        <a:p>
          <a:endParaRPr lang="en-US"/>
        </a:p>
      </dgm:t>
    </dgm:pt>
    <dgm:pt modelId="{EBC1CBE8-6702-4B1F-B7E8-CB51CE3D9C58}">
      <dgm:prSet phldrT="[Text]" custT="1"/>
      <dgm:spPr/>
      <dgm:t>
        <a:bodyPr/>
        <a:lstStyle/>
        <a:p>
          <a:r>
            <a:rPr lang="en-US" sz="1200" i="0" dirty="0">
              <a:solidFill>
                <a:schemeClr val="tx1"/>
              </a:solidFill>
            </a:rPr>
            <a:t>Dominican Republic MICS</a:t>
          </a:r>
          <a:endParaRPr lang="en-US" sz="1200" dirty="0"/>
        </a:p>
      </dgm:t>
    </dgm:pt>
    <dgm:pt modelId="{3F11451F-A46B-4F8A-823A-92022EFFA17B}" type="parTrans" cxnId="{6CE94018-21EF-42C4-A7FC-9C2502557A32}">
      <dgm:prSet/>
      <dgm:spPr/>
      <dgm:t>
        <a:bodyPr/>
        <a:lstStyle/>
        <a:p>
          <a:endParaRPr lang="en-US"/>
        </a:p>
      </dgm:t>
    </dgm:pt>
    <dgm:pt modelId="{76C67815-5BF8-4EE9-A346-4918A9F0A54A}" type="sibTrans" cxnId="{6CE94018-21EF-42C4-A7FC-9C2502557A32}">
      <dgm:prSet/>
      <dgm:spPr/>
      <dgm:t>
        <a:bodyPr/>
        <a:lstStyle/>
        <a:p>
          <a:endParaRPr lang="en-US"/>
        </a:p>
      </dgm:t>
    </dgm:pt>
    <dgm:pt modelId="{72BF347F-9918-43CB-94C0-CE2B118AEA71}">
      <dgm:prSet phldrT="[Text]" custT="1"/>
      <dgm:spPr/>
      <dgm:t>
        <a:bodyPr/>
        <a:lstStyle/>
        <a:p>
          <a:r>
            <a:rPr lang="en-US" sz="1200" i="0" dirty="0">
              <a:solidFill>
                <a:schemeClr val="tx1"/>
              </a:solidFill>
            </a:rPr>
            <a:t>Guinea-Bissau MICS</a:t>
          </a:r>
        </a:p>
      </dgm:t>
    </dgm:pt>
    <dgm:pt modelId="{41C07D44-CEE7-457F-A7C2-5D776E4DC9B5}" type="parTrans" cxnId="{740B0C08-05B4-4967-9FE8-F2B40285F954}">
      <dgm:prSet/>
      <dgm:spPr/>
      <dgm:t>
        <a:bodyPr/>
        <a:lstStyle/>
        <a:p>
          <a:endParaRPr lang="en-US"/>
        </a:p>
      </dgm:t>
    </dgm:pt>
    <dgm:pt modelId="{C1AD55AD-AF6B-4E87-8177-688714F2D967}" type="sibTrans" cxnId="{740B0C08-05B4-4967-9FE8-F2B40285F954}">
      <dgm:prSet/>
      <dgm:spPr/>
      <dgm:t>
        <a:bodyPr/>
        <a:lstStyle/>
        <a:p>
          <a:endParaRPr lang="en-US"/>
        </a:p>
      </dgm:t>
    </dgm:pt>
    <dgm:pt modelId="{6F603D71-1B99-4604-90D8-16188E8040C5}">
      <dgm:prSet phldrT="[Text]" custT="1"/>
      <dgm:spPr/>
      <dgm:t>
        <a:bodyPr/>
        <a:lstStyle/>
        <a:p>
          <a:r>
            <a:rPr lang="en-US" sz="1200" i="0" dirty="0">
              <a:solidFill>
                <a:schemeClr val="tx1"/>
              </a:solidFill>
            </a:rPr>
            <a:t>Honduras MICS</a:t>
          </a:r>
          <a:endParaRPr lang="en-US" sz="1200" i="0" u="sng" dirty="0">
            <a:solidFill>
              <a:schemeClr val="tx1"/>
            </a:solidFill>
          </a:endParaRPr>
        </a:p>
      </dgm:t>
    </dgm:pt>
    <dgm:pt modelId="{823A9F4C-6615-4072-AC2C-4729C63AB3F6}" type="parTrans" cxnId="{600E0CEE-E79E-414E-A7B0-FC1887202BBA}">
      <dgm:prSet/>
      <dgm:spPr/>
      <dgm:t>
        <a:bodyPr/>
        <a:lstStyle/>
        <a:p>
          <a:endParaRPr lang="en-US"/>
        </a:p>
      </dgm:t>
    </dgm:pt>
    <dgm:pt modelId="{D8DA536B-25F8-4607-A6CC-9FF1612E61B2}" type="sibTrans" cxnId="{600E0CEE-E79E-414E-A7B0-FC1887202BBA}">
      <dgm:prSet/>
      <dgm:spPr/>
      <dgm:t>
        <a:bodyPr/>
        <a:lstStyle/>
        <a:p>
          <a:endParaRPr lang="en-US"/>
        </a:p>
      </dgm:t>
    </dgm:pt>
    <dgm:pt modelId="{B31D1D48-FD1D-4D25-A678-913802E76097}">
      <dgm:prSet phldrT="[Text]" custT="1"/>
      <dgm:spPr/>
      <dgm:t>
        <a:bodyPr/>
        <a:lstStyle/>
        <a:p>
          <a:r>
            <a:rPr lang="fr-CH" sz="1200">
              <a:solidFill>
                <a:schemeClr val="tx1"/>
              </a:solidFill>
            </a:rPr>
            <a:t>Lebanon </a:t>
          </a:r>
          <a:r>
            <a:rPr lang="fr-CH" sz="1200" dirty="0">
              <a:solidFill>
                <a:schemeClr val="tx1"/>
              </a:solidFill>
            </a:rPr>
            <a:t>National</a:t>
          </a:r>
          <a:endParaRPr lang="en-US" sz="1200" dirty="0">
            <a:solidFill>
              <a:schemeClr val="tx1"/>
            </a:solidFill>
          </a:endParaRPr>
        </a:p>
      </dgm:t>
    </dgm:pt>
    <dgm:pt modelId="{98A7C2AD-D72A-47B5-9315-AF3A645813B9}" type="parTrans" cxnId="{3E9DACCB-9939-4AA3-A06D-6AEFEDA6E00A}">
      <dgm:prSet/>
      <dgm:spPr/>
      <dgm:t>
        <a:bodyPr/>
        <a:lstStyle/>
        <a:p>
          <a:endParaRPr lang="en-US"/>
        </a:p>
      </dgm:t>
    </dgm:pt>
    <dgm:pt modelId="{0C41DA7A-0571-4A93-B2DF-3013C7E3866A}" type="sibTrans" cxnId="{3E9DACCB-9939-4AA3-A06D-6AEFEDA6E00A}">
      <dgm:prSet/>
      <dgm:spPr/>
      <dgm:t>
        <a:bodyPr/>
        <a:lstStyle/>
        <a:p>
          <a:endParaRPr lang="en-US"/>
        </a:p>
      </dgm:t>
    </dgm:pt>
    <dgm:pt modelId="{445F4B91-A8EE-4F32-95C0-BDBC24853D2D}">
      <dgm:prSet phldrT="[Text]" custT="1"/>
      <dgm:spPr/>
      <dgm:t>
        <a:bodyPr/>
        <a:lstStyle/>
        <a:p>
          <a:r>
            <a:rPr lang="en-US" sz="1100" i="0" u="none" dirty="0">
              <a:solidFill>
                <a:schemeClr val="tx1"/>
              </a:solidFill>
            </a:rPr>
            <a:t>Indonesia SKAM-RT</a:t>
          </a:r>
        </a:p>
      </dgm:t>
    </dgm:pt>
    <dgm:pt modelId="{FDA5CAE3-30D4-4AD2-8A65-BACBDEC2CCBA}" type="parTrans" cxnId="{E276EA84-4A63-49E4-A081-5BF5E68F32B1}">
      <dgm:prSet/>
      <dgm:spPr/>
      <dgm:t>
        <a:bodyPr/>
        <a:lstStyle/>
        <a:p>
          <a:endParaRPr lang="en-US"/>
        </a:p>
      </dgm:t>
    </dgm:pt>
    <dgm:pt modelId="{5DA6D54C-AE7C-434F-A6A5-CA4367D71A5C}" type="sibTrans" cxnId="{E276EA84-4A63-49E4-A081-5BF5E68F32B1}">
      <dgm:prSet/>
      <dgm:spPr/>
      <dgm:t>
        <a:bodyPr/>
        <a:lstStyle/>
        <a:p>
          <a:endParaRPr lang="en-US"/>
        </a:p>
      </dgm:t>
    </dgm:pt>
    <dgm:pt modelId="{96551484-53C9-4F1C-A285-AACB4280E415}">
      <dgm:prSet phldrT="[Text]" custT="1"/>
      <dgm:spPr/>
      <dgm:t>
        <a:bodyPr/>
        <a:lstStyle/>
        <a:p>
          <a:r>
            <a:rPr lang="en-US" sz="1200" i="0" dirty="0">
              <a:solidFill>
                <a:schemeClr val="tx1"/>
              </a:solidFill>
            </a:rPr>
            <a:t>Sao Tome and Principe MICS</a:t>
          </a:r>
        </a:p>
      </dgm:t>
    </dgm:pt>
    <dgm:pt modelId="{0F7C2986-22C8-43EF-9E88-DE16C7BBAA15}" type="parTrans" cxnId="{566C0565-520E-4528-94DB-A23BB0449A3D}">
      <dgm:prSet/>
      <dgm:spPr/>
      <dgm:t>
        <a:bodyPr/>
        <a:lstStyle/>
        <a:p>
          <a:endParaRPr lang="en-US"/>
        </a:p>
      </dgm:t>
    </dgm:pt>
    <dgm:pt modelId="{2A1C7303-A92B-4D76-81BC-6E5653FF60A4}" type="sibTrans" cxnId="{566C0565-520E-4528-94DB-A23BB0449A3D}">
      <dgm:prSet/>
      <dgm:spPr/>
      <dgm:t>
        <a:bodyPr/>
        <a:lstStyle/>
        <a:p>
          <a:endParaRPr lang="en-US"/>
        </a:p>
      </dgm:t>
    </dgm:pt>
    <dgm:pt modelId="{5A40A27C-BECA-4BC1-AB97-0E07CEE02E3A}">
      <dgm:prSet phldrT="[Text]" custT="1"/>
      <dgm:spPr/>
      <dgm:t>
        <a:bodyPr/>
        <a:lstStyle/>
        <a:p>
          <a:r>
            <a:rPr lang="en-US" sz="1100" i="0" dirty="0">
              <a:solidFill>
                <a:schemeClr val="tx1"/>
              </a:solidFill>
            </a:rPr>
            <a:t>Samoa MICS</a:t>
          </a:r>
        </a:p>
      </dgm:t>
    </dgm:pt>
    <dgm:pt modelId="{483FC7ED-9DE3-416C-8FD3-7F6BB5CE1431}" type="parTrans" cxnId="{B87CFB7F-D35E-4C84-82F4-8B42499F0102}">
      <dgm:prSet/>
      <dgm:spPr/>
      <dgm:t>
        <a:bodyPr/>
        <a:lstStyle/>
        <a:p>
          <a:endParaRPr lang="en-US"/>
        </a:p>
      </dgm:t>
    </dgm:pt>
    <dgm:pt modelId="{EFF9FCC1-8768-4F79-BF4B-07A3F544B3C1}" type="sibTrans" cxnId="{B87CFB7F-D35E-4C84-82F4-8B42499F0102}">
      <dgm:prSet/>
      <dgm:spPr/>
      <dgm:t>
        <a:bodyPr/>
        <a:lstStyle/>
        <a:p>
          <a:endParaRPr lang="en-US"/>
        </a:p>
      </dgm:t>
    </dgm:pt>
    <dgm:pt modelId="{F91398C7-6D52-4550-833B-CBDEB71A59A8}">
      <dgm:prSet phldrT="[Text]" custT="1"/>
      <dgm:spPr/>
      <dgm:t>
        <a:bodyPr/>
        <a:lstStyle/>
        <a:p>
          <a:r>
            <a:rPr lang="en-US" sz="1100" i="0" dirty="0">
              <a:solidFill>
                <a:schemeClr val="tx1"/>
              </a:solidFill>
            </a:rPr>
            <a:t>State of Palestine MICS</a:t>
          </a:r>
        </a:p>
      </dgm:t>
    </dgm:pt>
    <dgm:pt modelId="{A8BE909D-E0C8-4207-B1B0-F0B4C6689250}" type="parTrans" cxnId="{32405ACC-E25F-4E7D-B3C1-9C36C6F55061}">
      <dgm:prSet/>
      <dgm:spPr/>
      <dgm:t>
        <a:bodyPr/>
        <a:lstStyle/>
        <a:p>
          <a:endParaRPr lang="en-US"/>
        </a:p>
      </dgm:t>
    </dgm:pt>
    <dgm:pt modelId="{C2BD7A5F-4B4F-45EB-858C-8F12F7C35EA5}" type="sibTrans" cxnId="{32405ACC-E25F-4E7D-B3C1-9C36C6F55061}">
      <dgm:prSet/>
      <dgm:spPr/>
      <dgm:t>
        <a:bodyPr/>
        <a:lstStyle/>
        <a:p>
          <a:endParaRPr lang="en-US"/>
        </a:p>
      </dgm:t>
    </dgm:pt>
    <dgm:pt modelId="{92CBC215-C696-46E5-8870-EB172F0C4CFD}">
      <dgm:prSet phldrT="[Text]" custT="1"/>
      <dgm:spPr/>
      <dgm:t>
        <a:bodyPr/>
        <a:lstStyle/>
        <a:p>
          <a:r>
            <a:rPr lang="en-US" sz="1100" i="0" dirty="0">
              <a:solidFill>
                <a:schemeClr val="tx1"/>
              </a:solidFill>
            </a:rPr>
            <a:t>Malawi MICS</a:t>
          </a:r>
        </a:p>
      </dgm:t>
    </dgm:pt>
    <dgm:pt modelId="{D4179B2F-31B1-4FE6-959F-3648F4FA3F37}" type="parTrans" cxnId="{0D001D8D-FA5A-463C-B227-A6672690A6C6}">
      <dgm:prSet/>
      <dgm:spPr/>
      <dgm:t>
        <a:bodyPr/>
        <a:lstStyle/>
        <a:p>
          <a:endParaRPr lang="en-US"/>
        </a:p>
      </dgm:t>
    </dgm:pt>
    <dgm:pt modelId="{B5F0CE5B-20DC-4AC7-A5D8-D63E1953F43A}" type="sibTrans" cxnId="{0D001D8D-FA5A-463C-B227-A6672690A6C6}">
      <dgm:prSet/>
      <dgm:spPr/>
      <dgm:t>
        <a:bodyPr/>
        <a:lstStyle/>
        <a:p>
          <a:endParaRPr lang="en-US"/>
        </a:p>
      </dgm:t>
    </dgm:pt>
    <dgm:pt modelId="{9CC83224-7638-422D-8419-C9DE24106389}">
      <dgm:prSet phldrT="[Text]" custT="1"/>
      <dgm:spPr/>
      <dgm:t>
        <a:bodyPr/>
        <a:lstStyle/>
        <a:p>
          <a:pPr>
            <a:buFontTx/>
            <a:buNone/>
          </a:pPr>
          <a:r>
            <a:rPr lang="fr-CH" sz="1200" dirty="0">
              <a:solidFill>
                <a:schemeClr val="tx1"/>
              </a:solidFill>
            </a:rPr>
            <a:t>Bangladesh MICS</a:t>
          </a:r>
          <a:endParaRPr lang="en-US" sz="1200" dirty="0">
            <a:solidFill>
              <a:schemeClr val="tx1"/>
            </a:solidFill>
          </a:endParaRPr>
        </a:p>
      </dgm:t>
    </dgm:pt>
    <dgm:pt modelId="{D7AFA3DD-F26E-4AFF-8D98-78B5123EA0FE}" type="parTrans" cxnId="{1CDAB937-D4FF-4586-AE2C-7BF268034033}">
      <dgm:prSet/>
      <dgm:spPr/>
      <dgm:t>
        <a:bodyPr/>
        <a:lstStyle/>
        <a:p>
          <a:endParaRPr lang="en-US"/>
        </a:p>
      </dgm:t>
    </dgm:pt>
    <dgm:pt modelId="{CBA400D7-905C-45FA-A3B5-A6BD7FA7DC2A}" type="sibTrans" cxnId="{1CDAB937-D4FF-4586-AE2C-7BF268034033}">
      <dgm:prSet/>
      <dgm:spPr/>
      <dgm:t>
        <a:bodyPr/>
        <a:lstStyle/>
        <a:p>
          <a:endParaRPr lang="en-US"/>
        </a:p>
      </dgm:t>
    </dgm:pt>
    <dgm:pt modelId="{57F34380-DFDC-40EC-91D3-E5F04DD57BA4}">
      <dgm:prSet phldrT="[Text]" custT="1"/>
      <dgm:spPr/>
      <dgm:t>
        <a:bodyPr/>
        <a:lstStyle/>
        <a:p>
          <a:pPr>
            <a:buNone/>
          </a:pPr>
          <a:r>
            <a:rPr lang="en-US" sz="1200" u="sng" dirty="0">
              <a:solidFill>
                <a:schemeClr val="tx1"/>
              </a:solidFill>
            </a:rPr>
            <a:t>2014-15</a:t>
          </a:r>
        </a:p>
      </dgm:t>
    </dgm:pt>
    <dgm:pt modelId="{A3C62257-FDD6-4EF5-AC1A-600F08DFE45C}" type="parTrans" cxnId="{7AB44DE5-EA00-41C5-8634-20F865175F29}">
      <dgm:prSet/>
      <dgm:spPr/>
      <dgm:t>
        <a:bodyPr/>
        <a:lstStyle/>
        <a:p>
          <a:endParaRPr lang="en-US"/>
        </a:p>
      </dgm:t>
    </dgm:pt>
    <dgm:pt modelId="{A8AEBCC1-269D-4F1C-B7E0-9BE9CAC24691}" type="sibTrans" cxnId="{7AB44DE5-EA00-41C5-8634-20F865175F29}">
      <dgm:prSet/>
      <dgm:spPr/>
      <dgm:t>
        <a:bodyPr/>
        <a:lstStyle/>
        <a:p>
          <a:endParaRPr lang="en-US"/>
        </a:p>
      </dgm:t>
    </dgm:pt>
    <dgm:pt modelId="{0814EBE5-A614-445F-81D5-752FE4435486}">
      <dgm:prSet phldrT="[Text]" custT="1"/>
      <dgm:spPr/>
      <dgm:t>
        <a:bodyPr/>
        <a:lstStyle/>
        <a:p>
          <a:r>
            <a:rPr lang="fr-CH" sz="1200">
              <a:solidFill>
                <a:schemeClr val="tx1"/>
              </a:solidFill>
            </a:rPr>
            <a:t>2016-17</a:t>
          </a:r>
          <a:endParaRPr lang="en-US" sz="1200" dirty="0">
            <a:solidFill>
              <a:schemeClr val="tx1"/>
            </a:solidFill>
          </a:endParaRPr>
        </a:p>
      </dgm:t>
    </dgm:pt>
    <dgm:pt modelId="{BD6EA941-1FAC-4D42-8A93-7E20A2E74B66}" type="sibTrans" cxnId="{F5ED3113-6CEB-4257-A660-E7A8B5714EF0}">
      <dgm:prSet/>
      <dgm:spPr/>
      <dgm:t>
        <a:bodyPr/>
        <a:lstStyle/>
        <a:p>
          <a:endParaRPr lang="en-US" sz="1200">
            <a:solidFill>
              <a:schemeClr val="tx1"/>
            </a:solidFill>
          </a:endParaRPr>
        </a:p>
      </dgm:t>
    </dgm:pt>
    <dgm:pt modelId="{A3187397-D65E-497E-B248-D57D5B545F33}" type="parTrans" cxnId="{F5ED3113-6CEB-4257-A660-E7A8B5714EF0}">
      <dgm:prSet/>
      <dgm:spPr/>
      <dgm:t>
        <a:bodyPr/>
        <a:lstStyle/>
        <a:p>
          <a:endParaRPr lang="en-US" sz="1200">
            <a:solidFill>
              <a:schemeClr val="tx1"/>
            </a:solidFill>
          </a:endParaRPr>
        </a:p>
      </dgm:t>
    </dgm:pt>
    <dgm:pt modelId="{A8EE1FA2-AD6C-4CDE-9A68-BA42D13146EE}">
      <dgm:prSet phldrT="[Text]" custT="1"/>
      <dgm:spPr/>
      <dgm:t>
        <a:bodyPr/>
        <a:lstStyle/>
        <a:p>
          <a:pPr>
            <a:buNone/>
          </a:pPr>
          <a:endParaRPr lang="en-US" sz="1200" dirty="0">
            <a:solidFill>
              <a:schemeClr val="tx1"/>
            </a:solidFill>
          </a:endParaRPr>
        </a:p>
      </dgm:t>
    </dgm:pt>
    <dgm:pt modelId="{2F6A1129-9D3D-476B-A4EC-ABC6219D6BCF}" type="parTrans" cxnId="{8E2AF71F-FC2C-420D-8984-183AF59C682A}">
      <dgm:prSet/>
      <dgm:spPr/>
      <dgm:t>
        <a:bodyPr/>
        <a:lstStyle/>
        <a:p>
          <a:endParaRPr lang="en-US"/>
        </a:p>
      </dgm:t>
    </dgm:pt>
    <dgm:pt modelId="{916A9B11-0A72-4AFA-BE4B-865856ECCB1C}" type="sibTrans" cxnId="{8E2AF71F-FC2C-420D-8984-183AF59C682A}">
      <dgm:prSet/>
      <dgm:spPr/>
      <dgm:t>
        <a:bodyPr/>
        <a:lstStyle/>
        <a:p>
          <a:endParaRPr lang="en-US"/>
        </a:p>
      </dgm:t>
    </dgm:pt>
    <dgm:pt modelId="{85A5DB40-3D67-4552-9547-3BBB08B3A92C}">
      <dgm:prSet phldrT="[Text]" custT="1"/>
      <dgm:spPr/>
      <dgm:t>
        <a:bodyPr/>
        <a:lstStyle/>
        <a:p>
          <a:r>
            <a:rPr lang="en-US" sz="1100" i="1" dirty="0">
              <a:solidFill>
                <a:schemeClr val="tx1"/>
              </a:solidFill>
            </a:rPr>
            <a:t>Ecuador ENEMDU</a:t>
          </a:r>
        </a:p>
      </dgm:t>
    </dgm:pt>
    <dgm:pt modelId="{681CE610-145E-4AD1-81EB-9C84EE4EA643}" type="parTrans" cxnId="{D0D8C328-1424-453D-85BA-2DBB943E0BD5}">
      <dgm:prSet/>
      <dgm:spPr/>
      <dgm:t>
        <a:bodyPr/>
        <a:lstStyle/>
        <a:p>
          <a:endParaRPr lang="en-US"/>
        </a:p>
      </dgm:t>
    </dgm:pt>
    <dgm:pt modelId="{C001F266-3FD8-4579-8BEC-207F129641C9}" type="sibTrans" cxnId="{D0D8C328-1424-453D-85BA-2DBB943E0BD5}">
      <dgm:prSet/>
      <dgm:spPr/>
      <dgm:t>
        <a:bodyPr/>
        <a:lstStyle/>
        <a:p>
          <a:endParaRPr lang="en-US"/>
        </a:p>
      </dgm:t>
    </dgm:pt>
    <dgm:pt modelId="{BFFD3DA2-5143-4091-82BA-0FDDB70A48CF}">
      <dgm:prSet phldrT="[Text]" custT="1"/>
      <dgm:spPr/>
      <dgm:t>
        <a:bodyPr/>
        <a:lstStyle/>
        <a:p>
          <a:r>
            <a:rPr lang="en-US" sz="1100" i="1" dirty="0">
              <a:solidFill>
                <a:schemeClr val="tx1"/>
              </a:solidFill>
            </a:rPr>
            <a:t>Trinidad and Tobago MICS</a:t>
          </a:r>
        </a:p>
      </dgm:t>
    </dgm:pt>
    <dgm:pt modelId="{96ADEE27-9A58-4B6C-8BFF-779511E27069}" type="parTrans" cxnId="{660D39B6-64BC-4943-9EF6-83162BADBF00}">
      <dgm:prSet/>
      <dgm:spPr/>
      <dgm:t>
        <a:bodyPr/>
        <a:lstStyle/>
        <a:p>
          <a:endParaRPr lang="en-US"/>
        </a:p>
      </dgm:t>
    </dgm:pt>
    <dgm:pt modelId="{16032C67-FED3-42A6-AC29-DC052BCC72EA}" type="sibTrans" cxnId="{660D39B6-64BC-4943-9EF6-83162BADBF00}">
      <dgm:prSet/>
      <dgm:spPr/>
      <dgm:t>
        <a:bodyPr/>
        <a:lstStyle/>
        <a:p>
          <a:endParaRPr lang="en-US"/>
        </a:p>
      </dgm:t>
    </dgm:pt>
    <dgm:pt modelId="{492CA4A2-FA64-4DCB-BD16-F63B873A1EDA}">
      <dgm:prSet phldrT="[Text]" custT="1"/>
      <dgm:spPr/>
      <dgm:t>
        <a:bodyPr/>
        <a:lstStyle/>
        <a:p>
          <a:r>
            <a:rPr lang="fr-CH" sz="1200" i="1">
              <a:solidFill>
                <a:schemeClr val="tx1"/>
              </a:solidFill>
            </a:rPr>
            <a:t>Togo MICS</a:t>
          </a:r>
          <a:endParaRPr lang="en-US" sz="1200" dirty="0">
            <a:solidFill>
              <a:schemeClr val="tx1"/>
            </a:solidFill>
          </a:endParaRPr>
        </a:p>
      </dgm:t>
    </dgm:pt>
    <dgm:pt modelId="{3A6C47EF-AE35-4ACF-9565-954A6B38670C}" type="parTrans" cxnId="{05D21FF2-221F-4655-98C8-C1829C05C7D8}">
      <dgm:prSet/>
      <dgm:spPr/>
      <dgm:t>
        <a:bodyPr/>
        <a:lstStyle/>
        <a:p>
          <a:endParaRPr lang="en-US"/>
        </a:p>
      </dgm:t>
    </dgm:pt>
    <dgm:pt modelId="{A0ABF7A2-09C9-4ACB-873A-2256629DC3E1}" type="sibTrans" cxnId="{05D21FF2-221F-4655-98C8-C1829C05C7D8}">
      <dgm:prSet/>
      <dgm:spPr/>
      <dgm:t>
        <a:bodyPr/>
        <a:lstStyle/>
        <a:p>
          <a:endParaRPr lang="en-US"/>
        </a:p>
      </dgm:t>
    </dgm:pt>
    <dgm:pt modelId="{387BCF51-B371-4B07-854B-B86AF981D05A}">
      <dgm:prSet phldrT="[Text]" custT="1"/>
      <dgm:spPr/>
      <dgm:t>
        <a:bodyPr/>
        <a:lstStyle/>
        <a:p>
          <a:r>
            <a:rPr lang="en-US" sz="1200" i="0" dirty="0">
              <a:solidFill>
                <a:schemeClr val="tx1"/>
              </a:solidFill>
            </a:rPr>
            <a:t>Tonga MICS</a:t>
          </a:r>
        </a:p>
      </dgm:t>
    </dgm:pt>
    <dgm:pt modelId="{3255B910-17B2-42EE-9AC2-93C311E08357}" type="parTrans" cxnId="{083DFF7B-B62B-436A-BF8C-0AAAA4E9B877}">
      <dgm:prSet/>
      <dgm:spPr/>
      <dgm:t>
        <a:bodyPr/>
        <a:lstStyle/>
        <a:p>
          <a:endParaRPr lang="en-US"/>
        </a:p>
      </dgm:t>
    </dgm:pt>
    <dgm:pt modelId="{8C6E2BAF-053E-46C7-9161-BA448895CBB5}" type="sibTrans" cxnId="{083DFF7B-B62B-436A-BF8C-0AAAA4E9B877}">
      <dgm:prSet/>
      <dgm:spPr/>
      <dgm:t>
        <a:bodyPr/>
        <a:lstStyle/>
        <a:p>
          <a:endParaRPr lang="en-US"/>
        </a:p>
      </dgm:t>
    </dgm:pt>
    <dgm:pt modelId="{562BE48F-F6CC-47C8-A521-A90CBA96B621}">
      <dgm:prSet phldrT="[Text]" custT="1"/>
      <dgm:spPr/>
      <dgm:t>
        <a:bodyPr/>
        <a:lstStyle/>
        <a:p>
          <a:r>
            <a:rPr lang="en-US" sz="1100" i="0" dirty="0">
              <a:solidFill>
                <a:schemeClr val="tx1"/>
              </a:solidFill>
            </a:rPr>
            <a:t>Turks and Caicos MICS</a:t>
          </a:r>
        </a:p>
      </dgm:t>
    </dgm:pt>
    <dgm:pt modelId="{7258D488-CEF1-44E3-84A0-A8168707C4D4}" type="parTrans" cxnId="{BBBD8B2E-D4F0-4FAE-AB84-A5818997ADE6}">
      <dgm:prSet/>
      <dgm:spPr/>
      <dgm:t>
        <a:bodyPr/>
        <a:lstStyle/>
        <a:p>
          <a:endParaRPr lang="en-US"/>
        </a:p>
      </dgm:t>
    </dgm:pt>
    <dgm:pt modelId="{02C315CC-DC31-4DB2-9321-250CFB65449D}" type="sibTrans" cxnId="{BBBD8B2E-D4F0-4FAE-AB84-A5818997ADE6}">
      <dgm:prSet/>
      <dgm:spPr/>
      <dgm:t>
        <a:bodyPr/>
        <a:lstStyle/>
        <a:p>
          <a:endParaRPr lang="en-US"/>
        </a:p>
      </dgm:t>
    </dgm:pt>
    <dgm:pt modelId="{9AF2B7A3-64FC-446F-B819-7E2C16213A07}">
      <dgm:prSet phldrT="[Text]" custT="1"/>
      <dgm:spPr/>
      <dgm:t>
        <a:bodyPr/>
        <a:lstStyle/>
        <a:p>
          <a:r>
            <a:rPr lang="en-US" sz="1100" i="0" dirty="0">
              <a:solidFill>
                <a:schemeClr val="tx1"/>
              </a:solidFill>
            </a:rPr>
            <a:t>Tuvalu MICS</a:t>
          </a:r>
        </a:p>
      </dgm:t>
    </dgm:pt>
    <dgm:pt modelId="{4CF1CB3F-735F-4E42-BE0C-7EFBD92E14D8}" type="parTrans" cxnId="{5543F00A-4456-4674-B700-921999D08D36}">
      <dgm:prSet/>
      <dgm:spPr/>
      <dgm:t>
        <a:bodyPr/>
        <a:lstStyle/>
        <a:p>
          <a:endParaRPr lang="en-US"/>
        </a:p>
      </dgm:t>
    </dgm:pt>
    <dgm:pt modelId="{8B3677A9-1653-44AC-A566-D898CBEA9AA4}" type="sibTrans" cxnId="{5543F00A-4456-4674-B700-921999D08D36}">
      <dgm:prSet/>
      <dgm:spPr/>
      <dgm:t>
        <a:bodyPr/>
        <a:lstStyle/>
        <a:p>
          <a:endParaRPr lang="en-US"/>
        </a:p>
      </dgm:t>
    </dgm:pt>
    <dgm:pt modelId="{625A9423-8C93-4991-B047-251DB6F0CB35}">
      <dgm:prSet custT="1"/>
      <dgm:spPr/>
      <dgm:t>
        <a:bodyPr/>
        <a:lstStyle/>
        <a:p>
          <a:r>
            <a:rPr lang="en-US" sz="1200" i="0" dirty="0"/>
            <a:t>Viet Nam MICS</a:t>
          </a:r>
        </a:p>
      </dgm:t>
    </dgm:pt>
    <dgm:pt modelId="{51175AE5-6EC2-43E1-AF86-7359FBE15DAF}" type="parTrans" cxnId="{5E74E53D-29C8-47DA-8242-35ECDFB2C355}">
      <dgm:prSet/>
      <dgm:spPr/>
      <dgm:t>
        <a:bodyPr/>
        <a:lstStyle/>
        <a:p>
          <a:endParaRPr lang="en-US"/>
        </a:p>
      </dgm:t>
    </dgm:pt>
    <dgm:pt modelId="{470D03FC-A66F-46F5-B1ED-B0DB9955B982}" type="sibTrans" cxnId="{5E74E53D-29C8-47DA-8242-35ECDFB2C355}">
      <dgm:prSet/>
      <dgm:spPr/>
      <dgm:t>
        <a:bodyPr/>
        <a:lstStyle/>
        <a:p>
          <a:endParaRPr lang="en-US"/>
        </a:p>
      </dgm:t>
    </dgm:pt>
    <dgm:pt modelId="{E79E2C52-F904-498A-81AD-19F2E99FDBFD}">
      <dgm:prSet custT="1"/>
      <dgm:spPr/>
      <dgm:t>
        <a:bodyPr/>
        <a:lstStyle/>
        <a:p>
          <a:r>
            <a:rPr lang="en-US" sz="1200" i="1" dirty="0"/>
            <a:t>Eswatini MICS</a:t>
          </a:r>
        </a:p>
      </dgm:t>
    </dgm:pt>
    <dgm:pt modelId="{962CA7AE-F86E-4335-A866-0ED68EF3C83C}" type="parTrans" cxnId="{E42A4FB5-897B-43A9-AA4A-674D4375D388}">
      <dgm:prSet/>
      <dgm:spPr/>
      <dgm:t>
        <a:bodyPr/>
        <a:lstStyle/>
        <a:p>
          <a:endParaRPr lang="en-US"/>
        </a:p>
      </dgm:t>
    </dgm:pt>
    <dgm:pt modelId="{0BA32060-EC67-4C91-B112-88128D669509}" type="sibTrans" cxnId="{E42A4FB5-897B-43A9-AA4A-674D4375D388}">
      <dgm:prSet/>
      <dgm:spPr/>
      <dgm:t>
        <a:bodyPr/>
        <a:lstStyle/>
        <a:p>
          <a:endParaRPr lang="en-US"/>
        </a:p>
      </dgm:t>
    </dgm:pt>
    <dgm:pt modelId="{BDD3F3FB-2D5A-4922-963B-EB2C8E4C6366}">
      <dgm:prSet custT="1"/>
      <dgm:spPr/>
      <dgm:t>
        <a:bodyPr/>
        <a:lstStyle/>
        <a:p>
          <a:r>
            <a:rPr lang="en-US" sz="1200" i="0" dirty="0"/>
            <a:t>Fiji MICS</a:t>
          </a:r>
          <a:endParaRPr lang="en-US" sz="1200" i="1" u="sng" dirty="0"/>
        </a:p>
      </dgm:t>
    </dgm:pt>
    <dgm:pt modelId="{161A131C-7F28-4C01-A3E0-AE0D956D6821}" type="parTrans" cxnId="{C045F6DC-F9C1-4C84-8B58-C2465F0E56D9}">
      <dgm:prSet/>
      <dgm:spPr/>
      <dgm:t>
        <a:bodyPr/>
        <a:lstStyle/>
        <a:p>
          <a:endParaRPr lang="en-US"/>
        </a:p>
      </dgm:t>
    </dgm:pt>
    <dgm:pt modelId="{E9827544-602C-4381-A4F9-B18948A201E3}" type="sibTrans" cxnId="{C045F6DC-F9C1-4C84-8B58-C2465F0E56D9}">
      <dgm:prSet/>
      <dgm:spPr/>
      <dgm:t>
        <a:bodyPr/>
        <a:lstStyle/>
        <a:p>
          <a:endParaRPr lang="en-US"/>
        </a:p>
      </dgm:t>
    </dgm:pt>
    <dgm:pt modelId="{E23CFAB6-02FC-45AE-BDAB-EB4E47006F3D}">
      <dgm:prSet custT="1"/>
      <dgm:spPr/>
      <dgm:t>
        <a:bodyPr/>
        <a:lstStyle/>
        <a:p>
          <a:r>
            <a:rPr lang="en-US" sz="1200" i="0" u="none" dirty="0"/>
            <a:t>Sri Lanka </a:t>
          </a:r>
          <a:r>
            <a:rPr lang="en-US" sz="1200" i="0" dirty="0"/>
            <a:t>HIES</a:t>
          </a:r>
        </a:p>
      </dgm:t>
    </dgm:pt>
    <dgm:pt modelId="{04D86F54-04DD-4EC4-9E4C-4FE962D7FC55}" type="parTrans" cxnId="{EFA82C5D-F218-4AD4-AC66-23126B64EE4B}">
      <dgm:prSet/>
      <dgm:spPr/>
      <dgm:t>
        <a:bodyPr/>
        <a:lstStyle/>
        <a:p>
          <a:endParaRPr lang="en-US"/>
        </a:p>
      </dgm:t>
    </dgm:pt>
    <dgm:pt modelId="{385B356E-C010-4C43-BEAF-0C90F6B02515}" type="sibTrans" cxnId="{EFA82C5D-F218-4AD4-AC66-23126B64EE4B}">
      <dgm:prSet/>
      <dgm:spPr/>
      <dgm:t>
        <a:bodyPr/>
        <a:lstStyle/>
        <a:p>
          <a:endParaRPr lang="en-US"/>
        </a:p>
      </dgm:t>
    </dgm:pt>
    <dgm:pt modelId="{8DF415F6-D927-4221-8E85-1FE05B2E6106}">
      <dgm:prSet phldrT="[Text]" custT="1"/>
      <dgm:spPr/>
      <dgm:t>
        <a:bodyPr/>
        <a:lstStyle/>
        <a:p>
          <a:r>
            <a:rPr lang="en-US" sz="1200" i="0" dirty="0">
              <a:solidFill>
                <a:schemeClr val="tx1"/>
              </a:solidFill>
            </a:rPr>
            <a:t>Zimbabwe MICS</a:t>
          </a:r>
        </a:p>
      </dgm:t>
    </dgm:pt>
    <dgm:pt modelId="{E1C046BF-9DFC-4656-A7C4-791AF26E8844}" type="parTrans" cxnId="{3BDF2594-59AA-4339-B603-2D58B7F5FD08}">
      <dgm:prSet/>
      <dgm:spPr/>
      <dgm:t>
        <a:bodyPr/>
        <a:lstStyle/>
        <a:p>
          <a:endParaRPr lang="en-US"/>
        </a:p>
      </dgm:t>
    </dgm:pt>
    <dgm:pt modelId="{30BEFA16-C757-4D7D-93A9-02AE2C1B0C57}" type="sibTrans" cxnId="{3BDF2594-59AA-4339-B603-2D58B7F5FD08}">
      <dgm:prSet/>
      <dgm:spPr/>
      <dgm:t>
        <a:bodyPr/>
        <a:lstStyle/>
        <a:p>
          <a:endParaRPr lang="en-US"/>
        </a:p>
      </dgm:t>
    </dgm:pt>
    <dgm:pt modelId="{884B02A7-5180-478B-A30F-B807E3527D2A}">
      <dgm:prSet phldrT="[Text]" custT="1"/>
      <dgm:spPr/>
      <dgm:t>
        <a:bodyPr/>
        <a:lstStyle/>
        <a:p>
          <a:r>
            <a:rPr lang="en-US" sz="1100" i="0" dirty="0">
              <a:solidFill>
                <a:schemeClr val="tx1"/>
              </a:solidFill>
            </a:rPr>
            <a:t>Kosovo MICS</a:t>
          </a:r>
        </a:p>
      </dgm:t>
    </dgm:pt>
    <dgm:pt modelId="{3D65572E-2B4E-4654-AE70-F771B6227E96}" type="parTrans" cxnId="{55597CFD-E25E-447E-8C94-6011A41F2174}">
      <dgm:prSet/>
      <dgm:spPr/>
      <dgm:t>
        <a:bodyPr/>
        <a:lstStyle/>
        <a:p>
          <a:endParaRPr lang="en-US"/>
        </a:p>
      </dgm:t>
    </dgm:pt>
    <dgm:pt modelId="{3D2B562A-0C50-40CB-A0CB-780F18AD33F9}" type="sibTrans" cxnId="{55597CFD-E25E-447E-8C94-6011A41F2174}">
      <dgm:prSet/>
      <dgm:spPr/>
      <dgm:t>
        <a:bodyPr/>
        <a:lstStyle/>
        <a:p>
          <a:endParaRPr lang="en-US"/>
        </a:p>
      </dgm:t>
    </dgm:pt>
    <dgm:pt modelId="{7E3F35B0-AF91-4F25-9AA6-47E0D36C9873}">
      <dgm:prSet custT="1"/>
      <dgm:spPr/>
      <dgm:t>
        <a:bodyPr/>
        <a:lstStyle/>
        <a:p>
          <a:r>
            <a:rPr lang="en-US" sz="1200" i="1" dirty="0"/>
            <a:t>Mozambique DHS</a:t>
          </a:r>
          <a:endParaRPr lang="en-US" sz="1200" i="1" u="none" dirty="0"/>
        </a:p>
      </dgm:t>
    </dgm:pt>
    <dgm:pt modelId="{8F325478-5EDC-4807-BF3F-BC55AAD325EC}" type="parTrans" cxnId="{1C535117-24E9-4CB1-A34D-EEFCD1D40054}">
      <dgm:prSet/>
      <dgm:spPr/>
      <dgm:t>
        <a:bodyPr/>
        <a:lstStyle/>
        <a:p>
          <a:endParaRPr lang="en-US"/>
        </a:p>
      </dgm:t>
    </dgm:pt>
    <dgm:pt modelId="{FF07565E-B6CE-43E5-B5E1-06D26DE7F156}" type="sibTrans" cxnId="{1C535117-24E9-4CB1-A34D-EEFCD1D40054}">
      <dgm:prSet/>
      <dgm:spPr/>
      <dgm:t>
        <a:bodyPr/>
        <a:lstStyle/>
        <a:p>
          <a:endParaRPr lang="en-US"/>
        </a:p>
      </dgm:t>
    </dgm:pt>
    <dgm:pt modelId="{E0E9D77D-812A-48D2-B5A4-D4E67C42BB7B}">
      <dgm:prSet custT="1"/>
      <dgm:spPr/>
      <dgm:t>
        <a:bodyPr/>
        <a:lstStyle/>
        <a:p>
          <a:r>
            <a:rPr lang="en-US" sz="1200" i="0" u="none" dirty="0"/>
            <a:t>Nigeria NORM</a:t>
          </a:r>
          <a:endParaRPr lang="en-US" sz="1200" i="1" u="none" dirty="0"/>
        </a:p>
      </dgm:t>
    </dgm:pt>
    <dgm:pt modelId="{7A3E4D41-9B6D-44DC-AF86-DD42B854F7EF}" type="parTrans" cxnId="{5A3B606A-7262-4814-8DAD-8EFC09DE9530}">
      <dgm:prSet/>
      <dgm:spPr/>
      <dgm:t>
        <a:bodyPr/>
        <a:lstStyle/>
        <a:p>
          <a:endParaRPr lang="en-US"/>
        </a:p>
      </dgm:t>
    </dgm:pt>
    <dgm:pt modelId="{F32972BB-F657-4CF3-A5C3-84C78DF479C1}" type="sibTrans" cxnId="{5A3B606A-7262-4814-8DAD-8EFC09DE9530}">
      <dgm:prSet/>
      <dgm:spPr/>
      <dgm:t>
        <a:bodyPr/>
        <a:lstStyle/>
        <a:p>
          <a:endParaRPr lang="en-US"/>
        </a:p>
      </dgm:t>
    </dgm:pt>
    <dgm:pt modelId="{CF1C299B-5389-4E47-A6CC-9EACC9FCF5D0}">
      <dgm:prSet custT="1"/>
      <dgm:spPr/>
      <dgm:t>
        <a:bodyPr/>
        <a:lstStyle/>
        <a:p>
          <a:r>
            <a:rPr lang="en-US" sz="1200" i="0" dirty="0"/>
            <a:t>Tanzania NPS</a:t>
          </a:r>
        </a:p>
      </dgm:t>
    </dgm:pt>
    <dgm:pt modelId="{CE87E5F3-06EE-4A8F-95D2-8501D64F7F07}" type="parTrans" cxnId="{C55AE900-7A3A-451D-BE86-448F275A30B9}">
      <dgm:prSet/>
      <dgm:spPr/>
      <dgm:t>
        <a:bodyPr/>
        <a:lstStyle/>
        <a:p>
          <a:endParaRPr lang="en-US"/>
        </a:p>
      </dgm:t>
    </dgm:pt>
    <dgm:pt modelId="{C07AA7B7-68A5-494B-B187-807AABBF5D37}" type="sibTrans" cxnId="{C55AE900-7A3A-451D-BE86-448F275A30B9}">
      <dgm:prSet/>
      <dgm:spPr/>
      <dgm:t>
        <a:bodyPr/>
        <a:lstStyle/>
        <a:p>
          <a:endParaRPr lang="en-US"/>
        </a:p>
      </dgm:t>
    </dgm:pt>
    <dgm:pt modelId="{50C98531-BC55-4924-9CDC-2515AF9D7E21}">
      <dgm:prSet phldrT="[Text]" custT="1"/>
      <dgm:spPr/>
      <dgm:t>
        <a:bodyPr/>
        <a:lstStyle/>
        <a:p>
          <a:r>
            <a:rPr lang="fr-CH" sz="1200">
              <a:solidFill>
                <a:schemeClr val="tx1"/>
              </a:solidFill>
            </a:rPr>
            <a:t>DPRK </a:t>
          </a:r>
          <a:r>
            <a:rPr lang="fr-CH" sz="1200" dirty="0">
              <a:solidFill>
                <a:schemeClr val="tx1"/>
              </a:solidFill>
            </a:rPr>
            <a:t>MICS</a:t>
          </a:r>
          <a:endParaRPr lang="en-US" sz="1200" dirty="0">
            <a:solidFill>
              <a:schemeClr val="tx1"/>
            </a:solidFill>
          </a:endParaRPr>
        </a:p>
      </dgm:t>
    </dgm:pt>
    <dgm:pt modelId="{8AA6A3B8-3347-4402-A40A-1B7871B1A592}" type="parTrans" cxnId="{A7EE4E88-468B-4D46-B34C-CFD03D2AFE51}">
      <dgm:prSet/>
      <dgm:spPr/>
      <dgm:t>
        <a:bodyPr/>
        <a:lstStyle/>
        <a:p>
          <a:endParaRPr lang="en-US"/>
        </a:p>
      </dgm:t>
    </dgm:pt>
    <dgm:pt modelId="{A18B2354-6639-430B-8FB7-209B4EE320CE}" type="sibTrans" cxnId="{A7EE4E88-468B-4D46-B34C-CFD03D2AFE51}">
      <dgm:prSet/>
      <dgm:spPr/>
      <dgm:t>
        <a:bodyPr/>
        <a:lstStyle/>
        <a:p>
          <a:endParaRPr lang="en-US"/>
        </a:p>
      </dgm:t>
    </dgm:pt>
    <dgm:pt modelId="{AB56A353-2DBF-4EFD-8F80-48FCE2A981E2}">
      <dgm:prSet phldrT="[Text]" custT="1"/>
      <dgm:spPr/>
      <dgm:t>
        <a:bodyPr/>
        <a:lstStyle/>
        <a:p>
          <a:r>
            <a:rPr lang="en-US" sz="1200" i="0" dirty="0">
              <a:solidFill>
                <a:schemeClr val="tx1"/>
              </a:solidFill>
            </a:rPr>
            <a:t>Nepal MICS</a:t>
          </a:r>
          <a:endParaRPr lang="en-US" sz="1200" i="0" u="sng" dirty="0">
            <a:solidFill>
              <a:schemeClr val="tx1"/>
            </a:solidFill>
          </a:endParaRPr>
        </a:p>
      </dgm:t>
    </dgm:pt>
    <dgm:pt modelId="{302BD88B-297E-4B28-905C-790F1132076C}" type="parTrans" cxnId="{CBC6F1E7-7DD6-4B24-836B-AB6B8F45853F}">
      <dgm:prSet/>
      <dgm:spPr/>
      <dgm:t>
        <a:bodyPr/>
        <a:lstStyle/>
        <a:p>
          <a:endParaRPr lang="en-US"/>
        </a:p>
      </dgm:t>
    </dgm:pt>
    <dgm:pt modelId="{F3F59289-DFA2-42D9-BEA9-D31B4F7EB2F1}" type="sibTrans" cxnId="{CBC6F1E7-7DD6-4B24-836B-AB6B8F45853F}">
      <dgm:prSet/>
      <dgm:spPr/>
      <dgm:t>
        <a:bodyPr/>
        <a:lstStyle/>
        <a:p>
          <a:endParaRPr lang="en-US"/>
        </a:p>
      </dgm:t>
    </dgm:pt>
    <dgm:pt modelId="{882F90E3-7309-4D65-A13B-1DF8DBC7C6AD}">
      <dgm:prSet phldrT="[Text]" custT="1"/>
      <dgm:spPr/>
      <dgm:t>
        <a:bodyPr/>
        <a:lstStyle/>
        <a:p>
          <a:r>
            <a:rPr lang="en-US" sz="1200" i="0" u="sng" dirty="0">
              <a:solidFill>
                <a:schemeClr val="tx1"/>
              </a:solidFill>
            </a:rPr>
            <a:t>Nigeria NORM</a:t>
          </a:r>
        </a:p>
      </dgm:t>
    </dgm:pt>
    <dgm:pt modelId="{C34CC984-1916-4759-9FFF-037B65109C22}" type="parTrans" cxnId="{5CCA9723-89FA-4EA6-9C57-CBB288625ED4}">
      <dgm:prSet/>
      <dgm:spPr/>
      <dgm:t>
        <a:bodyPr/>
        <a:lstStyle/>
        <a:p>
          <a:endParaRPr lang="en-US"/>
        </a:p>
      </dgm:t>
    </dgm:pt>
    <dgm:pt modelId="{E5AAA3B4-7A03-47CB-92E4-DA61BDEC1D76}" type="sibTrans" cxnId="{5CCA9723-89FA-4EA6-9C57-CBB288625ED4}">
      <dgm:prSet/>
      <dgm:spPr/>
      <dgm:t>
        <a:bodyPr/>
        <a:lstStyle/>
        <a:p>
          <a:endParaRPr lang="en-US"/>
        </a:p>
      </dgm:t>
    </dgm:pt>
    <dgm:pt modelId="{58257937-45A5-4441-B14F-E1492D67037F}">
      <dgm:prSet phldrT="[Text]" custT="1"/>
      <dgm:spPr/>
      <dgm:t>
        <a:bodyPr/>
        <a:lstStyle/>
        <a:p>
          <a:r>
            <a:rPr lang="fr-CH" sz="1100" i="1">
              <a:solidFill>
                <a:schemeClr val="tx1"/>
              </a:solidFill>
            </a:rPr>
            <a:t>Guyana </a:t>
          </a:r>
          <a:r>
            <a:rPr lang="fr-CH" sz="1100" i="1" dirty="0">
              <a:solidFill>
                <a:schemeClr val="tx1"/>
              </a:solidFill>
            </a:rPr>
            <a:t>MICS</a:t>
          </a:r>
          <a:endParaRPr lang="en-US" sz="1100" i="1" dirty="0"/>
        </a:p>
      </dgm:t>
    </dgm:pt>
    <dgm:pt modelId="{1C9AA2CC-8451-4706-969B-2C8CF06B610B}" type="parTrans" cxnId="{516D4DE5-553E-4A63-BAD8-8A4099D29395}">
      <dgm:prSet/>
      <dgm:spPr/>
      <dgm:t>
        <a:bodyPr/>
        <a:lstStyle/>
        <a:p>
          <a:endParaRPr lang="en-US"/>
        </a:p>
      </dgm:t>
    </dgm:pt>
    <dgm:pt modelId="{D68B5B05-4ABB-4780-9B4B-0412BAB0BEC4}" type="sibTrans" cxnId="{516D4DE5-553E-4A63-BAD8-8A4099D29395}">
      <dgm:prSet/>
      <dgm:spPr/>
      <dgm:t>
        <a:bodyPr/>
        <a:lstStyle/>
        <a:p>
          <a:endParaRPr lang="en-US"/>
        </a:p>
      </dgm:t>
    </dgm:pt>
    <dgm:pt modelId="{BE14382D-3E9D-4CCC-AA00-B03536D66055}" type="pres">
      <dgm:prSet presAssocID="{F5C13E35-C268-47A4-8B5A-04842B52CCF6}" presName="Name0" presStyleCnt="0">
        <dgm:presLayoutVars>
          <dgm:chMax val="7"/>
          <dgm:chPref val="5"/>
          <dgm:dir/>
          <dgm:animOne val="branch"/>
          <dgm:animLvl val="lvl"/>
        </dgm:presLayoutVars>
      </dgm:prSet>
      <dgm:spPr/>
    </dgm:pt>
    <dgm:pt modelId="{B62AD674-60A4-4952-B75C-028417CE68E3}" type="pres">
      <dgm:prSet presAssocID="{B3F0B2C4-5F1C-457B-BB39-C3858B214E60}" presName="ChildAccent7" presStyleCnt="0"/>
      <dgm:spPr/>
    </dgm:pt>
    <dgm:pt modelId="{EBE62E99-81C1-49E1-95B6-36F8BEA0E389}" type="pres">
      <dgm:prSet presAssocID="{B3F0B2C4-5F1C-457B-BB39-C3858B214E60}" presName="ChildAccent" presStyleLbl="alignImgPlace1" presStyleIdx="0" presStyleCnt="7"/>
      <dgm:spPr/>
    </dgm:pt>
    <dgm:pt modelId="{7D423FD3-FCF0-4983-827D-6C44B78B8FB5}" type="pres">
      <dgm:prSet presAssocID="{B3F0B2C4-5F1C-457B-BB39-C3858B214E60}" presName="Child7" presStyleLbl="revTx" presStyleIdx="0" presStyleCnt="0">
        <dgm:presLayoutVars>
          <dgm:chMax val="0"/>
          <dgm:chPref val="0"/>
          <dgm:bulletEnabled val="1"/>
        </dgm:presLayoutVars>
      </dgm:prSet>
      <dgm:spPr/>
    </dgm:pt>
    <dgm:pt modelId="{8B2C9F10-34EA-45AE-A257-EC6F0EE59528}" type="pres">
      <dgm:prSet presAssocID="{B3F0B2C4-5F1C-457B-BB39-C3858B214E60}" presName="Parent7" presStyleLbl="node1" presStyleIdx="0" presStyleCnt="7">
        <dgm:presLayoutVars>
          <dgm:chMax val="2"/>
          <dgm:chPref val="1"/>
          <dgm:bulletEnabled val="1"/>
        </dgm:presLayoutVars>
      </dgm:prSet>
      <dgm:spPr/>
    </dgm:pt>
    <dgm:pt modelId="{E45F45BB-610F-4FD1-A482-730BB30214F3}" type="pres">
      <dgm:prSet presAssocID="{8187E4F3-5799-4C7E-9FC2-77BF626883FD}" presName="ChildAccent6" presStyleCnt="0"/>
      <dgm:spPr/>
    </dgm:pt>
    <dgm:pt modelId="{E18326E0-84E2-4343-B8E1-207775E85F3E}" type="pres">
      <dgm:prSet presAssocID="{8187E4F3-5799-4C7E-9FC2-77BF626883FD}" presName="ChildAccent" presStyleLbl="alignImgPlace1" presStyleIdx="1" presStyleCnt="7"/>
      <dgm:spPr/>
    </dgm:pt>
    <dgm:pt modelId="{DC6FBC91-0DFA-4586-813F-517D331E1DE4}" type="pres">
      <dgm:prSet presAssocID="{8187E4F3-5799-4C7E-9FC2-77BF626883FD}" presName="Child6" presStyleLbl="revTx" presStyleIdx="0" presStyleCnt="0">
        <dgm:presLayoutVars>
          <dgm:chMax val="0"/>
          <dgm:chPref val="0"/>
          <dgm:bulletEnabled val="1"/>
        </dgm:presLayoutVars>
      </dgm:prSet>
      <dgm:spPr/>
    </dgm:pt>
    <dgm:pt modelId="{3D75D122-4ABF-4C20-A939-F6A5282E6719}" type="pres">
      <dgm:prSet presAssocID="{8187E4F3-5799-4C7E-9FC2-77BF626883FD}" presName="Parent6" presStyleLbl="node1" presStyleIdx="1" presStyleCnt="7">
        <dgm:presLayoutVars>
          <dgm:chMax val="2"/>
          <dgm:chPref val="1"/>
          <dgm:bulletEnabled val="1"/>
        </dgm:presLayoutVars>
      </dgm:prSet>
      <dgm:spPr/>
    </dgm:pt>
    <dgm:pt modelId="{E3A10703-5DDD-407C-8322-7AA3961AD8B3}" type="pres">
      <dgm:prSet presAssocID="{D66BB14A-0AB2-44B0-A9E4-2FEDD48AAA16}" presName="ChildAccent5" presStyleCnt="0"/>
      <dgm:spPr/>
    </dgm:pt>
    <dgm:pt modelId="{FAC88AA5-1219-4D32-B64C-9B8D6A06E635}" type="pres">
      <dgm:prSet presAssocID="{D66BB14A-0AB2-44B0-A9E4-2FEDD48AAA16}" presName="ChildAccent" presStyleLbl="alignImgPlace1" presStyleIdx="2" presStyleCnt="7" custScaleX="111712" custLinFactNeighborX="-1692" custLinFactNeighborY="116"/>
      <dgm:spPr/>
    </dgm:pt>
    <dgm:pt modelId="{404A3A9A-6330-4F47-B3ED-6A0EBD7A0C3A}" type="pres">
      <dgm:prSet presAssocID="{D66BB14A-0AB2-44B0-A9E4-2FEDD48AAA16}" presName="Child5" presStyleLbl="revTx" presStyleIdx="0" presStyleCnt="0">
        <dgm:presLayoutVars>
          <dgm:chMax val="0"/>
          <dgm:chPref val="0"/>
          <dgm:bulletEnabled val="1"/>
        </dgm:presLayoutVars>
      </dgm:prSet>
      <dgm:spPr/>
    </dgm:pt>
    <dgm:pt modelId="{11E6C405-1EB7-4CE0-BFB4-C89AA3E12894}" type="pres">
      <dgm:prSet presAssocID="{D66BB14A-0AB2-44B0-A9E4-2FEDD48AAA16}" presName="Parent5" presStyleLbl="node1" presStyleIdx="2" presStyleCnt="7">
        <dgm:presLayoutVars>
          <dgm:chMax val="2"/>
          <dgm:chPref val="1"/>
          <dgm:bulletEnabled val="1"/>
        </dgm:presLayoutVars>
      </dgm:prSet>
      <dgm:spPr/>
    </dgm:pt>
    <dgm:pt modelId="{49FCA8F3-4419-4689-B37E-008FEE296B7C}" type="pres">
      <dgm:prSet presAssocID="{14CE9003-6611-4650-899F-3001AB0C0EE6}" presName="ChildAccent4" presStyleCnt="0"/>
      <dgm:spPr/>
    </dgm:pt>
    <dgm:pt modelId="{6A1A4133-F64C-4620-846C-6B58B1906362}" type="pres">
      <dgm:prSet presAssocID="{14CE9003-6611-4650-899F-3001AB0C0EE6}" presName="ChildAccent" presStyleLbl="alignImgPlace1" presStyleIdx="3" presStyleCnt="7"/>
      <dgm:spPr/>
    </dgm:pt>
    <dgm:pt modelId="{D237922E-5515-4055-82BD-7E2753312374}" type="pres">
      <dgm:prSet presAssocID="{14CE9003-6611-4650-899F-3001AB0C0EE6}" presName="Child4" presStyleLbl="revTx" presStyleIdx="0" presStyleCnt="0">
        <dgm:presLayoutVars>
          <dgm:chMax val="0"/>
          <dgm:chPref val="0"/>
          <dgm:bulletEnabled val="1"/>
        </dgm:presLayoutVars>
      </dgm:prSet>
      <dgm:spPr/>
    </dgm:pt>
    <dgm:pt modelId="{BCFE692C-F8F0-4683-9CA1-EBD85CE84A0B}" type="pres">
      <dgm:prSet presAssocID="{14CE9003-6611-4650-899F-3001AB0C0EE6}" presName="Parent4" presStyleLbl="node1" presStyleIdx="3" presStyleCnt="7">
        <dgm:presLayoutVars>
          <dgm:chMax val="2"/>
          <dgm:chPref val="1"/>
          <dgm:bulletEnabled val="1"/>
        </dgm:presLayoutVars>
      </dgm:prSet>
      <dgm:spPr/>
    </dgm:pt>
    <dgm:pt modelId="{051FB171-164B-4AD7-A92C-BE838380866F}" type="pres">
      <dgm:prSet presAssocID="{6530B5A4-A9D5-4770-A02A-8DEAEE48262F}" presName="ChildAccent3" presStyleCnt="0"/>
      <dgm:spPr/>
    </dgm:pt>
    <dgm:pt modelId="{69A62B58-44FD-41C4-A7FA-59E75D66B9C3}" type="pres">
      <dgm:prSet presAssocID="{6530B5A4-A9D5-4770-A02A-8DEAEE48262F}" presName="ChildAccent" presStyleLbl="alignImgPlace1" presStyleIdx="4" presStyleCnt="7"/>
      <dgm:spPr/>
    </dgm:pt>
    <dgm:pt modelId="{2945EAAF-3BD5-4A93-9D82-6F8A15A774A3}" type="pres">
      <dgm:prSet presAssocID="{6530B5A4-A9D5-4770-A02A-8DEAEE48262F}" presName="Child3" presStyleLbl="revTx" presStyleIdx="0" presStyleCnt="0">
        <dgm:presLayoutVars>
          <dgm:chMax val="0"/>
          <dgm:chPref val="0"/>
          <dgm:bulletEnabled val="1"/>
        </dgm:presLayoutVars>
      </dgm:prSet>
      <dgm:spPr/>
    </dgm:pt>
    <dgm:pt modelId="{B7A5C941-A3EF-41BC-91FC-414A3DC92CD4}" type="pres">
      <dgm:prSet presAssocID="{6530B5A4-A9D5-4770-A02A-8DEAEE48262F}" presName="Parent3" presStyleLbl="node1" presStyleIdx="4" presStyleCnt="7">
        <dgm:presLayoutVars>
          <dgm:chMax val="2"/>
          <dgm:chPref val="1"/>
          <dgm:bulletEnabled val="1"/>
        </dgm:presLayoutVars>
      </dgm:prSet>
      <dgm:spPr/>
    </dgm:pt>
    <dgm:pt modelId="{8975DBCB-2E20-47F7-A6F2-89C512A273BC}" type="pres">
      <dgm:prSet presAssocID="{0814EBE5-A614-445F-81D5-752FE4435486}" presName="ChildAccent2" presStyleCnt="0"/>
      <dgm:spPr/>
    </dgm:pt>
    <dgm:pt modelId="{74A21538-0ADE-48C3-8B60-5A9E8237739D}" type="pres">
      <dgm:prSet presAssocID="{0814EBE5-A614-445F-81D5-752FE4435486}" presName="ChildAccent" presStyleLbl="alignImgPlace1" presStyleIdx="5" presStyleCnt="7" custScaleY="114453"/>
      <dgm:spPr/>
    </dgm:pt>
    <dgm:pt modelId="{226A47AB-F4AA-420D-BB7C-34689D1C89C0}" type="pres">
      <dgm:prSet presAssocID="{0814EBE5-A614-445F-81D5-752FE4435486}" presName="Child2" presStyleLbl="revTx" presStyleIdx="0" presStyleCnt="0">
        <dgm:presLayoutVars>
          <dgm:chMax val="0"/>
          <dgm:chPref val="0"/>
          <dgm:bulletEnabled val="1"/>
        </dgm:presLayoutVars>
      </dgm:prSet>
      <dgm:spPr/>
    </dgm:pt>
    <dgm:pt modelId="{C13A4E00-E26B-4370-911E-898A8DE16AD4}" type="pres">
      <dgm:prSet presAssocID="{0814EBE5-A614-445F-81D5-752FE4435486}" presName="Parent2" presStyleLbl="node1" presStyleIdx="5" presStyleCnt="7">
        <dgm:presLayoutVars>
          <dgm:chMax val="2"/>
          <dgm:chPref val="1"/>
          <dgm:bulletEnabled val="1"/>
        </dgm:presLayoutVars>
      </dgm:prSet>
      <dgm:spPr/>
    </dgm:pt>
    <dgm:pt modelId="{3F5501D9-6D11-4F19-A12C-43718A362F44}" type="pres">
      <dgm:prSet presAssocID="{1479A8CB-46E3-49DC-8FD4-1A0C589AE6A8}" presName="ChildAccent1" presStyleCnt="0"/>
      <dgm:spPr/>
    </dgm:pt>
    <dgm:pt modelId="{A76F95B5-EA2A-4B2B-BAB7-B967F9D4B32F}" type="pres">
      <dgm:prSet presAssocID="{1479A8CB-46E3-49DC-8FD4-1A0C589AE6A8}" presName="ChildAccent" presStyleLbl="alignImgPlace1" presStyleIdx="6" presStyleCnt="7"/>
      <dgm:spPr/>
    </dgm:pt>
    <dgm:pt modelId="{E180457A-5921-450B-A08A-A8C1365BFD05}" type="pres">
      <dgm:prSet presAssocID="{1479A8CB-46E3-49DC-8FD4-1A0C589AE6A8}" presName="Child1" presStyleLbl="revTx" presStyleIdx="0" presStyleCnt="0">
        <dgm:presLayoutVars>
          <dgm:chMax val="0"/>
          <dgm:chPref val="0"/>
          <dgm:bulletEnabled val="1"/>
        </dgm:presLayoutVars>
      </dgm:prSet>
      <dgm:spPr/>
    </dgm:pt>
    <dgm:pt modelId="{D8F6D601-2937-4078-808D-A5FDF5AA12D4}" type="pres">
      <dgm:prSet presAssocID="{1479A8CB-46E3-49DC-8FD4-1A0C589AE6A8}" presName="Parent1" presStyleLbl="node1" presStyleIdx="6" presStyleCnt="7">
        <dgm:presLayoutVars>
          <dgm:chMax val="2"/>
          <dgm:chPref val="1"/>
          <dgm:bulletEnabled val="1"/>
        </dgm:presLayoutVars>
      </dgm:prSet>
      <dgm:spPr/>
    </dgm:pt>
  </dgm:ptLst>
  <dgm:cxnLst>
    <dgm:cxn modelId="{8E563D00-D98E-4774-8F6E-0F8950A0C3DC}" type="presOf" srcId="{D66BB14A-0AB2-44B0-A9E4-2FEDD48AAA16}" destId="{11E6C405-1EB7-4CE0-BFB4-C89AA3E12894}" srcOrd="0" destOrd="0" presId="urn:microsoft.com/office/officeart/2011/layout/InterconnectedBlockProcess"/>
    <dgm:cxn modelId="{8781E300-62A1-4466-8608-2ADAAFDE506F}" srcId="{6530B5A4-A9D5-4770-A02A-8DEAEE48262F}" destId="{293E79FD-8AAE-43DF-840B-A23F27CC12C4}" srcOrd="0" destOrd="0" parTransId="{08FF4D81-12D9-496D-BE8B-C6F8B45424B4}" sibTransId="{41A0C888-C43F-4611-B7BE-303E845429D2}"/>
    <dgm:cxn modelId="{C55AE900-7A3A-451D-BE86-448F275A30B9}" srcId="{8187E4F3-5799-4C7E-9FC2-77BF626883FD}" destId="{CF1C299B-5389-4E47-A6CC-9EACC9FCF5D0}" srcOrd="6" destOrd="0" parTransId="{CE87E5F3-06EE-4A8F-95D2-8501D64F7F07}" sibTransId="{C07AA7B7-68A5-494B-B187-807AABBF5D37}"/>
    <dgm:cxn modelId="{9A0F4005-84F2-4064-921B-E762C770B72F}" srcId="{6530B5A4-A9D5-4770-A02A-8DEAEE48262F}" destId="{BCEBB82C-1272-4F91-A8F4-D0ADF8975CCB}" srcOrd="9" destOrd="0" parTransId="{2F058B3D-D45B-44F6-A9AD-3EF2B818D917}" sibTransId="{72B9D893-2F91-44F5-9AFE-41CDB97CFCE9}"/>
    <dgm:cxn modelId="{AB880506-1717-4831-B8B6-E7B81CF1E556}" type="presOf" srcId="{6BE0175B-7EB8-41F1-B025-FAD700BB6991}" destId="{2945EAAF-3BD5-4A93-9D82-6F8A15A774A3}" srcOrd="1" destOrd="2" presId="urn:microsoft.com/office/officeart/2011/layout/InterconnectedBlockProcess"/>
    <dgm:cxn modelId="{D0118907-4447-4427-8660-E22580466EC1}" type="presOf" srcId="{788C7CCD-8024-4F51-8DD4-664D083AE9D0}" destId="{2945EAAF-3BD5-4A93-9D82-6F8A15A774A3}" srcOrd="1" destOrd="7" presId="urn:microsoft.com/office/officeart/2011/layout/InterconnectedBlockProcess"/>
    <dgm:cxn modelId="{740B0C08-05B4-4967-9FE8-F2B40285F954}" srcId="{14CE9003-6611-4650-899F-3001AB0C0EE6}" destId="{72BF347F-9918-43CB-94C0-CE2B118AEA71}" srcOrd="5" destOrd="0" parTransId="{41C07D44-CEE7-457F-A7C2-5D776E4DC9B5}" sibTransId="{C1AD55AD-AF6B-4E87-8177-688714F2D967}"/>
    <dgm:cxn modelId="{7567AE08-A370-4E55-8042-FA26600F2554}" type="presOf" srcId="{8DF415F6-D927-4221-8E85-1FE05B2E6106}" destId="{6A1A4133-F64C-4620-846C-6B58B1906362}" srcOrd="0" destOrd="11" presId="urn:microsoft.com/office/officeart/2011/layout/InterconnectedBlockProcess"/>
    <dgm:cxn modelId="{63352C09-DB67-4EAA-93ED-C1B2A1C90423}" type="presOf" srcId="{1FD36732-B89D-46C5-BAAC-B9DC7471317C}" destId="{69A62B58-44FD-41C4-A7FA-59E75D66B9C3}" srcOrd="0" destOrd="4" presId="urn:microsoft.com/office/officeart/2011/layout/InterconnectedBlockProcess"/>
    <dgm:cxn modelId="{5543F00A-4456-4674-B700-921999D08D36}" srcId="{D66BB14A-0AB2-44B0-A9E4-2FEDD48AAA16}" destId="{9AF2B7A3-64FC-446F-B819-7E2C16213A07}" srcOrd="8" destOrd="0" parTransId="{4CF1CB3F-735F-4E42-BE0C-7EFBD92E14D8}" sibTransId="{8B3677A9-1653-44AC-A566-D898CBEA9AA4}"/>
    <dgm:cxn modelId="{4D9AA40F-1272-4BC9-A362-5C05ABB100A8}" type="presOf" srcId="{BCEBB82C-1272-4F91-A8F4-D0ADF8975CCB}" destId="{2945EAAF-3BD5-4A93-9D82-6F8A15A774A3}" srcOrd="1" destOrd="9" presId="urn:microsoft.com/office/officeart/2011/layout/InterconnectedBlockProcess"/>
    <dgm:cxn modelId="{D6F7ED0F-FCC3-4441-A176-4E3EA7BEFD20}" type="presOf" srcId="{E7805D96-6E56-4400-AF15-E7CD2DECF610}" destId="{A76F95B5-EA2A-4B2B-BAB7-B967F9D4B32F}" srcOrd="0" destOrd="5" presId="urn:microsoft.com/office/officeart/2011/layout/InterconnectedBlockProcess"/>
    <dgm:cxn modelId="{4C6B6810-CF75-4F9F-B576-9C3DA98275C0}" type="presOf" srcId="{562BE48F-F6CC-47C8-A521-A90CBA96B621}" destId="{404A3A9A-6330-4F47-B3ED-6A0EBD7A0C3A}" srcOrd="1" destOrd="7" presId="urn:microsoft.com/office/officeart/2011/layout/InterconnectedBlockProcess"/>
    <dgm:cxn modelId="{0FB3D611-0778-4669-84C6-D53E590ABC6E}" type="presOf" srcId="{6BE0175B-7EB8-41F1-B025-FAD700BB6991}" destId="{69A62B58-44FD-41C4-A7FA-59E75D66B9C3}" srcOrd="0" destOrd="2" presId="urn:microsoft.com/office/officeart/2011/layout/InterconnectedBlockProcess"/>
    <dgm:cxn modelId="{F5ED3113-6CEB-4257-A660-E7A8B5714EF0}" srcId="{F5C13E35-C268-47A4-8B5A-04842B52CCF6}" destId="{0814EBE5-A614-445F-81D5-752FE4435486}" srcOrd="1" destOrd="0" parTransId="{A3187397-D65E-497E-B248-D57D5B545F33}" sibTransId="{BD6EA941-1FAC-4D42-8A93-7E20A2E74B66}"/>
    <dgm:cxn modelId="{8CCEFC13-23D5-49E7-8FFA-04C57ADEBBEE}" type="presOf" srcId="{B185CFAC-CB35-4D3A-9E17-60D15150844B}" destId="{E180457A-5921-450B-A08A-A8C1365BFD05}" srcOrd="1" destOrd="6" presId="urn:microsoft.com/office/officeart/2011/layout/InterconnectedBlockProcess"/>
    <dgm:cxn modelId="{CA75B915-A63D-4126-A56F-747110F8108C}" type="presOf" srcId="{62E629CA-FD16-45EA-B5BF-453DF5E41959}" destId="{74A21538-0ADE-48C3-8B60-5A9E8237739D}" srcOrd="0" destOrd="0" presId="urn:microsoft.com/office/officeart/2011/layout/InterconnectedBlockProcess"/>
    <dgm:cxn modelId="{1C535117-24E9-4CB1-A34D-EEFCD1D40054}" srcId="{8187E4F3-5799-4C7E-9FC2-77BF626883FD}" destId="{7E3F35B0-AF91-4F25-9AA6-47E0D36C9873}" srcOrd="3" destOrd="0" parTransId="{8F325478-5EDC-4807-BF3F-BC55AAD325EC}" sibTransId="{FF07565E-B6CE-43E5-B5E1-06D26DE7F156}"/>
    <dgm:cxn modelId="{6CE94018-21EF-42C4-A7FC-9C2502557A32}" srcId="{14CE9003-6611-4650-899F-3001AB0C0EE6}" destId="{EBC1CBE8-6702-4B1F-B7E8-CB51CE3D9C58}" srcOrd="4" destOrd="0" parTransId="{3F11451F-A46B-4F8A-823A-92022EFFA17B}" sibTransId="{76C67815-5BF8-4EE9-A346-4918A9F0A54A}"/>
    <dgm:cxn modelId="{CB5ABD19-238D-4130-9C1D-8A9A326D0C46}" srcId="{6530B5A4-A9D5-4770-A02A-8DEAEE48262F}" destId="{1FD36732-B89D-46C5-BAAC-B9DC7471317C}" srcOrd="4" destOrd="0" parTransId="{F308634B-A30E-4E16-8BC4-B65B4BAF1AD3}" sibTransId="{5A3633F6-55B7-48B3-99CD-E34E95610469}"/>
    <dgm:cxn modelId="{69CF821C-F6ED-42E0-85F8-1B928D34B992}" type="presOf" srcId="{1FD36732-B89D-46C5-BAAC-B9DC7471317C}" destId="{2945EAAF-3BD5-4A93-9D82-6F8A15A774A3}" srcOrd="1" destOrd="4" presId="urn:microsoft.com/office/officeart/2011/layout/InterconnectedBlockProcess"/>
    <dgm:cxn modelId="{A0F33C1D-ED09-435B-8E67-DB51B194EC77}" type="presOf" srcId="{5A40A27C-BECA-4BC1-AB97-0E07CEE02E3A}" destId="{404A3A9A-6330-4F47-B3ED-6A0EBD7A0C3A}" srcOrd="1" destOrd="5" presId="urn:microsoft.com/office/officeart/2011/layout/InterconnectedBlockProcess"/>
    <dgm:cxn modelId="{6022491D-C98F-49E6-B104-64FD9711C70D}" type="presOf" srcId="{CF1C299B-5389-4E47-A6CC-9EACC9FCF5D0}" destId="{DC6FBC91-0DFA-4586-813F-517D331E1DE4}" srcOrd="1" destOrd="6" presId="urn:microsoft.com/office/officeart/2011/layout/InterconnectedBlockProcess"/>
    <dgm:cxn modelId="{3E1B781D-1213-4DA6-A914-FE629ADBDBB5}" type="presOf" srcId="{293E79FD-8AAE-43DF-840B-A23F27CC12C4}" destId="{2945EAAF-3BD5-4A93-9D82-6F8A15A774A3}" srcOrd="1" destOrd="0" presId="urn:microsoft.com/office/officeart/2011/layout/InterconnectedBlockProcess"/>
    <dgm:cxn modelId="{8E2AF71F-FC2C-420D-8984-183AF59C682A}" srcId="{1479A8CB-46E3-49DC-8FD4-1A0C589AE6A8}" destId="{A8EE1FA2-AD6C-4CDE-9A68-BA42D13146EE}" srcOrd="1" destOrd="0" parTransId="{2F6A1129-9D3D-476B-A4EC-ABC6219D6BCF}" sibTransId="{916A9B11-0A72-4AFA-BE4B-865856ECCB1C}"/>
    <dgm:cxn modelId="{5CCA9723-89FA-4EA6-9C57-CBB288625ED4}" srcId="{14CE9003-6611-4650-899F-3001AB0C0EE6}" destId="{882F90E3-7309-4D65-A13B-1DF8DBC7C6AD}" srcOrd="8" destOrd="0" parTransId="{C34CC984-1916-4759-9FFF-037B65109C22}" sibTransId="{E5AAA3B4-7A03-47CB-92E4-DA61BDEC1D76}"/>
    <dgm:cxn modelId="{4E139B23-5380-445B-BF78-58895482C8C3}" type="presOf" srcId="{AB56A353-2DBF-4EFD-8F80-48FCE2A981E2}" destId="{6A1A4133-F64C-4620-846C-6B58B1906362}" srcOrd="0" destOrd="7" presId="urn:microsoft.com/office/officeart/2011/layout/InterconnectedBlockProcess"/>
    <dgm:cxn modelId="{8F43BA24-20EA-43F6-AA48-7CA29868A302}" type="presOf" srcId="{66690996-75E3-445E-BA4D-0EBD4BBE6F8D}" destId="{2945EAAF-3BD5-4A93-9D82-6F8A15A774A3}" srcOrd="1" destOrd="5" presId="urn:microsoft.com/office/officeart/2011/layout/InterconnectedBlockProcess"/>
    <dgm:cxn modelId="{CB281225-B70E-4871-97BC-044AC957E189}" type="presOf" srcId="{92CBC215-C696-46E5-8870-EB172F0C4CFD}" destId="{404A3A9A-6330-4F47-B3ED-6A0EBD7A0C3A}" srcOrd="1" destOrd="4" presId="urn:microsoft.com/office/officeart/2011/layout/InterconnectedBlockProcess"/>
    <dgm:cxn modelId="{09089F25-AFB0-4F6B-88DF-C0ADA4DAC469}" srcId="{6530B5A4-A9D5-4770-A02A-8DEAEE48262F}" destId="{6BE0175B-7EB8-41F1-B025-FAD700BB6991}" srcOrd="2" destOrd="0" parTransId="{57A5B0C2-7755-4482-9EBA-166BB0359749}" sibTransId="{1942E00B-0FAD-461F-8649-5481258562A2}"/>
    <dgm:cxn modelId="{13B90128-9267-46BA-B690-E1B7510358B1}" type="presOf" srcId="{B6D62F54-93F4-4F88-AD2F-43EFB398C81E}" destId="{E180457A-5921-450B-A08A-A8C1365BFD05}" srcOrd="1" destOrd="2" presId="urn:microsoft.com/office/officeart/2011/layout/InterconnectedBlockProcess"/>
    <dgm:cxn modelId="{C75D7F28-EEE4-456E-A300-6F5752BAE298}" type="presOf" srcId="{1AC9F415-DE56-4DD4-9D62-0AEA3DEA1461}" destId="{226A47AB-F4AA-420D-BB7C-34689D1C89C0}" srcOrd="1" destOrd="11" presId="urn:microsoft.com/office/officeart/2011/layout/InterconnectedBlockProcess"/>
    <dgm:cxn modelId="{D0D8C328-1424-453D-85BA-2DBB943E0BD5}" srcId="{B3F0B2C4-5F1C-457B-BB39-C3858B214E60}" destId="{85A5DB40-3D67-4552-9547-3BBB08B3A92C}" srcOrd="0" destOrd="0" parTransId="{681CE610-145E-4AD1-81EB-9C84EE4EA643}" sibTransId="{C001F266-3FD8-4579-8BEC-207F129641C9}"/>
    <dgm:cxn modelId="{CFAFBD2B-37DA-4B54-8448-8373219E8280}" type="presOf" srcId="{F5C13E35-C268-47A4-8B5A-04842B52CCF6}" destId="{BE14382D-3E9D-4CCC-AA00-B03536D66055}" srcOrd="0" destOrd="0" presId="urn:microsoft.com/office/officeart/2011/layout/InterconnectedBlockProcess"/>
    <dgm:cxn modelId="{2015352E-988A-4827-8CEC-4CAB19521BCE}" srcId="{6530B5A4-A9D5-4770-A02A-8DEAEE48262F}" destId="{37AD84CF-3511-4B72-B60E-5475F69C656D}" srcOrd="1" destOrd="0" parTransId="{6E794E41-901B-4AA1-9458-E5E1AFEA0403}" sibTransId="{EA358FD0-7A5F-4305-B86D-56DFC98803AC}"/>
    <dgm:cxn modelId="{BBBD8B2E-D4F0-4FAE-AB84-A5818997ADE6}" srcId="{D66BB14A-0AB2-44B0-A9E4-2FEDD48AAA16}" destId="{562BE48F-F6CC-47C8-A521-A90CBA96B621}" srcOrd="7" destOrd="0" parTransId="{7258D488-CEF1-44E3-84A0-A8168707C4D4}" sibTransId="{02C315CC-DC31-4DB2-9321-250CFB65449D}"/>
    <dgm:cxn modelId="{5677E62E-50E1-4276-865F-F45B105589D5}" type="presOf" srcId="{B31D1D48-FD1D-4D25-A678-913802E76097}" destId="{74A21538-0ADE-48C3-8B60-5A9E8237739D}" srcOrd="0" destOrd="6" presId="urn:microsoft.com/office/officeart/2011/layout/InterconnectedBlockProcess"/>
    <dgm:cxn modelId="{2998192F-37D7-40C1-BF21-11EB547FDA56}" type="presOf" srcId="{8187E4F3-5799-4C7E-9FC2-77BF626883FD}" destId="{3D75D122-4ABF-4C20-A939-F6A5282E6719}" srcOrd="0" destOrd="0" presId="urn:microsoft.com/office/officeart/2011/layout/InterconnectedBlockProcess"/>
    <dgm:cxn modelId="{31903D32-D3D1-4D74-BE36-D79A518BA836}" srcId="{0814EBE5-A614-445F-81D5-752FE4435486}" destId="{02314378-FB01-49C1-9AC5-1D303D52561F}" srcOrd="3" destOrd="0" parTransId="{EE90DCD7-36F8-4735-AC31-C6E4D82A693E}" sibTransId="{FAC7FD11-918D-42E5-8C5E-3152459956DF}"/>
    <dgm:cxn modelId="{E92C7332-54DE-4569-98DC-96D54F8F4A4B}" type="presOf" srcId="{1479A8CB-46E3-49DC-8FD4-1A0C589AE6A8}" destId="{D8F6D601-2937-4078-808D-A5FDF5AA12D4}" srcOrd="0" destOrd="0" presId="urn:microsoft.com/office/officeart/2011/layout/InterconnectedBlockProcess"/>
    <dgm:cxn modelId="{C509FA32-8309-41CC-A199-691398D73352}" type="presOf" srcId="{58257937-45A5-4441-B14F-E1492D67037F}" destId="{404A3A9A-6330-4F47-B3ED-6A0EBD7A0C3A}" srcOrd="1" destOrd="1" presId="urn:microsoft.com/office/officeart/2011/layout/InterconnectedBlockProcess"/>
    <dgm:cxn modelId="{1CDAB937-D4FF-4586-AE2C-7BF268034033}" srcId="{064CA41D-CE64-4936-B66F-6933D66EFB10}" destId="{9CC83224-7638-422D-8419-C9DE24106389}" srcOrd="0" destOrd="0" parTransId="{D7AFA3DD-F26E-4AFF-8D98-78B5123EA0FE}" sibTransId="{CBA400D7-905C-45FA-A3B5-A6BD7FA7DC2A}"/>
    <dgm:cxn modelId="{F8E45E39-663C-4662-ACA2-22B89A38D6E1}" type="presOf" srcId="{11744231-70E0-4DA0-A6F2-1B3BE5CBA115}" destId="{74A21538-0ADE-48C3-8B60-5A9E8237739D}" srcOrd="0" destOrd="5" presId="urn:microsoft.com/office/officeart/2011/layout/InterconnectedBlockProcess"/>
    <dgm:cxn modelId="{0747AC39-2E17-4863-B11F-1016485D7B47}" type="presOf" srcId="{2D20E3D9-118A-4122-A246-4C265E5B0818}" destId="{A76F95B5-EA2A-4B2B-BAB7-B967F9D4B32F}" srcOrd="0" destOrd="7" presId="urn:microsoft.com/office/officeart/2011/layout/InterconnectedBlockProcess"/>
    <dgm:cxn modelId="{02C9D73A-7D13-40D2-B26D-7A9716A9099B}" type="presOf" srcId="{F91398C7-6D52-4550-833B-CBDEB71A59A8}" destId="{FAC88AA5-1219-4D32-B64C-9B8D6A06E635}" srcOrd="0" destOrd="6" presId="urn:microsoft.com/office/officeart/2011/layout/InterconnectedBlockProcess"/>
    <dgm:cxn modelId="{67ED3C3C-3D3E-4CA6-9634-884D57047515}" srcId="{0814EBE5-A614-445F-81D5-752FE4435486}" destId="{1AC9F415-DE56-4DD4-9D62-0AEA3DEA1461}" srcOrd="11" destOrd="0" parTransId="{669732AE-3BC3-4BD0-93CD-B744B420D2C3}" sibTransId="{9085AD03-EF86-4247-BCCB-639EB2030B66}"/>
    <dgm:cxn modelId="{5E74E53D-29C8-47DA-8242-35ECDFB2C355}" srcId="{8187E4F3-5799-4C7E-9FC2-77BF626883FD}" destId="{625A9423-8C93-4991-B047-251DB6F0CB35}" srcOrd="7" destOrd="0" parTransId="{51175AE5-6EC2-43E1-AF86-7359FBE15DAF}" sibTransId="{470D03FC-A66F-46F5-B1ED-B0DB9955B982}"/>
    <dgm:cxn modelId="{D2B9833F-F7AF-42A3-AA41-E6F706702A3A}" type="presOf" srcId="{83E446F6-7F04-4108-BA19-B70F33620698}" destId="{74A21538-0ADE-48C3-8B60-5A9E8237739D}" srcOrd="0" destOrd="7" presId="urn:microsoft.com/office/officeart/2011/layout/InterconnectedBlockProcess"/>
    <dgm:cxn modelId="{2CC41E5B-1BFE-4639-8370-C901032C6C01}" srcId="{F5C13E35-C268-47A4-8B5A-04842B52CCF6}" destId="{1479A8CB-46E3-49DC-8FD4-1A0C589AE6A8}" srcOrd="0" destOrd="0" parTransId="{AA256786-BE48-4C7B-8038-9D8840B9B246}" sibTransId="{B1F8D19B-5219-4655-9A4D-BB3DC3FA8588}"/>
    <dgm:cxn modelId="{98119D5B-79AA-422A-91D4-70D5C149E762}" srcId="{064CA41D-CE64-4936-B66F-6933D66EFB10}" destId="{B6D62F54-93F4-4F88-AD2F-43EFB398C81E}" srcOrd="1" destOrd="0" parTransId="{08F4608B-CCD6-4341-A574-B2CE2F5BC15B}" sibTransId="{E03CC3DD-84DC-4FC1-98D0-2488CC75673A}"/>
    <dgm:cxn modelId="{EFA82C5D-F218-4AD4-AC66-23126B64EE4B}" srcId="{8187E4F3-5799-4C7E-9FC2-77BF626883FD}" destId="{E23CFAB6-02FC-45AE-BDAB-EB4E47006F3D}" srcOrd="5" destOrd="0" parTransId="{04D86F54-04DD-4EC4-9E4C-4FE962D7FC55}" sibTransId="{385B356E-C010-4C43-BEAF-0C90F6B02515}"/>
    <dgm:cxn modelId="{0967F55D-9E50-47F1-8550-7C8878BDB297}" type="presOf" srcId="{72BF347F-9918-43CB-94C0-CE2B118AEA71}" destId="{6A1A4133-F64C-4620-846C-6B58B1906362}" srcOrd="0" destOrd="5" presId="urn:microsoft.com/office/officeart/2011/layout/InterconnectedBlockProcess"/>
    <dgm:cxn modelId="{E5F5BB5F-8DFC-43D7-9DD5-22818C7E1B45}" type="presOf" srcId="{50C98531-BC55-4924-9CDC-2515AF9D7E21}" destId="{74A21538-0ADE-48C3-8B60-5A9E8237739D}" srcOrd="0" destOrd="2" presId="urn:microsoft.com/office/officeart/2011/layout/InterconnectedBlockProcess"/>
    <dgm:cxn modelId="{A2269260-5981-443A-BA7A-4D71EDE67A19}" type="presOf" srcId="{045B5653-7701-4AA9-8DC4-468A7385E9DA}" destId="{D237922E-5515-4055-82BD-7E2753312374}" srcOrd="1" destOrd="2" presId="urn:microsoft.com/office/officeart/2011/layout/InterconnectedBlockProcess"/>
    <dgm:cxn modelId="{F097C460-087A-4513-8B15-9C0B8E458890}" type="presOf" srcId="{1FD59EB8-A317-467B-A897-E4EA91CD1173}" destId="{226A47AB-F4AA-420D-BB7C-34689D1C89C0}" srcOrd="1" destOrd="1" presId="urn:microsoft.com/office/officeart/2011/layout/InterconnectedBlockProcess"/>
    <dgm:cxn modelId="{B2600962-53B7-4C27-878F-17758A9DA70B}" type="presOf" srcId="{BDD3F3FB-2D5A-4922-963B-EB2C8E4C6366}" destId="{DC6FBC91-0DFA-4586-813F-517D331E1DE4}" srcOrd="1" destOrd="2" presId="urn:microsoft.com/office/officeart/2011/layout/InterconnectedBlockProcess"/>
    <dgm:cxn modelId="{906BA662-AC07-4B7B-9A6B-6E62998C87A6}" type="presOf" srcId="{EBC1CBE8-6702-4B1F-B7E8-CB51CE3D9C58}" destId="{6A1A4133-F64C-4620-846C-6B58B1906362}" srcOrd="0" destOrd="4" presId="urn:microsoft.com/office/officeart/2011/layout/InterconnectedBlockProcess"/>
    <dgm:cxn modelId="{3E6EC142-CB8B-4ED0-8DE7-1456F6B78A36}" type="presOf" srcId="{02314378-FB01-49C1-9AC5-1D303D52561F}" destId="{226A47AB-F4AA-420D-BB7C-34689D1C89C0}" srcOrd="1" destOrd="3" presId="urn:microsoft.com/office/officeart/2011/layout/InterconnectedBlockProcess"/>
    <dgm:cxn modelId="{E43DE942-0207-4FB6-89BF-49617E73DCD1}" type="presOf" srcId="{61755857-FDF9-49C8-A0FC-08AD535EAD7A}" destId="{226A47AB-F4AA-420D-BB7C-34689D1C89C0}" srcOrd="1" destOrd="12" presId="urn:microsoft.com/office/officeart/2011/layout/InterconnectedBlockProcess"/>
    <dgm:cxn modelId="{6840B144-0E45-4843-80C0-66265DCBAB4D}" type="presOf" srcId="{50C98531-BC55-4924-9CDC-2515AF9D7E21}" destId="{226A47AB-F4AA-420D-BB7C-34689D1C89C0}" srcOrd="1" destOrd="2" presId="urn:microsoft.com/office/officeart/2011/layout/InterconnectedBlockProcess"/>
    <dgm:cxn modelId="{566C0565-520E-4528-94DB-A23BB0449A3D}" srcId="{14CE9003-6611-4650-899F-3001AB0C0EE6}" destId="{96551484-53C9-4F1C-A285-AACB4280E415}" srcOrd="9" destOrd="0" parTransId="{0F7C2986-22C8-43EF-9E88-DE16C7BBAA15}" sibTransId="{2A1C7303-A92B-4D76-81BC-6E5653FF60A4}"/>
    <dgm:cxn modelId="{061E7E65-6555-4A07-8F3E-5A1FEF112DAE}" srcId="{14CE9003-6611-4650-899F-3001AB0C0EE6}" destId="{D156E580-CA3C-4B33-AE57-FA8D0A1DCD13}" srcOrd="0" destOrd="0" parTransId="{2C3A4C9E-2B1A-4A43-836E-56EC34FF1B2E}" sibTransId="{6DA6A0FB-DEF5-4493-9870-52F0BA1F05E9}"/>
    <dgm:cxn modelId="{FB360366-3D57-4E08-8D74-9A8F593BC04F}" type="presOf" srcId="{F91398C7-6D52-4550-833B-CBDEB71A59A8}" destId="{404A3A9A-6330-4F47-B3ED-6A0EBD7A0C3A}" srcOrd="1" destOrd="6" presId="urn:microsoft.com/office/officeart/2011/layout/InterconnectedBlockProcess"/>
    <dgm:cxn modelId="{3556E746-1E9E-47E3-9250-37A4BA5654DD}" type="presOf" srcId="{387BCF51-B371-4B07-854B-B86AF981D05A}" destId="{D237922E-5515-4055-82BD-7E2753312374}" srcOrd="1" destOrd="10" presId="urn:microsoft.com/office/officeart/2011/layout/InterconnectedBlockProcess"/>
    <dgm:cxn modelId="{EC8E1A67-3445-4667-ADBC-DEA2D8D023E4}" type="presOf" srcId="{788C7CCD-8024-4F51-8DD4-664D083AE9D0}" destId="{69A62B58-44FD-41C4-A7FA-59E75D66B9C3}" srcOrd="0" destOrd="7" presId="urn:microsoft.com/office/officeart/2011/layout/InterconnectedBlockProcess"/>
    <dgm:cxn modelId="{7AAAB367-2E35-4445-8DDF-94D0268992EE}" srcId="{F5C13E35-C268-47A4-8B5A-04842B52CCF6}" destId="{6530B5A4-A9D5-4770-A02A-8DEAEE48262F}" srcOrd="2" destOrd="0" parTransId="{003C1960-B7B7-4154-BC6E-B4D5BF3CFE85}" sibTransId="{78814F2C-5051-4599-A400-E0F2EF23B00E}"/>
    <dgm:cxn modelId="{FE2CD768-4F66-40B6-AE85-17FA82298C20}" type="presOf" srcId="{7C6804FF-ED92-4592-A0BF-C9E915F9F806}" destId="{404A3A9A-6330-4F47-B3ED-6A0EBD7A0C3A}" srcOrd="1" destOrd="0" presId="urn:microsoft.com/office/officeart/2011/layout/InterconnectedBlockProcess"/>
    <dgm:cxn modelId="{F89E9549-160C-46D8-876D-6941539CC39F}" srcId="{6530B5A4-A9D5-4770-A02A-8DEAEE48262F}" destId="{17878236-3A5F-473C-A0BC-C190BBEB9D74}" srcOrd="3" destOrd="0" parTransId="{2E55B1DA-76EB-4A5C-96B4-6AE74CFBFEFD}" sibTransId="{41A54143-135D-4FBB-8310-EE5722C1B5B5}"/>
    <dgm:cxn modelId="{2ABE2F6A-AF7A-44C2-A160-8C641B6574FB}" type="presOf" srcId="{293E79FD-8AAE-43DF-840B-A23F27CC12C4}" destId="{69A62B58-44FD-41C4-A7FA-59E75D66B9C3}" srcOrd="0" destOrd="0" presId="urn:microsoft.com/office/officeart/2011/layout/InterconnectedBlockProcess"/>
    <dgm:cxn modelId="{5A3B606A-7262-4814-8DAD-8EFC09DE9530}" srcId="{8187E4F3-5799-4C7E-9FC2-77BF626883FD}" destId="{E0E9D77D-812A-48D2-B5A4-D4E67C42BB7B}" srcOrd="4" destOrd="0" parTransId="{7A3E4D41-9B6D-44DC-AF86-DD42B854F7EF}" sibTransId="{F32972BB-F657-4CF3-A5C3-84C78DF479C1}"/>
    <dgm:cxn modelId="{5859796A-FF2A-42A1-9581-166A0221C2FE}" type="presOf" srcId="{B185CFAC-CB35-4D3A-9E17-60D15150844B}" destId="{A76F95B5-EA2A-4B2B-BAB7-B967F9D4B32F}" srcOrd="0" destOrd="6" presId="urn:microsoft.com/office/officeart/2011/layout/InterconnectedBlockProcess"/>
    <dgm:cxn modelId="{6F7C8E4A-5D2E-4CF2-A0B2-307AF18429B5}" type="presOf" srcId="{849DB7F2-A1CC-4D76-A0DE-B6C535C391EF}" destId="{226A47AB-F4AA-420D-BB7C-34689D1C89C0}" srcOrd="1" destOrd="4" presId="urn:microsoft.com/office/officeart/2011/layout/InterconnectedBlockProcess"/>
    <dgm:cxn modelId="{9648AF4B-4F81-4C80-9B47-9AC3FFF405D8}" srcId="{6530B5A4-A9D5-4770-A02A-8DEAEE48262F}" destId="{788C7CCD-8024-4F51-8DD4-664D083AE9D0}" srcOrd="7" destOrd="0" parTransId="{80C6D9A0-FEF4-4D02-82EB-D17A8B6F5910}" sibTransId="{575507C1-C435-43E4-BAA6-C41B7AD5D9E6}"/>
    <dgm:cxn modelId="{CA17F84B-7F0F-4C81-AC31-615FFF0D7803}" srcId="{0814EBE5-A614-445F-81D5-752FE4435486}" destId="{62E629CA-FD16-45EA-B5BF-453DF5E41959}" srcOrd="0" destOrd="0" parTransId="{C5222B7D-8C19-43BD-AE08-4642AD4F60C7}" sibTransId="{F453AA9D-C962-4755-AD34-88B1F0591B19}"/>
    <dgm:cxn modelId="{E0874C6C-0AEC-4535-A747-4085F77978D5}" type="presOf" srcId="{849DB7F2-A1CC-4D76-A0DE-B6C535C391EF}" destId="{74A21538-0ADE-48C3-8B60-5A9E8237739D}" srcOrd="0" destOrd="4" presId="urn:microsoft.com/office/officeart/2011/layout/InterconnectedBlockProcess"/>
    <dgm:cxn modelId="{C603534C-9C7E-4BC0-BDC1-1C458BD229CC}" type="presOf" srcId="{9AF2B7A3-64FC-446F-B819-7E2C16213A07}" destId="{404A3A9A-6330-4F47-B3ED-6A0EBD7A0C3A}" srcOrd="1" destOrd="8" presId="urn:microsoft.com/office/officeart/2011/layout/InterconnectedBlockProcess"/>
    <dgm:cxn modelId="{1FA56A6D-60B6-4CE0-A093-491563E49E2D}" srcId="{0814EBE5-A614-445F-81D5-752FE4435486}" destId="{11744231-70E0-4DA0-A6F2-1B3BE5CBA115}" srcOrd="5" destOrd="0" parTransId="{2A9AFB2C-5081-454D-8248-7ECCB4119A25}" sibTransId="{8ACF097C-C972-4D3C-8DE5-BBB4026D3274}"/>
    <dgm:cxn modelId="{62F3856D-3CE6-4179-B6B5-3F0E72A20FA2}" type="presOf" srcId="{E79E2C52-F904-498A-81AD-19F2E99FDBFD}" destId="{DC6FBC91-0DFA-4586-813F-517D331E1DE4}" srcOrd="1" destOrd="1" presId="urn:microsoft.com/office/officeart/2011/layout/InterconnectedBlockProcess"/>
    <dgm:cxn modelId="{035F2E6E-93C7-4C0D-892F-F526B6C6FFA3}" type="presOf" srcId="{382425F6-94BA-4A43-A184-9B91F62D8B02}" destId="{74A21538-0ADE-48C3-8B60-5A9E8237739D}" srcOrd="0" destOrd="8" presId="urn:microsoft.com/office/officeart/2011/layout/InterconnectedBlockProcess"/>
    <dgm:cxn modelId="{813D926E-DCE7-4F13-9DCE-92222A202749}" type="presOf" srcId="{0814EBE5-A614-445F-81D5-752FE4435486}" destId="{C13A4E00-E26B-4370-911E-898A8DE16AD4}" srcOrd="0" destOrd="0" presId="urn:microsoft.com/office/officeart/2011/layout/InterconnectedBlockProcess"/>
    <dgm:cxn modelId="{AB4C954F-122A-4E3D-A20E-40B308A06461}" type="presOf" srcId="{2D20E3D9-118A-4122-A246-4C265E5B0818}" destId="{E180457A-5921-450B-A08A-A8C1365BFD05}" srcOrd="1" destOrd="7" presId="urn:microsoft.com/office/officeart/2011/layout/InterconnectedBlockProcess"/>
    <dgm:cxn modelId="{D173CF6F-977B-4CFB-BAF4-053D4A6422C5}" type="presOf" srcId="{884B02A7-5180-478B-A30F-B807E3527D2A}" destId="{FAC88AA5-1219-4D32-B64C-9B8D6A06E635}" srcOrd="0" destOrd="3" presId="urn:microsoft.com/office/officeart/2011/layout/InterconnectedBlockProcess"/>
    <dgm:cxn modelId="{A0B83D50-5991-4DA2-A112-5483A3C9A80D}" type="presOf" srcId="{064CA41D-CE64-4936-B66F-6933D66EFB10}" destId="{A76F95B5-EA2A-4B2B-BAB7-B967F9D4B32F}" srcOrd="0" destOrd="0" presId="urn:microsoft.com/office/officeart/2011/layout/InterconnectedBlockProcess"/>
    <dgm:cxn modelId="{27E17750-BB0B-414B-96E2-5A3DDE09331D}" type="presOf" srcId="{96551484-53C9-4F1C-A285-AACB4280E415}" destId="{D237922E-5515-4055-82BD-7E2753312374}" srcOrd="1" destOrd="9" presId="urn:microsoft.com/office/officeart/2011/layout/InterconnectedBlockProcess"/>
    <dgm:cxn modelId="{906B6E52-6DF2-4E61-8897-E548B889F97A}" type="presOf" srcId="{0FD204C9-1C93-4396-A7E8-739F13B07EDB}" destId="{2945EAAF-3BD5-4A93-9D82-6F8A15A774A3}" srcOrd="1" destOrd="6" presId="urn:microsoft.com/office/officeart/2011/layout/InterconnectedBlockProcess"/>
    <dgm:cxn modelId="{A1E17A53-B84C-463D-BF59-F79DCE339C79}" type="presOf" srcId="{6530B5A4-A9D5-4770-A02A-8DEAEE48262F}" destId="{B7A5C941-A3EF-41BC-91FC-414A3DC92CD4}" srcOrd="0" destOrd="0" presId="urn:microsoft.com/office/officeart/2011/layout/InterconnectedBlockProcess"/>
    <dgm:cxn modelId="{A25DEB53-B4BA-443E-A877-F7EAEE7DD62E}" type="presOf" srcId="{02314378-FB01-49C1-9AC5-1D303D52561F}" destId="{74A21538-0ADE-48C3-8B60-5A9E8237739D}" srcOrd="0" destOrd="3" presId="urn:microsoft.com/office/officeart/2011/layout/InterconnectedBlockProcess"/>
    <dgm:cxn modelId="{5D398954-66FE-4DDE-867E-6CD306304113}" srcId="{0814EBE5-A614-445F-81D5-752FE4435486}" destId="{5629BF45-82D2-4642-AC36-007DFDE444FF}" srcOrd="10" destOrd="0" parTransId="{01310379-ED5D-4A88-AD4F-921F6BB94C40}" sibTransId="{D74952E6-281A-4084-BC8B-2868C35EA211}"/>
    <dgm:cxn modelId="{B8C69F55-3F7D-4C2D-8830-987572F136A6}" type="presOf" srcId="{884B02A7-5180-478B-A30F-B807E3527D2A}" destId="{404A3A9A-6330-4F47-B3ED-6A0EBD7A0C3A}" srcOrd="1" destOrd="3" presId="urn:microsoft.com/office/officeart/2011/layout/InterconnectedBlockProcess"/>
    <dgm:cxn modelId="{DB36CC75-E416-4F8E-AAB9-F5DDE9121CF7}" srcId="{0814EBE5-A614-445F-81D5-752FE4435486}" destId="{3AA4EC27-3756-476A-B425-9C8EB6D8439F}" srcOrd="9" destOrd="0" parTransId="{5D95F6B6-E7E8-49BF-992F-46F0A49148E5}" sibTransId="{AD6A4201-2788-4CB0-AB12-DF280593BDC7}"/>
    <dgm:cxn modelId="{816B9456-CE71-491D-A30E-53E0D810566E}" type="presOf" srcId="{562BE48F-F6CC-47C8-A521-A90CBA96B621}" destId="{FAC88AA5-1219-4D32-B64C-9B8D6A06E635}" srcOrd="0" destOrd="7" presId="urn:microsoft.com/office/officeart/2011/layout/InterconnectedBlockProcess"/>
    <dgm:cxn modelId="{CDA62858-491A-4EA7-9F79-5874243EB020}" type="presOf" srcId="{5629BF45-82D2-4642-AC36-007DFDE444FF}" destId="{226A47AB-F4AA-420D-BB7C-34689D1C89C0}" srcOrd="1" destOrd="10" presId="urn:microsoft.com/office/officeart/2011/layout/InterconnectedBlockProcess"/>
    <dgm:cxn modelId="{EB964658-2F0E-4210-B4DB-71AD464592DF}" type="presOf" srcId="{17878236-3A5F-473C-A0BC-C190BBEB9D74}" destId="{2945EAAF-3BD5-4A93-9D82-6F8A15A774A3}" srcOrd="1" destOrd="3" presId="urn:microsoft.com/office/officeart/2011/layout/InterconnectedBlockProcess"/>
    <dgm:cxn modelId="{6DB38278-86B1-4375-92C0-67960B54443F}" type="presOf" srcId="{045B5653-7701-4AA9-8DC4-468A7385E9DA}" destId="{6A1A4133-F64C-4620-846C-6B58B1906362}" srcOrd="0" destOrd="2" presId="urn:microsoft.com/office/officeart/2011/layout/InterconnectedBlockProcess"/>
    <dgm:cxn modelId="{2DBCEC79-EE0A-4ACB-8665-A3667802C039}" type="presOf" srcId="{EBC1CBE8-6702-4B1F-B7E8-CB51CE3D9C58}" destId="{D237922E-5515-4055-82BD-7E2753312374}" srcOrd="1" destOrd="4" presId="urn:microsoft.com/office/officeart/2011/layout/InterconnectedBlockProcess"/>
    <dgm:cxn modelId="{F8BF0F7A-FE0C-4AAF-9692-21562779A471}" srcId="{0814EBE5-A614-445F-81D5-752FE4435486}" destId="{61755857-FDF9-49C8-A0FC-08AD535EAD7A}" srcOrd="12" destOrd="0" parTransId="{2D6FB05C-9ECF-40FF-9634-2F50CCA0DA8D}" sibTransId="{4724C7F5-4F66-41E8-9404-FEA3B61C5EAF}"/>
    <dgm:cxn modelId="{9056105A-BAB0-4CE7-9D67-5B7ECF436FB5}" type="presOf" srcId="{882F90E3-7309-4D65-A13B-1DF8DBC7C6AD}" destId="{D237922E-5515-4055-82BD-7E2753312374}" srcOrd="1" destOrd="8" presId="urn:microsoft.com/office/officeart/2011/layout/InterconnectedBlockProcess"/>
    <dgm:cxn modelId="{6C292A7A-1EDD-4F65-9904-FAF3A939325F}" type="presOf" srcId="{1A0E630D-C60E-40FB-88F5-A7C368C63585}" destId="{6A1A4133-F64C-4620-846C-6B58B1906362}" srcOrd="0" destOrd="3" presId="urn:microsoft.com/office/officeart/2011/layout/InterconnectedBlockProcess"/>
    <dgm:cxn modelId="{7E6F2C5A-2989-410D-9617-90A11B0009DD}" type="presOf" srcId="{B31D1D48-FD1D-4D25-A678-913802E76097}" destId="{226A47AB-F4AA-420D-BB7C-34689D1C89C0}" srcOrd="1" destOrd="6" presId="urn:microsoft.com/office/officeart/2011/layout/InterconnectedBlockProcess"/>
    <dgm:cxn modelId="{6D98B67A-778B-407A-ACC0-67E5EF251D76}" type="presOf" srcId="{37336D75-E3F8-4548-9FD8-54BE2F31CAEC}" destId="{E18326E0-84E2-4343-B8E1-207775E85F3E}" srcOrd="0" destOrd="0" presId="urn:microsoft.com/office/officeart/2011/layout/InterconnectedBlockProcess"/>
    <dgm:cxn modelId="{8B8F707B-F0BC-4173-87DB-B39753C2A8E1}" type="presOf" srcId="{E7805D96-6E56-4400-AF15-E7CD2DECF610}" destId="{E180457A-5921-450B-A08A-A8C1365BFD05}" srcOrd="1" destOrd="5" presId="urn:microsoft.com/office/officeart/2011/layout/InterconnectedBlockProcess"/>
    <dgm:cxn modelId="{C38EB47B-B809-4674-B71F-008D095A0E63}" type="presOf" srcId="{882F90E3-7309-4D65-A13B-1DF8DBC7C6AD}" destId="{6A1A4133-F64C-4620-846C-6B58B1906362}" srcOrd="0" destOrd="8" presId="urn:microsoft.com/office/officeart/2011/layout/InterconnectedBlockProcess"/>
    <dgm:cxn modelId="{7950C17B-D742-49AC-AD30-571ECADCCEAA}" type="presOf" srcId="{E79E2C52-F904-498A-81AD-19F2E99FDBFD}" destId="{E18326E0-84E2-4343-B8E1-207775E85F3E}" srcOrd="0" destOrd="1" presId="urn:microsoft.com/office/officeart/2011/layout/InterconnectedBlockProcess"/>
    <dgm:cxn modelId="{083DFF7B-B62B-436A-BF8C-0AAAA4E9B877}" srcId="{14CE9003-6611-4650-899F-3001AB0C0EE6}" destId="{387BCF51-B371-4B07-854B-B86AF981D05A}" srcOrd="10" destOrd="0" parTransId="{3255B910-17B2-42EE-9AC2-93C311E08357}" sibTransId="{8C6E2BAF-053E-46C7-9161-BA448895CBB5}"/>
    <dgm:cxn modelId="{2CAD1B7C-751E-4497-834D-BE873CFF5DA8}" type="presOf" srcId="{AFBE8FD7-8A47-4E5D-BF5E-AEBFB14D82B8}" destId="{69A62B58-44FD-41C4-A7FA-59E75D66B9C3}" srcOrd="0" destOrd="10" presId="urn:microsoft.com/office/officeart/2011/layout/InterconnectedBlockProcess"/>
    <dgm:cxn modelId="{F355B57D-0980-45D6-A183-D8B5108F6751}" type="presOf" srcId="{37AD84CF-3511-4B72-B60E-5475F69C656D}" destId="{2945EAAF-3BD5-4A93-9D82-6F8A15A774A3}" srcOrd="1" destOrd="1" presId="urn:microsoft.com/office/officeart/2011/layout/InterconnectedBlockProcess"/>
    <dgm:cxn modelId="{DD34227E-554A-4BC0-AD39-4DF04CFE184A}" srcId="{0814EBE5-A614-445F-81D5-752FE4435486}" destId="{83E446F6-7F04-4108-BA19-B70F33620698}" srcOrd="7" destOrd="0" parTransId="{01B286F0-2369-4AB2-94B2-D903117738C0}" sibTransId="{DB9B46F5-9016-4C16-AC77-C2C07084A9D0}"/>
    <dgm:cxn modelId="{134C987E-8513-4D4B-8084-7EBEE0FF870F}" type="presOf" srcId="{625A9423-8C93-4991-B047-251DB6F0CB35}" destId="{E18326E0-84E2-4343-B8E1-207775E85F3E}" srcOrd="0" destOrd="7" presId="urn:microsoft.com/office/officeart/2011/layout/InterconnectedBlockProcess"/>
    <dgm:cxn modelId="{8CC6397F-56A2-4677-B57B-05FB88F587EA}" type="presOf" srcId="{1FD59EB8-A317-467B-A897-E4EA91CD1173}" destId="{74A21538-0ADE-48C3-8B60-5A9E8237739D}" srcOrd="0" destOrd="1" presId="urn:microsoft.com/office/officeart/2011/layout/InterconnectedBlockProcess"/>
    <dgm:cxn modelId="{DD65447F-A754-4A0F-A43A-0EF76D30E81A}" type="presOf" srcId="{D156E580-CA3C-4B33-AE57-FA8D0A1DCD13}" destId="{6A1A4133-F64C-4620-846C-6B58B1906362}" srcOrd="0" destOrd="0" presId="urn:microsoft.com/office/officeart/2011/layout/InterconnectedBlockProcess"/>
    <dgm:cxn modelId="{B87CFB7F-D35E-4C84-82F4-8B42499F0102}" srcId="{D66BB14A-0AB2-44B0-A9E4-2FEDD48AAA16}" destId="{5A40A27C-BECA-4BC1-AB97-0E07CEE02E3A}" srcOrd="5" destOrd="0" parTransId="{483FC7ED-9DE3-416C-8FD3-7F6BB5CE1431}" sibTransId="{EFF9FCC1-8768-4F79-BF4B-07A3F544B3C1}"/>
    <dgm:cxn modelId="{41C28680-8506-48C3-A9AF-D52C565B7E7E}" type="presOf" srcId="{E23CFAB6-02FC-45AE-BDAB-EB4E47006F3D}" destId="{DC6FBC91-0DFA-4586-813F-517D331E1DE4}" srcOrd="1" destOrd="5" presId="urn:microsoft.com/office/officeart/2011/layout/InterconnectedBlockProcess"/>
    <dgm:cxn modelId="{07F04681-1382-45B2-A5C6-7F52A108C8D4}" srcId="{57F34380-DFDC-40EC-91D3-E5F04DD57BA4}" destId="{7F276E7A-D5EE-41F8-AF09-1C78DEE1C641}" srcOrd="3" destOrd="0" parTransId="{6DE1FB50-AA20-458B-A62E-07C95FF04CF9}" sibTransId="{7B984FEC-1E7C-42D0-8AE7-A931632460D1}"/>
    <dgm:cxn modelId="{E1ED0984-0425-41ED-BE86-08912E7497EE}" srcId="{6530B5A4-A9D5-4770-A02A-8DEAEE48262F}" destId="{AFBE8FD7-8A47-4E5D-BF5E-AEBFB14D82B8}" srcOrd="10" destOrd="0" parTransId="{66277E37-BFC9-42B7-A076-E18F2ECFBDC4}" sibTransId="{7D33F3A0-D450-406A-B70A-6D521EEE2897}"/>
    <dgm:cxn modelId="{91B82884-6CCD-433B-A970-5FD04ABAE967}" type="presOf" srcId="{5629BF45-82D2-4642-AC36-007DFDE444FF}" destId="{74A21538-0ADE-48C3-8B60-5A9E8237739D}" srcOrd="0" destOrd="10" presId="urn:microsoft.com/office/officeart/2011/layout/InterconnectedBlockProcess"/>
    <dgm:cxn modelId="{CAF4C384-1AB1-47D6-9BBE-1105C0C614F7}" srcId="{1479A8CB-46E3-49DC-8FD4-1A0C589AE6A8}" destId="{064CA41D-CE64-4936-B66F-6933D66EFB10}" srcOrd="0" destOrd="0" parTransId="{9B699EC9-9179-4B54-8F92-7EB6025D88C1}" sibTransId="{FF9A294E-9ACF-453F-9D00-9C70F3294F68}"/>
    <dgm:cxn modelId="{E276EA84-4A63-49E4-A081-5BF5E68F32B1}" srcId="{D66BB14A-0AB2-44B0-A9E4-2FEDD48AAA16}" destId="{445F4B91-A8EE-4F32-95C0-BDBC24853D2D}" srcOrd="2" destOrd="0" parTransId="{FDA5CAE3-30D4-4AD2-8A65-BACBDEC2CCBA}" sibTransId="{5DA6D54C-AE7C-434F-A6A5-CA4367D71A5C}"/>
    <dgm:cxn modelId="{B9966F85-AD82-4DBE-B809-D0DF2446A128}" type="presOf" srcId="{492CA4A2-FA64-4DCB-BD16-F63B873A1EDA}" destId="{226A47AB-F4AA-420D-BB7C-34689D1C89C0}" srcOrd="1" destOrd="13" presId="urn:microsoft.com/office/officeart/2011/layout/InterconnectedBlockProcess"/>
    <dgm:cxn modelId="{A7EE4E88-468B-4D46-B34C-CFD03D2AFE51}" srcId="{0814EBE5-A614-445F-81D5-752FE4435486}" destId="{50C98531-BC55-4924-9CDC-2515AF9D7E21}" srcOrd="2" destOrd="0" parTransId="{8AA6A3B8-3347-4402-A40A-1B7871B1A592}" sibTransId="{A18B2354-6639-430B-8FB7-209B4EE320CE}"/>
    <dgm:cxn modelId="{C3A78A8B-927D-435C-A42B-2745F252CF32}" type="presOf" srcId="{96551484-53C9-4F1C-A285-AACB4280E415}" destId="{6A1A4133-F64C-4620-846C-6B58B1906362}" srcOrd="0" destOrd="9" presId="urn:microsoft.com/office/officeart/2011/layout/InterconnectedBlockProcess"/>
    <dgm:cxn modelId="{30859D8B-CDE2-4B17-93CA-A9BB71372A5D}" type="presOf" srcId="{72BF347F-9918-43CB-94C0-CE2B118AEA71}" destId="{D237922E-5515-4055-82BD-7E2753312374}" srcOrd="1" destOrd="5" presId="urn:microsoft.com/office/officeart/2011/layout/InterconnectedBlockProcess"/>
    <dgm:cxn modelId="{0D001D8D-FA5A-463C-B227-A6672690A6C6}" srcId="{D66BB14A-0AB2-44B0-A9E4-2FEDD48AAA16}" destId="{92CBC215-C696-46E5-8870-EB172F0C4CFD}" srcOrd="4" destOrd="0" parTransId="{D4179B2F-31B1-4FE6-959F-3648F4FA3F37}" sibTransId="{B5F0CE5B-20DC-4AC7-A5D8-D63E1953F43A}"/>
    <dgm:cxn modelId="{F9F4028F-27A4-4345-93AF-75CBEE096F56}" srcId="{F5C13E35-C268-47A4-8B5A-04842B52CCF6}" destId="{14CE9003-6611-4650-899F-3001AB0C0EE6}" srcOrd="3" destOrd="0" parTransId="{DF21EC64-65E3-4763-A6E9-BA2FBEBFB9BE}" sibTransId="{67A83C04-2F91-4556-A511-BC09E749DB34}"/>
    <dgm:cxn modelId="{3BDF2594-59AA-4339-B603-2D58B7F5FD08}" srcId="{14CE9003-6611-4650-899F-3001AB0C0EE6}" destId="{8DF415F6-D927-4221-8E85-1FE05B2E6106}" srcOrd="11" destOrd="0" parTransId="{E1C046BF-9DFC-4656-A7C4-791AF26E8844}" sibTransId="{30BEFA16-C757-4D7D-93A9-02AE2C1B0C57}"/>
    <dgm:cxn modelId="{6AB70995-0477-4BE7-BDD2-0C311D679F83}" type="presOf" srcId="{7E3F35B0-AF91-4F25-9AA6-47E0D36C9873}" destId="{E18326E0-84E2-4343-B8E1-207775E85F3E}" srcOrd="0" destOrd="3" presId="urn:microsoft.com/office/officeart/2011/layout/InterconnectedBlockProcess"/>
    <dgm:cxn modelId="{D6393495-FEF2-4725-AC7C-C4E495AC26D5}" type="presOf" srcId="{0FD204C9-1C93-4396-A7E8-739F13B07EDB}" destId="{69A62B58-44FD-41C4-A7FA-59E75D66B9C3}" srcOrd="0" destOrd="6" presId="urn:microsoft.com/office/officeart/2011/layout/InterconnectedBlockProcess"/>
    <dgm:cxn modelId="{ECA28396-06B4-445E-B20E-391BB2552B8B}" srcId="{D66BB14A-0AB2-44B0-A9E4-2FEDD48AAA16}" destId="{7C6804FF-ED92-4592-A0BF-C9E915F9F806}" srcOrd="0" destOrd="0" parTransId="{EA7EFEDC-9BBD-4DF8-BAA6-56EA4D1E946E}" sibTransId="{73B61AA9-68F2-45A5-BD2C-F5D2650AB14D}"/>
    <dgm:cxn modelId="{1623A896-814F-448C-927F-2009F7528321}" type="presOf" srcId="{6F603D71-1B99-4604-90D8-16188E8040C5}" destId="{D237922E-5515-4055-82BD-7E2753312374}" srcOrd="1" destOrd="6" presId="urn:microsoft.com/office/officeart/2011/layout/InterconnectedBlockProcess"/>
    <dgm:cxn modelId="{AE016D97-DDCE-489E-8820-2D09F3269B40}" srcId="{0814EBE5-A614-445F-81D5-752FE4435486}" destId="{849DB7F2-A1CC-4D76-A0DE-B6C535C391EF}" srcOrd="4" destOrd="0" parTransId="{A04EB41A-B32F-4783-BB7A-8FB1B105B61F}" sibTransId="{6B5391E7-0862-4179-A825-E9D7F1372B8F}"/>
    <dgm:cxn modelId="{307DB599-FB34-4666-A2F5-7B45AEE640CA}" type="presOf" srcId="{58257937-45A5-4441-B14F-E1492D67037F}" destId="{FAC88AA5-1219-4D32-B64C-9B8D6A06E635}" srcOrd="0" destOrd="1" presId="urn:microsoft.com/office/officeart/2011/layout/InterconnectedBlockProcess"/>
    <dgm:cxn modelId="{F4EB5C9A-88D7-4EE1-8EE0-F03053874059}" type="presOf" srcId="{FFA5D3B8-A7ED-4BFE-B5F5-5372A2CCFC48}" destId="{2945EAAF-3BD5-4A93-9D82-6F8A15A774A3}" srcOrd="1" destOrd="8" presId="urn:microsoft.com/office/officeart/2011/layout/InterconnectedBlockProcess"/>
    <dgm:cxn modelId="{CB92D49A-758E-4EEB-AD67-4F992102B29B}" type="presOf" srcId="{5A40A27C-BECA-4BC1-AB97-0E07CEE02E3A}" destId="{FAC88AA5-1219-4D32-B64C-9B8D6A06E635}" srcOrd="0" destOrd="5" presId="urn:microsoft.com/office/officeart/2011/layout/InterconnectedBlockProcess"/>
    <dgm:cxn modelId="{CA8FB19B-CA7B-44B1-9A80-0CA1253D01EE}" type="presOf" srcId="{445F4B91-A8EE-4F32-95C0-BDBC24853D2D}" destId="{404A3A9A-6330-4F47-B3ED-6A0EBD7A0C3A}" srcOrd="1" destOrd="2" presId="urn:microsoft.com/office/officeart/2011/layout/InterconnectedBlockProcess"/>
    <dgm:cxn modelId="{37C5DF9F-4B47-40CC-9BA7-66ED5C793615}" type="presOf" srcId="{92CBC215-C696-46E5-8870-EB172F0C4CFD}" destId="{FAC88AA5-1219-4D32-B64C-9B8D6A06E635}" srcOrd="0" destOrd="4" presId="urn:microsoft.com/office/officeart/2011/layout/InterconnectedBlockProcess"/>
    <dgm:cxn modelId="{6A5BB2A1-4152-4566-B81E-36C92EFE2102}" type="presOf" srcId="{83E446F6-7F04-4108-BA19-B70F33620698}" destId="{226A47AB-F4AA-420D-BB7C-34689D1C89C0}" srcOrd="1" destOrd="7" presId="urn:microsoft.com/office/officeart/2011/layout/InterconnectedBlockProcess"/>
    <dgm:cxn modelId="{B5DAD6A1-ECAA-4B49-B5B8-80EE2493B09A}" type="presOf" srcId="{B3F0B2C4-5F1C-457B-BB39-C3858B214E60}" destId="{8B2C9F10-34EA-45AE-A257-EC6F0EE59528}" srcOrd="0" destOrd="0" presId="urn:microsoft.com/office/officeart/2011/layout/InterconnectedBlockProcess"/>
    <dgm:cxn modelId="{40CFEBA1-BED9-43CF-9876-26CBA9BF8AAC}" type="presOf" srcId="{7F276E7A-D5EE-41F8-AF09-1C78DEE1C641}" destId="{E180457A-5921-450B-A08A-A8C1365BFD05}" srcOrd="1" destOrd="8" presId="urn:microsoft.com/office/officeart/2011/layout/InterconnectedBlockProcess"/>
    <dgm:cxn modelId="{27C741A4-5847-4FA2-94D2-1F65D3BFE300}" type="presOf" srcId="{61755857-FDF9-49C8-A0FC-08AD535EAD7A}" destId="{74A21538-0ADE-48C3-8B60-5A9E8237739D}" srcOrd="0" destOrd="12" presId="urn:microsoft.com/office/officeart/2011/layout/InterconnectedBlockProcess"/>
    <dgm:cxn modelId="{759600A5-6F3E-4665-94A0-A87CCD83BA1F}" type="presOf" srcId="{BDD3F3FB-2D5A-4922-963B-EB2C8E4C6366}" destId="{E18326E0-84E2-4343-B8E1-207775E85F3E}" srcOrd="0" destOrd="2" presId="urn:microsoft.com/office/officeart/2011/layout/InterconnectedBlockProcess"/>
    <dgm:cxn modelId="{30A3FEA5-3761-4BC5-94CD-8F5B8BD89D8D}" type="presOf" srcId="{E0E9D77D-812A-48D2-B5A4-D4E67C42BB7B}" destId="{DC6FBC91-0DFA-4586-813F-517D331E1DE4}" srcOrd="1" destOrd="4" presId="urn:microsoft.com/office/officeart/2011/layout/InterconnectedBlockProcess"/>
    <dgm:cxn modelId="{48516FA6-E355-4DD5-9091-C8B4200AD316}" type="presOf" srcId="{AB56A353-2DBF-4EFD-8F80-48FCE2A981E2}" destId="{D237922E-5515-4055-82BD-7E2753312374}" srcOrd="1" destOrd="7" presId="urn:microsoft.com/office/officeart/2011/layout/InterconnectedBlockProcess"/>
    <dgm:cxn modelId="{32AC75A6-11D8-4AA6-93E4-2FE0342CBD44}" srcId="{0814EBE5-A614-445F-81D5-752FE4435486}" destId="{382425F6-94BA-4A43-A184-9B91F62D8B02}" srcOrd="8" destOrd="0" parTransId="{C18A1464-B472-4EEB-AF22-8EF354EA48DA}" sibTransId="{CCBF024F-5765-4201-8ECE-74FDA132A0E1}"/>
    <dgm:cxn modelId="{F7ADC5A9-3764-45A0-AAAB-7ADE252D7C9C}" srcId="{6530B5A4-A9D5-4770-A02A-8DEAEE48262F}" destId="{0FD204C9-1C93-4396-A7E8-739F13B07EDB}" srcOrd="6" destOrd="0" parTransId="{29937039-76B3-4D7A-BA69-14B17CE8E78E}" sibTransId="{3CBDB097-4FF8-45F5-9823-599A282212A6}"/>
    <dgm:cxn modelId="{4FC15AAA-B22A-4C99-B68F-3F301410A9BE}" type="presOf" srcId="{9AF2B7A3-64FC-446F-B819-7E2C16213A07}" destId="{FAC88AA5-1219-4D32-B64C-9B8D6A06E635}" srcOrd="0" destOrd="8" presId="urn:microsoft.com/office/officeart/2011/layout/InterconnectedBlockProcess"/>
    <dgm:cxn modelId="{489C87AB-FCF8-47C8-B8FE-5D9FFE9D170A}" type="presOf" srcId="{9CC83224-7638-422D-8419-C9DE24106389}" destId="{E180457A-5921-450B-A08A-A8C1365BFD05}" srcOrd="1" destOrd="1" presId="urn:microsoft.com/office/officeart/2011/layout/InterconnectedBlockProcess"/>
    <dgm:cxn modelId="{7584C6AE-015A-471F-B605-8247199C2E53}" type="presOf" srcId="{AFBE8FD7-8A47-4E5D-BF5E-AEBFB14D82B8}" destId="{2945EAAF-3BD5-4A93-9D82-6F8A15A774A3}" srcOrd="1" destOrd="10" presId="urn:microsoft.com/office/officeart/2011/layout/InterconnectedBlockProcess"/>
    <dgm:cxn modelId="{ED4F5FAF-F872-4DE7-BEF4-3B56664001F2}" type="presOf" srcId="{E0E9D77D-812A-48D2-B5A4-D4E67C42BB7B}" destId="{E18326E0-84E2-4343-B8E1-207775E85F3E}" srcOrd="0" destOrd="4" presId="urn:microsoft.com/office/officeart/2011/layout/InterconnectedBlockProcess"/>
    <dgm:cxn modelId="{133D71AF-BCCE-4259-9B16-72BC95CDE934}" srcId="{57F34380-DFDC-40EC-91D3-E5F04DD57BA4}" destId="{2D20E3D9-118A-4122-A246-4C265E5B0818}" srcOrd="2" destOrd="0" parTransId="{837C5CD9-1231-46B4-B0E8-AEFC9027EBCE}" sibTransId="{687B2D86-B6AE-423A-A36E-B831A9A1E2DF}"/>
    <dgm:cxn modelId="{EC078FAF-7E55-47CA-A51C-E4F32C33EB58}" type="presOf" srcId="{A8EE1FA2-AD6C-4CDE-9A68-BA42D13146EE}" destId="{A76F95B5-EA2A-4B2B-BAB7-B967F9D4B32F}" srcOrd="0" destOrd="3" presId="urn:microsoft.com/office/officeart/2011/layout/InterconnectedBlockProcess"/>
    <dgm:cxn modelId="{8FF9A1AF-6017-41D6-8448-7D268D7679EE}" type="presOf" srcId="{37336D75-E3F8-4548-9FD8-54BE2F31CAEC}" destId="{DC6FBC91-0DFA-4586-813F-517D331E1DE4}" srcOrd="1" destOrd="0" presId="urn:microsoft.com/office/officeart/2011/layout/InterconnectedBlockProcess"/>
    <dgm:cxn modelId="{3CB81CB1-1A18-4086-AE98-FEF522A3FA5F}" type="presOf" srcId="{85A5DB40-3D67-4552-9547-3BBB08B3A92C}" destId="{EBE62E99-81C1-49E1-95B6-36F8BEA0E389}" srcOrd="0" destOrd="0" presId="urn:microsoft.com/office/officeart/2011/layout/InterconnectedBlockProcess"/>
    <dgm:cxn modelId="{EBBB3DB5-6667-434D-BBD2-630F749DE9BD}" type="presOf" srcId="{6F603D71-1B99-4604-90D8-16188E8040C5}" destId="{6A1A4133-F64C-4620-846C-6B58B1906362}" srcOrd="0" destOrd="6" presId="urn:microsoft.com/office/officeart/2011/layout/InterconnectedBlockProcess"/>
    <dgm:cxn modelId="{C4905EB5-84A0-45C8-9229-1875B6933142}" type="presOf" srcId="{A8EE1FA2-AD6C-4CDE-9A68-BA42D13146EE}" destId="{E180457A-5921-450B-A08A-A8C1365BFD05}" srcOrd="1" destOrd="3" presId="urn:microsoft.com/office/officeart/2011/layout/InterconnectedBlockProcess"/>
    <dgm:cxn modelId="{E42A4FB5-897B-43A9-AA4A-674D4375D388}" srcId="{8187E4F3-5799-4C7E-9FC2-77BF626883FD}" destId="{E79E2C52-F904-498A-81AD-19F2E99FDBFD}" srcOrd="1" destOrd="0" parTransId="{962CA7AE-F86E-4335-A866-0ED68EF3C83C}" sibTransId="{0BA32060-EC67-4C91-B112-88128D669509}"/>
    <dgm:cxn modelId="{5F61A0B5-77D2-4152-9505-0FB01DA8A9BC}" type="presOf" srcId="{62E629CA-FD16-45EA-B5BF-453DF5E41959}" destId="{226A47AB-F4AA-420D-BB7C-34689D1C89C0}" srcOrd="1" destOrd="0" presId="urn:microsoft.com/office/officeart/2011/layout/InterconnectedBlockProcess"/>
    <dgm:cxn modelId="{47D2FCB5-9FF7-4FEB-8F8D-127F78772470}" type="presOf" srcId="{57F34380-DFDC-40EC-91D3-E5F04DD57BA4}" destId="{A76F95B5-EA2A-4B2B-BAB7-B967F9D4B32F}" srcOrd="0" destOrd="4" presId="urn:microsoft.com/office/officeart/2011/layout/InterconnectedBlockProcess"/>
    <dgm:cxn modelId="{660D39B6-64BC-4943-9EF6-83162BADBF00}" srcId="{B3F0B2C4-5F1C-457B-BB39-C3858B214E60}" destId="{BFFD3DA2-5143-4091-82BA-0FDDB70A48CF}" srcOrd="1" destOrd="0" parTransId="{96ADEE27-9A58-4B6C-8BFF-779511E27069}" sibTransId="{16032C67-FED3-42A6-AC29-DC052BCC72EA}"/>
    <dgm:cxn modelId="{ADECEBB9-331E-4B9A-B00E-48FCC22B9448}" srcId="{6530B5A4-A9D5-4770-A02A-8DEAEE48262F}" destId="{66690996-75E3-445E-BA4D-0EBD4BBE6F8D}" srcOrd="5" destOrd="0" parTransId="{10F9CE98-48BC-4007-9835-D816F1FA0DAF}" sibTransId="{FFB81056-3F31-459B-9D0C-EC59F2AC20BE}"/>
    <dgm:cxn modelId="{4A3976BA-CBF9-485C-8B7A-D33E46646E17}" srcId="{F5C13E35-C268-47A4-8B5A-04842B52CCF6}" destId="{B3F0B2C4-5F1C-457B-BB39-C3858B214E60}" srcOrd="6" destOrd="0" parTransId="{437EDBAD-FD50-4C1F-8A59-9524C5BAFAA9}" sibTransId="{0F4FA228-57DA-4BC0-81B8-B4BB9B28D215}"/>
    <dgm:cxn modelId="{3F5607BC-25EB-499E-90BD-57B4037A61F5}" type="presOf" srcId="{57F34380-DFDC-40EC-91D3-E5F04DD57BA4}" destId="{E180457A-5921-450B-A08A-A8C1365BFD05}" srcOrd="1" destOrd="4" presId="urn:microsoft.com/office/officeart/2011/layout/InterconnectedBlockProcess"/>
    <dgm:cxn modelId="{6463D5BE-B089-48CB-AE55-923A98EC498F}" srcId="{14CE9003-6611-4650-899F-3001AB0C0EE6}" destId="{1A0E630D-C60E-40FB-88F5-A7C368C63585}" srcOrd="3" destOrd="0" parTransId="{886E0A9F-441B-4BF6-A6FE-26EE8D7DC34C}" sibTransId="{B732D8DE-7B2C-41AA-8006-BE023B1A0954}"/>
    <dgm:cxn modelId="{51D573C2-DCD4-4C55-B8AE-9E2A4F5702B3}" type="presOf" srcId="{064CA41D-CE64-4936-B66F-6933D66EFB10}" destId="{E180457A-5921-450B-A08A-A8C1365BFD05}" srcOrd="1" destOrd="0" presId="urn:microsoft.com/office/officeart/2011/layout/InterconnectedBlockProcess"/>
    <dgm:cxn modelId="{FC31EEC3-3E13-47B3-B599-CA33F6B6D8A4}" type="presOf" srcId="{1A0E630D-C60E-40FB-88F5-A7C368C63585}" destId="{D237922E-5515-4055-82BD-7E2753312374}" srcOrd="1" destOrd="3" presId="urn:microsoft.com/office/officeart/2011/layout/InterconnectedBlockProcess"/>
    <dgm:cxn modelId="{207D6AC4-C4BE-404F-9C9C-E75AEE5FDA9C}" srcId="{57F34380-DFDC-40EC-91D3-E5F04DD57BA4}" destId="{E7805D96-6E56-4400-AF15-E7CD2DECF610}" srcOrd="0" destOrd="0" parTransId="{497D2CEB-EE4D-4F88-97B9-ECA2964CA0C4}" sibTransId="{1975CF55-AF44-4B42-9527-DD1BD3E36C01}"/>
    <dgm:cxn modelId="{13D72FC9-11D1-4E51-9D6F-E1ADD6CA3C60}" srcId="{F5C13E35-C268-47A4-8B5A-04842B52CCF6}" destId="{D66BB14A-0AB2-44B0-A9E4-2FEDD48AAA16}" srcOrd="4" destOrd="0" parTransId="{CB21CFFC-09F0-46AF-8C35-E58607520228}" sibTransId="{E1951EBE-F113-4872-9AD6-7ADD0469F999}"/>
    <dgm:cxn modelId="{ACBF31C9-834F-46AB-BC29-6F23D63C4D80}" type="presOf" srcId="{37AD84CF-3511-4B72-B60E-5475F69C656D}" destId="{69A62B58-44FD-41C4-A7FA-59E75D66B9C3}" srcOrd="0" destOrd="1" presId="urn:microsoft.com/office/officeart/2011/layout/InterconnectedBlockProcess"/>
    <dgm:cxn modelId="{6500C2CA-9F36-48FC-B0B8-906B8E4E6917}" srcId="{6530B5A4-A9D5-4770-A02A-8DEAEE48262F}" destId="{FFA5D3B8-A7ED-4BFE-B5F5-5372A2CCFC48}" srcOrd="8" destOrd="0" parTransId="{030A606D-3B5B-44BA-A957-484615F11302}" sibTransId="{75B953CB-3FD2-400C-BAD3-6C738F01DB72}"/>
    <dgm:cxn modelId="{3E9DACCB-9939-4AA3-A06D-6AEFEDA6E00A}" srcId="{0814EBE5-A614-445F-81D5-752FE4435486}" destId="{B31D1D48-FD1D-4D25-A678-913802E76097}" srcOrd="6" destOrd="0" parTransId="{98A7C2AD-D72A-47B5-9315-AF3A645813B9}" sibTransId="{0C41DA7A-0571-4A93-B2DF-3013C7E3866A}"/>
    <dgm:cxn modelId="{32405ACC-E25F-4E7D-B3C1-9C36C6F55061}" srcId="{D66BB14A-0AB2-44B0-A9E4-2FEDD48AAA16}" destId="{F91398C7-6D52-4550-833B-CBDEB71A59A8}" srcOrd="6" destOrd="0" parTransId="{A8BE909D-E0C8-4207-B1B0-F0B4C6689250}" sibTransId="{C2BD7A5F-4B4F-45EB-858C-8F12F7C35EA5}"/>
    <dgm:cxn modelId="{5E6F07D0-11FE-439A-8B3E-7FE25CE69C3B}" type="presOf" srcId="{387BCF51-B371-4B07-854B-B86AF981D05A}" destId="{6A1A4133-F64C-4620-846C-6B58B1906362}" srcOrd="0" destOrd="10" presId="urn:microsoft.com/office/officeart/2011/layout/InterconnectedBlockProcess"/>
    <dgm:cxn modelId="{6A21CED1-4138-4160-B1BA-4040E4F0E91C}" type="presOf" srcId="{14CE9003-6611-4650-899F-3001AB0C0EE6}" destId="{BCFE692C-F8F0-4683-9CA1-EBD85CE84A0B}" srcOrd="0" destOrd="0" presId="urn:microsoft.com/office/officeart/2011/layout/InterconnectedBlockProcess"/>
    <dgm:cxn modelId="{17E3B1D2-4E1B-4A98-91A5-23BDD12C8ACE}" type="presOf" srcId="{BFFD3DA2-5143-4091-82BA-0FDDB70A48CF}" destId="{7D423FD3-FCF0-4983-827D-6C44B78B8FB5}" srcOrd="1" destOrd="1" presId="urn:microsoft.com/office/officeart/2011/layout/InterconnectedBlockProcess"/>
    <dgm:cxn modelId="{137CEDD2-F496-42F8-8BE5-1A86933FC59F}" type="presOf" srcId="{492CA4A2-FA64-4DCB-BD16-F63B873A1EDA}" destId="{74A21538-0ADE-48C3-8B60-5A9E8237739D}" srcOrd="0" destOrd="13" presId="urn:microsoft.com/office/officeart/2011/layout/InterconnectedBlockProcess"/>
    <dgm:cxn modelId="{7D6BEED2-2DC3-4240-8311-9CEE1F75EE83}" type="presOf" srcId="{9CC83224-7638-422D-8419-C9DE24106389}" destId="{A76F95B5-EA2A-4B2B-BAB7-B967F9D4B32F}" srcOrd="0" destOrd="1" presId="urn:microsoft.com/office/officeart/2011/layout/InterconnectedBlockProcess"/>
    <dgm:cxn modelId="{9EEA4ED4-3365-4690-B4CA-581BFF89C243}" type="presOf" srcId="{FBD22750-8E16-47FF-8208-A96EC250811C}" destId="{6A1A4133-F64C-4620-846C-6B58B1906362}" srcOrd="0" destOrd="1" presId="urn:microsoft.com/office/officeart/2011/layout/InterconnectedBlockProcess"/>
    <dgm:cxn modelId="{61E1D3D4-3411-4E91-82C4-5B270B1DB848}" type="presOf" srcId="{E23CFAB6-02FC-45AE-BDAB-EB4E47006F3D}" destId="{E18326E0-84E2-4343-B8E1-207775E85F3E}" srcOrd="0" destOrd="5" presId="urn:microsoft.com/office/officeart/2011/layout/InterconnectedBlockProcess"/>
    <dgm:cxn modelId="{ABAE72D9-B56A-4565-83E1-C4BD8DE47CC4}" type="presOf" srcId="{66690996-75E3-445E-BA4D-0EBD4BBE6F8D}" destId="{69A62B58-44FD-41C4-A7FA-59E75D66B9C3}" srcOrd="0" destOrd="5" presId="urn:microsoft.com/office/officeart/2011/layout/InterconnectedBlockProcess"/>
    <dgm:cxn modelId="{C045F6DC-F9C1-4C84-8B58-C2465F0E56D9}" srcId="{8187E4F3-5799-4C7E-9FC2-77BF626883FD}" destId="{BDD3F3FB-2D5A-4922-963B-EB2C8E4C6366}" srcOrd="2" destOrd="0" parTransId="{161A131C-7F28-4C01-A3E0-AE0D956D6821}" sibTransId="{E9827544-602C-4381-A4F9-B18948A201E3}"/>
    <dgm:cxn modelId="{09E232DD-3757-4885-9914-780D05B8358B}" type="presOf" srcId="{625A9423-8C93-4991-B047-251DB6F0CB35}" destId="{DC6FBC91-0DFA-4586-813F-517D331E1DE4}" srcOrd="1" destOrd="7" presId="urn:microsoft.com/office/officeart/2011/layout/InterconnectedBlockProcess"/>
    <dgm:cxn modelId="{42B38ADD-A1C5-40CB-8385-CD8B3CAC0E75}" type="presOf" srcId="{BFFD3DA2-5143-4091-82BA-0FDDB70A48CF}" destId="{EBE62E99-81C1-49E1-95B6-36F8BEA0E389}" srcOrd="0" destOrd="1" presId="urn:microsoft.com/office/officeart/2011/layout/InterconnectedBlockProcess"/>
    <dgm:cxn modelId="{F07A8DE0-7A65-4965-9A0C-1BAA5AF017C9}" type="presOf" srcId="{445F4B91-A8EE-4F32-95C0-BDBC24853D2D}" destId="{FAC88AA5-1219-4D32-B64C-9B8D6A06E635}" srcOrd="0" destOrd="2" presId="urn:microsoft.com/office/officeart/2011/layout/InterconnectedBlockProcess"/>
    <dgm:cxn modelId="{BF80DAE0-6D4F-4171-BAF0-37758D0D48A0}" type="presOf" srcId="{3AA4EC27-3756-476A-B425-9C8EB6D8439F}" destId="{226A47AB-F4AA-420D-BB7C-34689D1C89C0}" srcOrd="1" destOrd="9" presId="urn:microsoft.com/office/officeart/2011/layout/InterconnectedBlockProcess"/>
    <dgm:cxn modelId="{10CE0FE5-257D-4A8B-9A34-01864964F53F}" srcId="{57F34380-DFDC-40EC-91D3-E5F04DD57BA4}" destId="{B185CFAC-CB35-4D3A-9E17-60D15150844B}" srcOrd="1" destOrd="0" parTransId="{83335E1D-B8DC-4388-ABD7-6BA20652D26B}" sibTransId="{A89FC2BE-D3F0-409B-88F5-49BA3A98BE01}"/>
    <dgm:cxn modelId="{516D4DE5-553E-4A63-BAD8-8A4099D29395}" srcId="{D66BB14A-0AB2-44B0-A9E4-2FEDD48AAA16}" destId="{58257937-45A5-4441-B14F-E1492D67037F}" srcOrd="1" destOrd="0" parTransId="{1C9AA2CC-8451-4706-969B-2C8CF06B610B}" sibTransId="{D68B5B05-4ABB-4780-9B4B-0412BAB0BEC4}"/>
    <dgm:cxn modelId="{7AB44DE5-EA00-41C5-8634-20F865175F29}" srcId="{1479A8CB-46E3-49DC-8FD4-1A0C589AE6A8}" destId="{57F34380-DFDC-40EC-91D3-E5F04DD57BA4}" srcOrd="2" destOrd="0" parTransId="{A3C62257-FDD6-4EF5-AC1A-600F08DFE45C}" sibTransId="{A8AEBCC1-269D-4F1C-B7E0-9BE9CAC24691}"/>
    <dgm:cxn modelId="{A2C985E5-0131-42CB-9B96-9D818E89819E}" type="presOf" srcId="{7C6804FF-ED92-4592-A0BF-C9E915F9F806}" destId="{FAC88AA5-1219-4D32-B64C-9B8D6A06E635}" srcOrd="0" destOrd="0" presId="urn:microsoft.com/office/officeart/2011/layout/InterconnectedBlockProcess"/>
    <dgm:cxn modelId="{39E065E6-1228-46A7-96DA-9D7D3553B44C}" type="presOf" srcId="{7F276E7A-D5EE-41F8-AF09-1C78DEE1C641}" destId="{A76F95B5-EA2A-4B2B-BAB7-B967F9D4B32F}" srcOrd="0" destOrd="8" presId="urn:microsoft.com/office/officeart/2011/layout/InterconnectedBlockProcess"/>
    <dgm:cxn modelId="{CBC6F1E7-7DD6-4B24-836B-AB6B8F45853F}" srcId="{14CE9003-6611-4650-899F-3001AB0C0EE6}" destId="{AB56A353-2DBF-4EFD-8F80-48FCE2A981E2}" srcOrd="7" destOrd="0" parTransId="{302BD88B-297E-4B28-905C-790F1132076C}" sibTransId="{F3F59289-DFA2-42D9-BEA9-D31B4F7EB2F1}"/>
    <dgm:cxn modelId="{9A87F2E7-E31C-431A-A58D-6004F7121A8D}" type="presOf" srcId="{FFA5D3B8-A7ED-4BFE-B5F5-5372A2CCFC48}" destId="{69A62B58-44FD-41C4-A7FA-59E75D66B9C3}" srcOrd="0" destOrd="8" presId="urn:microsoft.com/office/officeart/2011/layout/InterconnectedBlockProcess"/>
    <dgm:cxn modelId="{D7BE2FE9-106A-4134-9390-7A416DD82503}" type="presOf" srcId="{17878236-3A5F-473C-A0BC-C190BBEB9D74}" destId="{69A62B58-44FD-41C4-A7FA-59E75D66B9C3}" srcOrd="0" destOrd="3" presId="urn:microsoft.com/office/officeart/2011/layout/InterconnectedBlockProcess"/>
    <dgm:cxn modelId="{14903BE9-CC31-4935-8CF4-1F0B847A1A1C}" type="presOf" srcId="{7E3F35B0-AF91-4F25-9AA6-47E0D36C9873}" destId="{DC6FBC91-0DFA-4586-813F-517D331E1DE4}" srcOrd="1" destOrd="3" presId="urn:microsoft.com/office/officeart/2011/layout/InterconnectedBlockProcess"/>
    <dgm:cxn modelId="{0D5A57E9-2AAE-4D89-8F28-2BAFCB2B4A1E}" type="presOf" srcId="{85A5DB40-3D67-4552-9547-3BBB08B3A92C}" destId="{7D423FD3-FCF0-4983-827D-6C44B78B8FB5}" srcOrd="1" destOrd="0" presId="urn:microsoft.com/office/officeart/2011/layout/InterconnectedBlockProcess"/>
    <dgm:cxn modelId="{FD212BEB-4E83-45BF-B759-22F3B8463B5F}" srcId="{14CE9003-6611-4650-899F-3001AB0C0EE6}" destId="{045B5653-7701-4AA9-8DC4-468A7385E9DA}" srcOrd="2" destOrd="0" parTransId="{5FFAA957-8015-43CD-AF32-DDA7DE58D992}" sibTransId="{FDD754FB-8AB9-4436-9201-7081A73668B1}"/>
    <dgm:cxn modelId="{600E0CEE-E79E-414E-A7B0-FC1887202BBA}" srcId="{14CE9003-6611-4650-899F-3001AB0C0EE6}" destId="{6F603D71-1B99-4604-90D8-16188E8040C5}" srcOrd="6" destOrd="0" parTransId="{823A9F4C-6615-4072-AC2C-4729C63AB3F6}" sibTransId="{D8DA536B-25F8-4607-A6CC-9FF1612E61B2}"/>
    <dgm:cxn modelId="{23A86BEE-757E-470E-AD34-AF9D2EBF7221}" type="presOf" srcId="{382425F6-94BA-4A43-A184-9B91F62D8B02}" destId="{226A47AB-F4AA-420D-BB7C-34689D1C89C0}" srcOrd="1" destOrd="8" presId="urn:microsoft.com/office/officeart/2011/layout/InterconnectedBlockProcess"/>
    <dgm:cxn modelId="{AA738DEF-3C42-4FE8-BD7A-2F20887B1490}" type="presOf" srcId="{1AC9F415-DE56-4DD4-9D62-0AEA3DEA1461}" destId="{74A21538-0ADE-48C3-8B60-5A9E8237739D}" srcOrd="0" destOrd="11" presId="urn:microsoft.com/office/officeart/2011/layout/InterconnectedBlockProcess"/>
    <dgm:cxn modelId="{537828F0-5835-41E1-A25E-C58BB0B9D713}" type="presOf" srcId="{8DF415F6-D927-4221-8E85-1FE05B2E6106}" destId="{D237922E-5515-4055-82BD-7E2753312374}" srcOrd="1" destOrd="11" presId="urn:microsoft.com/office/officeart/2011/layout/InterconnectedBlockProcess"/>
    <dgm:cxn modelId="{E6695AF1-E425-4502-8E72-073A1708231D}" srcId="{F5C13E35-C268-47A4-8B5A-04842B52CCF6}" destId="{8187E4F3-5799-4C7E-9FC2-77BF626883FD}" srcOrd="5" destOrd="0" parTransId="{5B6E6BEE-95E1-4A67-B2E0-53C39BA31875}" sibTransId="{5703E31C-B5A8-43DE-9C08-84FD71A4DB0C}"/>
    <dgm:cxn modelId="{05D21FF2-221F-4655-98C8-C1829C05C7D8}" srcId="{0814EBE5-A614-445F-81D5-752FE4435486}" destId="{492CA4A2-FA64-4DCB-BD16-F63B873A1EDA}" srcOrd="13" destOrd="0" parTransId="{3A6C47EF-AE35-4ACF-9565-954A6B38670C}" sibTransId="{A0ABF7A2-09C9-4ACB-873A-2256629DC3E1}"/>
    <dgm:cxn modelId="{193390F3-8C2C-4AD5-8E9A-A78A969AE86A}" srcId="{0814EBE5-A614-445F-81D5-752FE4435486}" destId="{1FD59EB8-A317-467B-A897-E4EA91CD1173}" srcOrd="1" destOrd="0" parTransId="{44827D82-853C-4D2E-A456-90D842663799}" sibTransId="{F7AEF1B3-4F16-4778-B3AB-67E33F71595A}"/>
    <dgm:cxn modelId="{BC25A6F3-8390-43F3-AFB1-450DE342C153}" type="presOf" srcId="{3AA4EC27-3756-476A-B425-9C8EB6D8439F}" destId="{74A21538-0ADE-48C3-8B60-5A9E8237739D}" srcOrd="0" destOrd="9" presId="urn:microsoft.com/office/officeart/2011/layout/InterconnectedBlockProcess"/>
    <dgm:cxn modelId="{CFF2DCF4-5CE0-4F2F-BCEC-5B589993625B}" srcId="{14CE9003-6611-4650-899F-3001AB0C0EE6}" destId="{FBD22750-8E16-47FF-8208-A96EC250811C}" srcOrd="1" destOrd="0" parTransId="{381D844D-BE37-4CBC-BEFF-50847577A139}" sibTransId="{581FA28B-6265-4030-BF57-3E8830BC4597}"/>
    <dgm:cxn modelId="{3C007CF6-5FE3-42DB-B17D-C5A567CCB294}" type="presOf" srcId="{B6D62F54-93F4-4F88-AD2F-43EFB398C81E}" destId="{A76F95B5-EA2A-4B2B-BAB7-B967F9D4B32F}" srcOrd="0" destOrd="2" presId="urn:microsoft.com/office/officeart/2011/layout/InterconnectedBlockProcess"/>
    <dgm:cxn modelId="{EFA38CF7-6059-4563-9CE4-A82B87330BB4}" srcId="{8187E4F3-5799-4C7E-9FC2-77BF626883FD}" destId="{37336D75-E3F8-4548-9FD8-54BE2F31CAEC}" srcOrd="0" destOrd="0" parTransId="{BB747D38-D422-448C-A3BC-0474AE562474}" sibTransId="{DCB24E06-0AB7-4634-83BB-4273E483C603}"/>
    <dgm:cxn modelId="{DCEC96F7-CBA3-42E5-A91B-5FF5872C26C4}" type="presOf" srcId="{BCEBB82C-1272-4F91-A8F4-D0ADF8975CCB}" destId="{69A62B58-44FD-41C4-A7FA-59E75D66B9C3}" srcOrd="0" destOrd="9" presId="urn:microsoft.com/office/officeart/2011/layout/InterconnectedBlockProcess"/>
    <dgm:cxn modelId="{16E97EF8-6204-4113-8157-6E53EB07602B}" type="presOf" srcId="{FBD22750-8E16-47FF-8208-A96EC250811C}" destId="{D237922E-5515-4055-82BD-7E2753312374}" srcOrd="1" destOrd="1" presId="urn:microsoft.com/office/officeart/2011/layout/InterconnectedBlockProcess"/>
    <dgm:cxn modelId="{779184F8-3440-4477-9769-BC47092A5453}" type="presOf" srcId="{CF1C299B-5389-4E47-A6CC-9EACC9FCF5D0}" destId="{E18326E0-84E2-4343-B8E1-207775E85F3E}" srcOrd="0" destOrd="6" presId="urn:microsoft.com/office/officeart/2011/layout/InterconnectedBlockProcess"/>
    <dgm:cxn modelId="{55597CFD-E25E-447E-8C94-6011A41F2174}" srcId="{D66BB14A-0AB2-44B0-A9E4-2FEDD48AAA16}" destId="{884B02A7-5180-478B-A30F-B807E3527D2A}" srcOrd="3" destOrd="0" parTransId="{3D65572E-2B4E-4654-AE70-F771B6227E96}" sibTransId="{3D2B562A-0C50-40CB-A0CB-780F18AD33F9}"/>
    <dgm:cxn modelId="{242BF6FE-4344-4A7F-B9BD-B7ACBB1242F7}" type="presOf" srcId="{11744231-70E0-4DA0-A6F2-1B3BE5CBA115}" destId="{226A47AB-F4AA-420D-BB7C-34689D1C89C0}" srcOrd="1" destOrd="5" presId="urn:microsoft.com/office/officeart/2011/layout/InterconnectedBlockProcess"/>
    <dgm:cxn modelId="{C13BB9FF-453F-414B-8B77-1917C5F65D6C}" type="presOf" srcId="{D156E580-CA3C-4B33-AE57-FA8D0A1DCD13}" destId="{D237922E-5515-4055-82BD-7E2753312374}" srcOrd="1" destOrd="0" presId="urn:microsoft.com/office/officeart/2011/layout/InterconnectedBlockProcess"/>
    <dgm:cxn modelId="{3274FA06-9974-41C5-A6BB-8FD75DA28E91}" type="presParOf" srcId="{BE14382D-3E9D-4CCC-AA00-B03536D66055}" destId="{B62AD674-60A4-4952-B75C-028417CE68E3}" srcOrd="0" destOrd="0" presId="urn:microsoft.com/office/officeart/2011/layout/InterconnectedBlockProcess"/>
    <dgm:cxn modelId="{B9B8CBF7-6CA2-40C7-AD6A-00B340E4E438}" type="presParOf" srcId="{B62AD674-60A4-4952-B75C-028417CE68E3}" destId="{EBE62E99-81C1-49E1-95B6-36F8BEA0E389}" srcOrd="0" destOrd="0" presId="urn:microsoft.com/office/officeart/2011/layout/InterconnectedBlockProcess"/>
    <dgm:cxn modelId="{6799F966-0F97-4674-A8BA-EA32E8EB1198}" type="presParOf" srcId="{BE14382D-3E9D-4CCC-AA00-B03536D66055}" destId="{7D423FD3-FCF0-4983-827D-6C44B78B8FB5}" srcOrd="1" destOrd="0" presId="urn:microsoft.com/office/officeart/2011/layout/InterconnectedBlockProcess"/>
    <dgm:cxn modelId="{CE231EFB-B815-475F-8365-E289D76DDBFB}" type="presParOf" srcId="{BE14382D-3E9D-4CCC-AA00-B03536D66055}" destId="{8B2C9F10-34EA-45AE-A257-EC6F0EE59528}" srcOrd="2" destOrd="0" presId="urn:microsoft.com/office/officeart/2011/layout/InterconnectedBlockProcess"/>
    <dgm:cxn modelId="{5FE35665-2E31-4FC2-94D5-9DDD268EB406}" type="presParOf" srcId="{BE14382D-3E9D-4CCC-AA00-B03536D66055}" destId="{E45F45BB-610F-4FD1-A482-730BB30214F3}" srcOrd="3" destOrd="0" presId="urn:microsoft.com/office/officeart/2011/layout/InterconnectedBlockProcess"/>
    <dgm:cxn modelId="{492F5853-B712-4E91-B511-820D728EB1E3}" type="presParOf" srcId="{E45F45BB-610F-4FD1-A482-730BB30214F3}" destId="{E18326E0-84E2-4343-B8E1-207775E85F3E}" srcOrd="0" destOrd="0" presId="urn:microsoft.com/office/officeart/2011/layout/InterconnectedBlockProcess"/>
    <dgm:cxn modelId="{38A6DFB2-DD45-41C1-B3C6-9CC2C75F8633}" type="presParOf" srcId="{BE14382D-3E9D-4CCC-AA00-B03536D66055}" destId="{DC6FBC91-0DFA-4586-813F-517D331E1DE4}" srcOrd="4" destOrd="0" presId="urn:microsoft.com/office/officeart/2011/layout/InterconnectedBlockProcess"/>
    <dgm:cxn modelId="{5414C67B-6E2E-4088-8215-FEE00AAAC379}" type="presParOf" srcId="{BE14382D-3E9D-4CCC-AA00-B03536D66055}" destId="{3D75D122-4ABF-4C20-A939-F6A5282E6719}" srcOrd="5" destOrd="0" presId="urn:microsoft.com/office/officeart/2011/layout/InterconnectedBlockProcess"/>
    <dgm:cxn modelId="{BA2399B0-9B3D-4573-A8AC-384BDF6FA60D}" type="presParOf" srcId="{BE14382D-3E9D-4CCC-AA00-B03536D66055}" destId="{E3A10703-5DDD-407C-8322-7AA3961AD8B3}" srcOrd="6" destOrd="0" presId="urn:microsoft.com/office/officeart/2011/layout/InterconnectedBlockProcess"/>
    <dgm:cxn modelId="{763E5BB1-8133-49F2-BF20-5DF517704B0F}" type="presParOf" srcId="{E3A10703-5DDD-407C-8322-7AA3961AD8B3}" destId="{FAC88AA5-1219-4D32-B64C-9B8D6A06E635}" srcOrd="0" destOrd="0" presId="urn:microsoft.com/office/officeart/2011/layout/InterconnectedBlockProcess"/>
    <dgm:cxn modelId="{E417522F-3B55-43A9-8EEA-F04AA768C019}" type="presParOf" srcId="{BE14382D-3E9D-4CCC-AA00-B03536D66055}" destId="{404A3A9A-6330-4F47-B3ED-6A0EBD7A0C3A}" srcOrd="7" destOrd="0" presId="urn:microsoft.com/office/officeart/2011/layout/InterconnectedBlockProcess"/>
    <dgm:cxn modelId="{D5A33E7E-3678-47A0-B7BF-041C73598EBF}" type="presParOf" srcId="{BE14382D-3E9D-4CCC-AA00-B03536D66055}" destId="{11E6C405-1EB7-4CE0-BFB4-C89AA3E12894}" srcOrd="8" destOrd="0" presId="urn:microsoft.com/office/officeart/2011/layout/InterconnectedBlockProcess"/>
    <dgm:cxn modelId="{6C559DB0-DC54-47D1-AD6E-FE7AF0DD141F}" type="presParOf" srcId="{BE14382D-3E9D-4CCC-AA00-B03536D66055}" destId="{49FCA8F3-4419-4689-B37E-008FEE296B7C}" srcOrd="9" destOrd="0" presId="urn:microsoft.com/office/officeart/2011/layout/InterconnectedBlockProcess"/>
    <dgm:cxn modelId="{5AD7BC58-CB5C-4EAB-8A65-526BA10EA9C5}" type="presParOf" srcId="{49FCA8F3-4419-4689-B37E-008FEE296B7C}" destId="{6A1A4133-F64C-4620-846C-6B58B1906362}" srcOrd="0" destOrd="0" presId="urn:microsoft.com/office/officeart/2011/layout/InterconnectedBlockProcess"/>
    <dgm:cxn modelId="{C9FC134B-9FFA-4ECA-974E-DDA976BC737B}" type="presParOf" srcId="{BE14382D-3E9D-4CCC-AA00-B03536D66055}" destId="{D237922E-5515-4055-82BD-7E2753312374}" srcOrd="10" destOrd="0" presId="urn:microsoft.com/office/officeart/2011/layout/InterconnectedBlockProcess"/>
    <dgm:cxn modelId="{10DAA0E2-5DD4-47CD-A42F-6FA233969782}" type="presParOf" srcId="{BE14382D-3E9D-4CCC-AA00-B03536D66055}" destId="{BCFE692C-F8F0-4683-9CA1-EBD85CE84A0B}" srcOrd="11" destOrd="0" presId="urn:microsoft.com/office/officeart/2011/layout/InterconnectedBlockProcess"/>
    <dgm:cxn modelId="{B744E80C-43E1-4283-83E4-FAAF1006BB7C}" type="presParOf" srcId="{BE14382D-3E9D-4CCC-AA00-B03536D66055}" destId="{051FB171-164B-4AD7-A92C-BE838380866F}" srcOrd="12" destOrd="0" presId="urn:microsoft.com/office/officeart/2011/layout/InterconnectedBlockProcess"/>
    <dgm:cxn modelId="{1AD1C46D-5A8A-466A-AF35-BD9470681C88}" type="presParOf" srcId="{051FB171-164B-4AD7-A92C-BE838380866F}" destId="{69A62B58-44FD-41C4-A7FA-59E75D66B9C3}" srcOrd="0" destOrd="0" presId="urn:microsoft.com/office/officeart/2011/layout/InterconnectedBlockProcess"/>
    <dgm:cxn modelId="{43CB9952-F1A4-4915-8D7D-D9E1C9FFF497}" type="presParOf" srcId="{BE14382D-3E9D-4CCC-AA00-B03536D66055}" destId="{2945EAAF-3BD5-4A93-9D82-6F8A15A774A3}" srcOrd="13" destOrd="0" presId="urn:microsoft.com/office/officeart/2011/layout/InterconnectedBlockProcess"/>
    <dgm:cxn modelId="{607AF427-91A4-4D35-AEF0-3060AFC2E147}" type="presParOf" srcId="{BE14382D-3E9D-4CCC-AA00-B03536D66055}" destId="{B7A5C941-A3EF-41BC-91FC-414A3DC92CD4}" srcOrd="14" destOrd="0" presId="urn:microsoft.com/office/officeart/2011/layout/InterconnectedBlockProcess"/>
    <dgm:cxn modelId="{86867A8B-0899-47EB-8EC9-7F5E9FF5DBE8}" type="presParOf" srcId="{BE14382D-3E9D-4CCC-AA00-B03536D66055}" destId="{8975DBCB-2E20-47F7-A6F2-89C512A273BC}" srcOrd="15" destOrd="0" presId="urn:microsoft.com/office/officeart/2011/layout/InterconnectedBlockProcess"/>
    <dgm:cxn modelId="{A756E50A-26CA-4EB7-BB86-F388BB1DAF77}" type="presParOf" srcId="{8975DBCB-2E20-47F7-A6F2-89C512A273BC}" destId="{74A21538-0ADE-48C3-8B60-5A9E8237739D}" srcOrd="0" destOrd="0" presId="urn:microsoft.com/office/officeart/2011/layout/InterconnectedBlockProcess"/>
    <dgm:cxn modelId="{0AD67E0F-311F-4EB6-B6AF-0774E77A56E7}" type="presParOf" srcId="{BE14382D-3E9D-4CCC-AA00-B03536D66055}" destId="{226A47AB-F4AA-420D-BB7C-34689D1C89C0}" srcOrd="16" destOrd="0" presId="urn:microsoft.com/office/officeart/2011/layout/InterconnectedBlockProcess"/>
    <dgm:cxn modelId="{3C1B923A-7FED-49BB-9A6D-5189C9815431}" type="presParOf" srcId="{BE14382D-3E9D-4CCC-AA00-B03536D66055}" destId="{C13A4E00-E26B-4370-911E-898A8DE16AD4}" srcOrd="17" destOrd="0" presId="urn:microsoft.com/office/officeart/2011/layout/InterconnectedBlockProcess"/>
    <dgm:cxn modelId="{4E2EE8A8-22AA-4AB3-95D2-C4A85148D345}" type="presParOf" srcId="{BE14382D-3E9D-4CCC-AA00-B03536D66055}" destId="{3F5501D9-6D11-4F19-A12C-43718A362F44}" srcOrd="18" destOrd="0" presId="urn:microsoft.com/office/officeart/2011/layout/InterconnectedBlockProcess"/>
    <dgm:cxn modelId="{AF4C21F1-24D6-407C-BCF8-AB7EB2555451}" type="presParOf" srcId="{3F5501D9-6D11-4F19-A12C-43718A362F44}" destId="{A76F95B5-EA2A-4B2B-BAB7-B967F9D4B32F}" srcOrd="0" destOrd="0" presId="urn:microsoft.com/office/officeart/2011/layout/InterconnectedBlockProcess"/>
    <dgm:cxn modelId="{9D5CBE67-24C6-425F-BD6B-C6DE10583766}" type="presParOf" srcId="{BE14382D-3E9D-4CCC-AA00-B03536D66055}" destId="{E180457A-5921-450B-A08A-A8C1365BFD05}" srcOrd="19" destOrd="0" presId="urn:microsoft.com/office/officeart/2011/layout/InterconnectedBlockProcess"/>
    <dgm:cxn modelId="{31B0343B-E11A-4B6E-A9A3-3193693AE560}" type="presParOf" srcId="{BE14382D-3E9D-4CCC-AA00-B03536D66055}" destId="{D8F6D601-2937-4078-808D-A5FDF5AA12D4}"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62E99-81C1-49E1-95B6-36F8BEA0E389}">
      <dsp:nvSpPr>
        <dsp:cNvPr id="0" name=""/>
        <dsp:cNvSpPr/>
      </dsp:nvSpPr>
      <dsp:spPr>
        <a:xfrm>
          <a:off x="8955381" y="1165689"/>
          <a:ext cx="1473467" cy="4211106"/>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en-US" sz="1100" i="1" kern="1200" dirty="0">
              <a:solidFill>
                <a:schemeClr val="tx1"/>
              </a:solidFill>
            </a:rPr>
            <a:t>Ecuador ENEMDU</a:t>
          </a:r>
        </a:p>
        <a:p>
          <a:pPr marL="0" lvl="0" indent="0" algn="r" defTabSz="488950">
            <a:lnSpc>
              <a:spcPct val="90000"/>
            </a:lnSpc>
            <a:spcBef>
              <a:spcPct val="0"/>
            </a:spcBef>
            <a:spcAft>
              <a:spcPct val="35000"/>
            </a:spcAft>
            <a:buNone/>
          </a:pPr>
          <a:r>
            <a:rPr lang="en-US" sz="1100" i="1" kern="1200" dirty="0">
              <a:solidFill>
                <a:schemeClr val="tx1"/>
              </a:solidFill>
            </a:rPr>
            <a:t>Trinidad and Tobago MICS</a:t>
          </a:r>
        </a:p>
      </dsp:txBody>
      <dsp:txXfrm>
        <a:off x="9142651" y="1165689"/>
        <a:ext cx="1286196" cy="4211106"/>
      </dsp:txXfrm>
    </dsp:sp>
    <dsp:sp modelId="{8B2C9F10-34EA-45AE-A257-EC6F0EE59528}">
      <dsp:nvSpPr>
        <dsp:cNvPr id="0" name=""/>
        <dsp:cNvSpPr/>
      </dsp:nvSpPr>
      <dsp:spPr>
        <a:xfrm>
          <a:off x="8964642" y="0"/>
          <a:ext cx="1464206" cy="1169453"/>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2022</a:t>
          </a:r>
        </a:p>
      </dsp:txBody>
      <dsp:txXfrm>
        <a:off x="8964642" y="0"/>
        <a:ext cx="1464206" cy="1169453"/>
      </dsp:txXfrm>
    </dsp:sp>
    <dsp:sp modelId="{E18326E0-84E2-4343-B8E1-207775E85F3E}">
      <dsp:nvSpPr>
        <dsp:cNvPr id="0" name=""/>
        <dsp:cNvSpPr/>
      </dsp:nvSpPr>
      <dsp:spPr>
        <a:xfrm>
          <a:off x="7493233" y="1165689"/>
          <a:ext cx="1473467" cy="3977216"/>
        </a:xfrm>
        <a:prstGeom prst="wedgeRectCallout">
          <a:avLst>
            <a:gd name="adj1" fmla="val 62500"/>
            <a:gd name="adj2" fmla="val 20830"/>
          </a:avLst>
        </a:prstGeom>
        <a:solidFill>
          <a:schemeClr val="accent1">
            <a:tint val="50000"/>
            <a:hueOff val="-2301"/>
            <a:satOff val="96"/>
            <a:lumOff val="-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en-US" sz="1200" i="1" kern="1200" dirty="0"/>
            <a:t>Benin MICS</a:t>
          </a:r>
        </a:p>
        <a:p>
          <a:pPr marL="0" lvl="0" indent="0" algn="r" defTabSz="533400">
            <a:lnSpc>
              <a:spcPct val="90000"/>
            </a:lnSpc>
            <a:spcBef>
              <a:spcPct val="0"/>
            </a:spcBef>
            <a:spcAft>
              <a:spcPct val="35000"/>
            </a:spcAft>
            <a:buNone/>
          </a:pPr>
          <a:r>
            <a:rPr lang="en-US" sz="1200" i="1" kern="1200" dirty="0"/>
            <a:t>Eswatini MICS</a:t>
          </a:r>
        </a:p>
        <a:p>
          <a:pPr marL="0" lvl="0" indent="0" algn="r" defTabSz="533400">
            <a:lnSpc>
              <a:spcPct val="90000"/>
            </a:lnSpc>
            <a:spcBef>
              <a:spcPct val="0"/>
            </a:spcBef>
            <a:spcAft>
              <a:spcPct val="35000"/>
            </a:spcAft>
            <a:buNone/>
          </a:pPr>
          <a:r>
            <a:rPr lang="en-US" sz="1200" i="0" kern="1200" dirty="0"/>
            <a:t>Fiji MICS</a:t>
          </a:r>
          <a:endParaRPr lang="en-US" sz="1200" i="1" u="sng" kern="1200" dirty="0"/>
        </a:p>
        <a:p>
          <a:pPr marL="0" lvl="0" indent="0" algn="r" defTabSz="533400">
            <a:lnSpc>
              <a:spcPct val="90000"/>
            </a:lnSpc>
            <a:spcBef>
              <a:spcPct val="0"/>
            </a:spcBef>
            <a:spcAft>
              <a:spcPct val="35000"/>
            </a:spcAft>
            <a:buNone/>
          </a:pPr>
          <a:r>
            <a:rPr lang="en-US" sz="1200" i="1" kern="1200" dirty="0"/>
            <a:t>Mozambique DHS</a:t>
          </a:r>
          <a:endParaRPr lang="en-US" sz="1200" i="1" u="none" kern="1200" dirty="0"/>
        </a:p>
        <a:p>
          <a:pPr marL="0" lvl="0" indent="0" algn="r" defTabSz="533400">
            <a:lnSpc>
              <a:spcPct val="90000"/>
            </a:lnSpc>
            <a:spcBef>
              <a:spcPct val="0"/>
            </a:spcBef>
            <a:spcAft>
              <a:spcPct val="35000"/>
            </a:spcAft>
            <a:buNone/>
          </a:pPr>
          <a:r>
            <a:rPr lang="en-US" sz="1200" i="0" u="none" kern="1200" dirty="0"/>
            <a:t>Nigeria NORM</a:t>
          </a:r>
          <a:endParaRPr lang="en-US" sz="1200" i="1" u="none" kern="1200" dirty="0"/>
        </a:p>
        <a:p>
          <a:pPr marL="0" lvl="0" indent="0" algn="r" defTabSz="533400">
            <a:lnSpc>
              <a:spcPct val="90000"/>
            </a:lnSpc>
            <a:spcBef>
              <a:spcPct val="0"/>
            </a:spcBef>
            <a:spcAft>
              <a:spcPct val="35000"/>
            </a:spcAft>
            <a:buNone/>
          </a:pPr>
          <a:r>
            <a:rPr lang="en-US" sz="1200" i="0" u="none" kern="1200" dirty="0"/>
            <a:t>Sri Lanka </a:t>
          </a:r>
          <a:r>
            <a:rPr lang="en-US" sz="1200" i="0" kern="1200" dirty="0"/>
            <a:t>HIES</a:t>
          </a:r>
        </a:p>
        <a:p>
          <a:pPr marL="0" lvl="0" indent="0" algn="r" defTabSz="533400">
            <a:lnSpc>
              <a:spcPct val="90000"/>
            </a:lnSpc>
            <a:spcBef>
              <a:spcPct val="0"/>
            </a:spcBef>
            <a:spcAft>
              <a:spcPct val="35000"/>
            </a:spcAft>
            <a:buNone/>
          </a:pPr>
          <a:r>
            <a:rPr lang="en-US" sz="1200" i="0" kern="1200" dirty="0"/>
            <a:t>Tanzania NPS</a:t>
          </a:r>
        </a:p>
        <a:p>
          <a:pPr marL="0" lvl="0" indent="0" algn="r" defTabSz="533400">
            <a:lnSpc>
              <a:spcPct val="90000"/>
            </a:lnSpc>
            <a:spcBef>
              <a:spcPct val="0"/>
            </a:spcBef>
            <a:spcAft>
              <a:spcPct val="35000"/>
            </a:spcAft>
            <a:buNone/>
          </a:pPr>
          <a:r>
            <a:rPr lang="en-US" sz="1200" i="0" kern="1200" dirty="0"/>
            <a:t>Viet Nam MICS</a:t>
          </a:r>
        </a:p>
      </dsp:txBody>
      <dsp:txXfrm>
        <a:off x="7680503" y="1165689"/>
        <a:ext cx="1286196" cy="3977216"/>
      </dsp:txXfrm>
    </dsp:sp>
    <dsp:sp modelId="{3D75D122-4ABF-4C20-A939-F6A5282E6719}">
      <dsp:nvSpPr>
        <dsp:cNvPr id="0" name=""/>
        <dsp:cNvSpPr/>
      </dsp:nvSpPr>
      <dsp:spPr>
        <a:xfrm>
          <a:off x="7506609" y="116676"/>
          <a:ext cx="1465235" cy="1052776"/>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tx1"/>
              </a:solidFill>
            </a:rPr>
            <a:t>2021</a:t>
          </a:r>
        </a:p>
      </dsp:txBody>
      <dsp:txXfrm>
        <a:off x="7506609" y="116676"/>
        <a:ext cx="1465235" cy="1052776"/>
      </dsp:txXfrm>
    </dsp:sp>
    <dsp:sp modelId="{FAC88AA5-1219-4D32-B64C-9B8D6A06E635}">
      <dsp:nvSpPr>
        <dsp:cNvPr id="0" name=""/>
        <dsp:cNvSpPr/>
      </dsp:nvSpPr>
      <dsp:spPr>
        <a:xfrm>
          <a:off x="5919867" y="1170031"/>
          <a:ext cx="1646039" cy="3743325"/>
        </a:xfrm>
        <a:prstGeom prst="wedgeRectCallout">
          <a:avLst>
            <a:gd name="adj1" fmla="val 62500"/>
            <a:gd name="adj2" fmla="val 20830"/>
          </a:avLst>
        </a:prstGeom>
        <a:solidFill>
          <a:schemeClr val="accent1">
            <a:tint val="50000"/>
            <a:hueOff val="-4602"/>
            <a:satOff val="191"/>
            <a:lumOff val="-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fr-CH" sz="1100" i="1" kern="1200" dirty="0">
              <a:solidFill>
                <a:schemeClr val="tx1"/>
              </a:solidFill>
            </a:rPr>
            <a:t>Côte d’Ivoire DHS</a:t>
          </a:r>
          <a:endParaRPr lang="en-US" sz="1100" i="1" kern="1200" dirty="0"/>
        </a:p>
        <a:p>
          <a:pPr marL="0" lvl="0" indent="0" algn="r" defTabSz="488950">
            <a:lnSpc>
              <a:spcPct val="90000"/>
            </a:lnSpc>
            <a:spcBef>
              <a:spcPct val="0"/>
            </a:spcBef>
            <a:spcAft>
              <a:spcPct val="35000"/>
            </a:spcAft>
            <a:buNone/>
          </a:pPr>
          <a:r>
            <a:rPr lang="fr-CH" sz="1100" i="1" kern="1200">
              <a:solidFill>
                <a:schemeClr val="tx1"/>
              </a:solidFill>
            </a:rPr>
            <a:t>Guyana </a:t>
          </a:r>
          <a:r>
            <a:rPr lang="fr-CH" sz="1100" i="1" kern="1200" dirty="0">
              <a:solidFill>
                <a:schemeClr val="tx1"/>
              </a:solidFill>
            </a:rPr>
            <a:t>MICS</a:t>
          </a:r>
          <a:endParaRPr lang="en-US" sz="1100" i="1" kern="1200" dirty="0"/>
        </a:p>
        <a:p>
          <a:pPr marL="0" lvl="0" indent="0" algn="r" defTabSz="488950">
            <a:lnSpc>
              <a:spcPct val="90000"/>
            </a:lnSpc>
            <a:spcBef>
              <a:spcPct val="0"/>
            </a:spcBef>
            <a:spcAft>
              <a:spcPct val="35000"/>
            </a:spcAft>
            <a:buNone/>
          </a:pPr>
          <a:r>
            <a:rPr lang="en-US" sz="1100" i="0" u="none" kern="1200" dirty="0">
              <a:solidFill>
                <a:schemeClr val="tx1"/>
              </a:solidFill>
            </a:rPr>
            <a:t>Indonesia SKAM-RT</a:t>
          </a:r>
        </a:p>
        <a:p>
          <a:pPr marL="0" lvl="0" indent="0" algn="r" defTabSz="488950">
            <a:lnSpc>
              <a:spcPct val="90000"/>
            </a:lnSpc>
            <a:spcBef>
              <a:spcPct val="0"/>
            </a:spcBef>
            <a:spcAft>
              <a:spcPct val="35000"/>
            </a:spcAft>
            <a:buNone/>
          </a:pPr>
          <a:r>
            <a:rPr lang="en-US" sz="1100" i="0" kern="1200" dirty="0">
              <a:solidFill>
                <a:schemeClr val="tx1"/>
              </a:solidFill>
            </a:rPr>
            <a:t>Kosovo MICS</a:t>
          </a:r>
        </a:p>
        <a:p>
          <a:pPr marL="0" lvl="0" indent="0" algn="r" defTabSz="488950">
            <a:lnSpc>
              <a:spcPct val="90000"/>
            </a:lnSpc>
            <a:spcBef>
              <a:spcPct val="0"/>
            </a:spcBef>
            <a:spcAft>
              <a:spcPct val="35000"/>
            </a:spcAft>
            <a:buNone/>
          </a:pPr>
          <a:r>
            <a:rPr lang="en-US" sz="1100" i="0" kern="1200" dirty="0">
              <a:solidFill>
                <a:schemeClr val="tx1"/>
              </a:solidFill>
            </a:rPr>
            <a:t>Malawi MICS</a:t>
          </a:r>
        </a:p>
        <a:p>
          <a:pPr marL="0" lvl="0" indent="0" algn="r" defTabSz="488950">
            <a:lnSpc>
              <a:spcPct val="90000"/>
            </a:lnSpc>
            <a:spcBef>
              <a:spcPct val="0"/>
            </a:spcBef>
            <a:spcAft>
              <a:spcPct val="35000"/>
            </a:spcAft>
            <a:buNone/>
          </a:pPr>
          <a:r>
            <a:rPr lang="en-US" sz="1100" i="0" kern="1200" dirty="0">
              <a:solidFill>
                <a:schemeClr val="tx1"/>
              </a:solidFill>
            </a:rPr>
            <a:t>Samoa MICS</a:t>
          </a:r>
        </a:p>
        <a:p>
          <a:pPr marL="0" lvl="0" indent="0" algn="r" defTabSz="488950">
            <a:lnSpc>
              <a:spcPct val="90000"/>
            </a:lnSpc>
            <a:spcBef>
              <a:spcPct val="0"/>
            </a:spcBef>
            <a:spcAft>
              <a:spcPct val="35000"/>
            </a:spcAft>
            <a:buNone/>
          </a:pPr>
          <a:r>
            <a:rPr lang="en-US" sz="1100" i="0" kern="1200" dirty="0">
              <a:solidFill>
                <a:schemeClr val="tx1"/>
              </a:solidFill>
            </a:rPr>
            <a:t>State of Palestine MICS</a:t>
          </a:r>
        </a:p>
        <a:p>
          <a:pPr marL="0" lvl="0" indent="0" algn="r" defTabSz="488950">
            <a:lnSpc>
              <a:spcPct val="90000"/>
            </a:lnSpc>
            <a:spcBef>
              <a:spcPct val="0"/>
            </a:spcBef>
            <a:spcAft>
              <a:spcPct val="35000"/>
            </a:spcAft>
            <a:buNone/>
          </a:pPr>
          <a:r>
            <a:rPr lang="en-US" sz="1100" i="0" kern="1200" dirty="0">
              <a:solidFill>
                <a:schemeClr val="tx1"/>
              </a:solidFill>
            </a:rPr>
            <a:t>Turks and Caicos MICS</a:t>
          </a:r>
        </a:p>
        <a:p>
          <a:pPr marL="0" lvl="0" indent="0" algn="r" defTabSz="488950">
            <a:lnSpc>
              <a:spcPct val="90000"/>
            </a:lnSpc>
            <a:spcBef>
              <a:spcPct val="0"/>
            </a:spcBef>
            <a:spcAft>
              <a:spcPct val="35000"/>
            </a:spcAft>
            <a:buNone/>
          </a:pPr>
          <a:r>
            <a:rPr lang="en-US" sz="1100" i="0" kern="1200" dirty="0">
              <a:solidFill>
                <a:schemeClr val="tx1"/>
              </a:solidFill>
            </a:rPr>
            <a:t>Tuvalu MICS</a:t>
          </a:r>
        </a:p>
      </dsp:txBody>
      <dsp:txXfrm>
        <a:off x="6129070" y="1170031"/>
        <a:ext cx="1436836" cy="3743325"/>
      </dsp:txXfrm>
    </dsp:sp>
    <dsp:sp modelId="{11E6C405-1EB7-4CE0-BFB4-C89AA3E12894}">
      <dsp:nvSpPr>
        <dsp:cNvPr id="0" name=""/>
        <dsp:cNvSpPr/>
      </dsp:nvSpPr>
      <dsp:spPr>
        <a:xfrm>
          <a:off x="6031084" y="230126"/>
          <a:ext cx="1473467" cy="935562"/>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2020</a:t>
          </a:r>
        </a:p>
      </dsp:txBody>
      <dsp:txXfrm>
        <a:off x="6031084" y="230126"/>
        <a:ext cx="1473467" cy="935562"/>
      </dsp:txXfrm>
    </dsp:sp>
    <dsp:sp modelId="{6A1A4133-F64C-4620-846C-6B58B1906362}">
      <dsp:nvSpPr>
        <dsp:cNvPr id="0" name=""/>
        <dsp:cNvSpPr/>
      </dsp:nvSpPr>
      <dsp:spPr>
        <a:xfrm>
          <a:off x="4560704" y="1165689"/>
          <a:ext cx="1473467" cy="3508897"/>
        </a:xfrm>
        <a:prstGeom prst="wedgeRectCallout">
          <a:avLst>
            <a:gd name="adj1" fmla="val 62500"/>
            <a:gd name="adj2" fmla="val 20830"/>
          </a:avLst>
        </a:prstGeom>
        <a:solidFill>
          <a:schemeClr val="accent1">
            <a:tint val="50000"/>
            <a:hueOff val="-6903"/>
            <a:satOff val="287"/>
            <a:lumOff val="-1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Algeria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Bangladesh MICS </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CAR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Chad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Dominican Republic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Guinea-Bissau MICS</a:t>
          </a:r>
        </a:p>
        <a:p>
          <a:pPr marL="0" lvl="0" indent="0" algn="r" defTabSz="533400">
            <a:lnSpc>
              <a:spcPct val="90000"/>
            </a:lnSpc>
            <a:spcBef>
              <a:spcPct val="0"/>
            </a:spcBef>
            <a:spcAft>
              <a:spcPct val="35000"/>
            </a:spcAft>
            <a:buNone/>
          </a:pPr>
          <a:r>
            <a:rPr lang="en-US" sz="1200" i="0" kern="1200" dirty="0">
              <a:solidFill>
                <a:schemeClr val="tx1"/>
              </a:solidFill>
            </a:rPr>
            <a:t>Honduras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Nepal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u="sng" kern="1200" dirty="0">
              <a:solidFill>
                <a:schemeClr val="tx1"/>
              </a:solidFill>
            </a:rPr>
            <a:t>Nigeria NORM</a:t>
          </a:r>
        </a:p>
        <a:p>
          <a:pPr marL="0" lvl="0" indent="0" algn="r" defTabSz="533400">
            <a:lnSpc>
              <a:spcPct val="90000"/>
            </a:lnSpc>
            <a:spcBef>
              <a:spcPct val="0"/>
            </a:spcBef>
            <a:spcAft>
              <a:spcPct val="35000"/>
            </a:spcAft>
            <a:buNone/>
          </a:pPr>
          <a:r>
            <a:rPr lang="en-US" sz="1200" i="0" kern="1200" dirty="0">
              <a:solidFill>
                <a:schemeClr val="tx1"/>
              </a:solidFill>
            </a:rPr>
            <a:t>Sao Tome and Principe MICS</a:t>
          </a:r>
        </a:p>
        <a:p>
          <a:pPr marL="0" lvl="0" indent="0" algn="r" defTabSz="533400">
            <a:lnSpc>
              <a:spcPct val="90000"/>
            </a:lnSpc>
            <a:spcBef>
              <a:spcPct val="0"/>
            </a:spcBef>
            <a:spcAft>
              <a:spcPct val="35000"/>
            </a:spcAft>
            <a:buNone/>
          </a:pPr>
          <a:r>
            <a:rPr lang="en-US" sz="1200" i="0" kern="1200" dirty="0">
              <a:solidFill>
                <a:schemeClr val="tx1"/>
              </a:solidFill>
            </a:rPr>
            <a:t>Tonga MICS</a:t>
          </a:r>
        </a:p>
        <a:p>
          <a:pPr marL="0" lvl="0" indent="0" algn="r" defTabSz="533400">
            <a:lnSpc>
              <a:spcPct val="90000"/>
            </a:lnSpc>
            <a:spcBef>
              <a:spcPct val="0"/>
            </a:spcBef>
            <a:spcAft>
              <a:spcPct val="35000"/>
            </a:spcAft>
            <a:buNone/>
          </a:pPr>
          <a:r>
            <a:rPr lang="en-US" sz="1200" i="0" kern="1200" dirty="0">
              <a:solidFill>
                <a:schemeClr val="tx1"/>
              </a:solidFill>
            </a:rPr>
            <a:t>Zimbabwe MICS</a:t>
          </a:r>
        </a:p>
      </dsp:txBody>
      <dsp:txXfrm>
        <a:off x="4747974" y="1165689"/>
        <a:ext cx="1286196" cy="3508897"/>
      </dsp:txXfrm>
    </dsp:sp>
    <dsp:sp modelId="{BCFE692C-F8F0-4683-9CA1-EBD85CE84A0B}">
      <dsp:nvSpPr>
        <dsp:cNvPr id="0" name=""/>
        <dsp:cNvSpPr/>
      </dsp:nvSpPr>
      <dsp:spPr>
        <a:xfrm>
          <a:off x="4560704" y="346803"/>
          <a:ext cx="1473467" cy="818886"/>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2019</a:t>
          </a:r>
        </a:p>
      </dsp:txBody>
      <dsp:txXfrm>
        <a:off x="4560704" y="346803"/>
        <a:ext cx="1473467" cy="818886"/>
      </dsp:txXfrm>
    </dsp:sp>
    <dsp:sp modelId="{69A62B58-44FD-41C4-A7FA-59E75D66B9C3}">
      <dsp:nvSpPr>
        <dsp:cNvPr id="0" name=""/>
        <dsp:cNvSpPr/>
      </dsp:nvSpPr>
      <dsp:spPr>
        <a:xfrm>
          <a:off x="3087237" y="1165689"/>
          <a:ext cx="1473467" cy="3275006"/>
        </a:xfrm>
        <a:prstGeom prst="wedgeRectCallout">
          <a:avLst>
            <a:gd name="adj1" fmla="val 62500"/>
            <a:gd name="adj2" fmla="val 20830"/>
          </a:avLst>
        </a:prstGeom>
        <a:solidFill>
          <a:schemeClr val="accent1">
            <a:tint val="50000"/>
            <a:hueOff val="-9204"/>
            <a:satOff val="383"/>
            <a:lumOff val="-14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DRC MICS</a:t>
          </a:r>
        </a:p>
        <a:p>
          <a:pPr marL="0" lvl="0" indent="0" algn="r" defTabSz="533400">
            <a:lnSpc>
              <a:spcPct val="90000"/>
            </a:lnSpc>
            <a:spcBef>
              <a:spcPct val="0"/>
            </a:spcBef>
            <a:spcAft>
              <a:spcPct val="35000"/>
            </a:spcAft>
            <a:buNone/>
          </a:pPr>
          <a:r>
            <a:rPr lang="fr-CH" sz="1200" kern="1200" dirty="0" err="1">
              <a:solidFill>
                <a:schemeClr val="tx1"/>
              </a:solidFill>
            </a:rPr>
            <a:t>Gambi</a:t>
          </a:r>
          <a:r>
            <a:rPr lang="fr-CH" sz="1200" i="0" kern="1200" dirty="0" err="1">
              <a:solidFill>
                <a:schemeClr val="tx1"/>
              </a:solidFill>
            </a:rPr>
            <a:t>a</a:t>
          </a:r>
          <a:r>
            <a:rPr lang="fr-CH" sz="1200" i="0" kern="1200" dirty="0">
              <a:solidFill>
                <a:schemeClr val="tx1"/>
              </a:solidFill>
            </a:rPr>
            <a:t> MICS</a:t>
          </a:r>
        </a:p>
        <a:p>
          <a:pPr marL="0" lvl="0" indent="0" algn="r" defTabSz="533400">
            <a:lnSpc>
              <a:spcPct val="90000"/>
            </a:lnSpc>
            <a:spcBef>
              <a:spcPct val="0"/>
            </a:spcBef>
            <a:spcAft>
              <a:spcPct val="35000"/>
            </a:spcAft>
            <a:buNone/>
          </a:pPr>
          <a:r>
            <a:rPr lang="fr-CH" sz="1200" i="0" kern="1200" dirty="0">
              <a:solidFill>
                <a:schemeClr val="tx1"/>
              </a:solidFill>
            </a:rPr>
            <a:t>Georgia MICS</a:t>
          </a:r>
          <a:endParaRPr lang="en-US" sz="1200" i="0"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Ghana MICS</a:t>
          </a:r>
        </a:p>
        <a:p>
          <a:pPr marL="0" lvl="0" indent="0" algn="r" defTabSz="533400">
            <a:lnSpc>
              <a:spcPct val="90000"/>
            </a:lnSpc>
            <a:spcBef>
              <a:spcPct val="0"/>
            </a:spcBef>
            <a:spcAft>
              <a:spcPct val="35000"/>
            </a:spcAft>
            <a:buNone/>
          </a:pPr>
          <a:r>
            <a:rPr lang="en-US" sz="1200" kern="1200" dirty="0">
              <a:solidFill>
                <a:schemeClr val="tx1"/>
              </a:solidFill>
            </a:rPr>
            <a:t>Iraq MICS</a:t>
          </a:r>
        </a:p>
        <a:p>
          <a:pPr marL="0" lvl="0" indent="0" algn="r" defTabSz="533400">
            <a:lnSpc>
              <a:spcPct val="90000"/>
            </a:lnSpc>
            <a:spcBef>
              <a:spcPct val="0"/>
            </a:spcBef>
            <a:spcAft>
              <a:spcPct val="35000"/>
            </a:spcAft>
            <a:buNone/>
          </a:pPr>
          <a:r>
            <a:rPr lang="en-US" sz="1200" i="0" kern="1200" dirty="0">
              <a:solidFill>
                <a:schemeClr val="tx1"/>
              </a:solidFill>
            </a:rPr>
            <a:t>Kiribati MICS</a:t>
          </a:r>
        </a:p>
        <a:p>
          <a:pPr marL="0" lvl="0" indent="0" algn="r" defTabSz="533400">
            <a:lnSpc>
              <a:spcPct val="90000"/>
            </a:lnSpc>
            <a:spcBef>
              <a:spcPct val="0"/>
            </a:spcBef>
            <a:spcAft>
              <a:spcPct val="35000"/>
            </a:spcAft>
            <a:buNone/>
          </a:pPr>
          <a:r>
            <a:rPr lang="en-US" sz="1200" i="0" kern="1200" dirty="0">
              <a:solidFill>
                <a:schemeClr val="tx1"/>
              </a:solidFill>
            </a:rPr>
            <a:t>Lesotho MICS</a:t>
          </a:r>
        </a:p>
        <a:p>
          <a:pPr marL="0" lvl="0" indent="0" algn="r" defTabSz="533400">
            <a:lnSpc>
              <a:spcPct val="90000"/>
            </a:lnSpc>
            <a:spcBef>
              <a:spcPct val="0"/>
            </a:spcBef>
            <a:spcAft>
              <a:spcPct val="35000"/>
            </a:spcAft>
            <a:buNone/>
          </a:pPr>
          <a:r>
            <a:rPr lang="en-US" sz="1200" i="0" kern="1200" dirty="0">
              <a:solidFill>
                <a:schemeClr val="tx1"/>
              </a:solidFill>
            </a:rPr>
            <a:t>Madagascar MICS</a:t>
          </a:r>
        </a:p>
        <a:p>
          <a:pPr marL="0" lvl="0" indent="0" algn="r" defTabSz="533400">
            <a:lnSpc>
              <a:spcPct val="90000"/>
            </a:lnSpc>
            <a:spcBef>
              <a:spcPct val="0"/>
            </a:spcBef>
            <a:spcAft>
              <a:spcPct val="35000"/>
            </a:spcAft>
            <a:buNone/>
          </a:pPr>
          <a:r>
            <a:rPr lang="en-US" sz="1200" i="0" kern="1200" dirty="0">
              <a:solidFill>
                <a:schemeClr val="tx1"/>
              </a:solidFill>
            </a:rPr>
            <a:t>Mongolia MICS</a:t>
          </a:r>
        </a:p>
        <a:p>
          <a:pPr marL="0" lvl="0" indent="0" algn="r" defTabSz="533400">
            <a:lnSpc>
              <a:spcPct val="90000"/>
            </a:lnSpc>
            <a:spcBef>
              <a:spcPct val="0"/>
            </a:spcBef>
            <a:spcAft>
              <a:spcPct val="35000"/>
            </a:spcAft>
            <a:buNone/>
          </a:pPr>
          <a:r>
            <a:rPr lang="fr-CH" sz="1200" kern="1200" dirty="0">
              <a:solidFill>
                <a:schemeClr val="tx1"/>
              </a:solidFill>
            </a:rPr>
            <a:t>Suriname MICS</a:t>
          </a:r>
          <a:endParaRPr lang="en-US" sz="1200" kern="1200" dirty="0">
            <a:solidFill>
              <a:schemeClr val="tx1"/>
            </a:solidFill>
          </a:endParaRPr>
        </a:p>
        <a:p>
          <a:pPr marL="0" lvl="0" indent="0" algn="r" defTabSz="533400">
            <a:lnSpc>
              <a:spcPct val="90000"/>
            </a:lnSpc>
            <a:spcBef>
              <a:spcPct val="0"/>
            </a:spcBef>
            <a:spcAft>
              <a:spcPct val="35000"/>
            </a:spcAft>
            <a:buNone/>
          </a:pPr>
          <a:r>
            <a:rPr lang="en-US" sz="1200" kern="1200" dirty="0">
              <a:solidFill>
                <a:schemeClr val="tx1"/>
              </a:solidFill>
            </a:rPr>
            <a:t>Tunisia MICS</a:t>
          </a:r>
        </a:p>
      </dsp:txBody>
      <dsp:txXfrm>
        <a:off x="3274507" y="1165689"/>
        <a:ext cx="1286196" cy="3275006"/>
      </dsp:txXfrm>
    </dsp:sp>
    <dsp:sp modelId="{B7A5C941-A3EF-41BC-91FC-414A3DC92CD4}">
      <dsp:nvSpPr>
        <dsp:cNvPr id="0" name=""/>
        <dsp:cNvSpPr/>
      </dsp:nvSpPr>
      <dsp:spPr>
        <a:xfrm>
          <a:off x="3087237" y="467781"/>
          <a:ext cx="1473467" cy="701671"/>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2018</a:t>
          </a:r>
          <a:endParaRPr lang="en-US" sz="1200" kern="1200" dirty="0">
            <a:solidFill>
              <a:schemeClr val="tx1"/>
            </a:solidFill>
          </a:endParaRPr>
        </a:p>
      </dsp:txBody>
      <dsp:txXfrm>
        <a:off x="3087237" y="467781"/>
        <a:ext cx="1473467" cy="701671"/>
      </dsp:txXfrm>
    </dsp:sp>
    <dsp:sp modelId="{74A21538-0ADE-48C3-8B60-5A9E8237739D}">
      <dsp:nvSpPr>
        <dsp:cNvPr id="0" name=""/>
        <dsp:cNvSpPr/>
      </dsp:nvSpPr>
      <dsp:spPr>
        <a:xfrm>
          <a:off x="1612741" y="945923"/>
          <a:ext cx="1473467" cy="3480648"/>
        </a:xfrm>
        <a:prstGeom prst="wedgeRectCallout">
          <a:avLst>
            <a:gd name="adj1" fmla="val 62500"/>
            <a:gd name="adj2" fmla="val 20830"/>
          </a:avLst>
        </a:prstGeom>
        <a:solidFill>
          <a:schemeClr val="accent1">
            <a:tint val="50000"/>
            <a:hueOff val="-11505"/>
            <a:satOff val="478"/>
            <a:lumOff val="-1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kern="1200" dirty="0">
              <a:solidFill>
                <a:schemeClr val="tx1"/>
              </a:solidFill>
            </a:rPr>
            <a:t>(Afghanistan ALCS)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Côte d’Ivoire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DPRK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Ecuador</a:t>
          </a:r>
          <a:r>
            <a:rPr lang="fr-CH" sz="1200" kern="1200" dirty="0">
              <a:solidFill>
                <a:schemeClr val="tx1"/>
              </a:solidFill>
            </a:rPr>
            <a:t> ENEDMU</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Ethiopia</a:t>
          </a:r>
          <a:r>
            <a:rPr lang="fr-CH" sz="1200" kern="1200" dirty="0">
              <a:solidFill>
                <a:schemeClr val="tx1"/>
              </a:solidFill>
            </a:rPr>
            <a:t> ESS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Lao PDR SIS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Lebanon </a:t>
          </a:r>
          <a:r>
            <a:rPr lang="fr-CH" sz="1200" kern="1200" dirty="0">
              <a:solidFill>
                <a:schemeClr val="tx1"/>
              </a:solidFill>
            </a:rPr>
            <a:t>National</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a:t>
          </a:r>
          <a:r>
            <a:rPr lang="fr-CH" sz="1200" kern="1200" dirty="0" err="1">
              <a:solidFill>
                <a:schemeClr val="tx1"/>
              </a:solidFill>
            </a:rPr>
            <a:t>Mongolia</a:t>
          </a:r>
          <a:r>
            <a:rPr lang="fr-CH" sz="1200" kern="1200" dirty="0">
              <a:solidFill>
                <a:schemeClr val="tx1"/>
              </a:solidFill>
            </a:rPr>
            <a:t>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Nigeria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Paraguay MICS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Philippines APIS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err="1">
              <a:solidFill>
                <a:schemeClr val="tx1"/>
              </a:solidFill>
            </a:rPr>
            <a:t>Senegal</a:t>
          </a:r>
          <a:r>
            <a:rPr lang="fr-CH" sz="1200" i="0" kern="1200" dirty="0">
              <a:solidFill>
                <a:schemeClr val="tx1"/>
              </a:solidFill>
            </a:rPr>
            <a:t> EEAH</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Sierra Leone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1" kern="1200">
              <a:solidFill>
                <a:schemeClr val="tx1"/>
              </a:solidFill>
            </a:rPr>
            <a:t>Togo MICS</a:t>
          </a:r>
          <a:endParaRPr lang="en-US" sz="1200" kern="1200" dirty="0">
            <a:solidFill>
              <a:schemeClr val="tx1"/>
            </a:solidFill>
          </a:endParaRPr>
        </a:p>
      </dsp:txBody>
      <dsp:txXfrm>
        <a:off x="1800011" y="945923"/>
        <a:ext cx="1286196" cy="3480648"/>
      </dsp:txXfrm>
    </dsp:sp>
    <dsp:sp modelId="{C13A4E00-E26B-4370-911E-898A8DE16AD4}">
      <dsp:nvSpPr>
        <dsp:cNvPr id="0" name=""/>
        <dsp:cNvSpPr/>
      </dsp:nvSpPr>
      <dsp:spPr>
        <a:xfrm>
          <a:off x="1612741" y="580693"/>
          <a:ext cx="1473467" cy="584995"/>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a:solidFill>
                <a:schemeClr val="tx1"/>
              </a:solidFill>
            </a:rPr>
            <a:t>2016-17</a:t>
          </a:r>
          <a:endParaRPr lang="en-US" sz="1200" kern="1200" dirty="0">
            <a:solidFill>
              <a:schemeClr val="tx1"/>
            </a:solidFill>
          </a:endParaRPr>
        </a:p>
      </dsp:txBody>
      <dsp:txXfrm>
        <a:off x="1612741" y="580693"/>
        <a:ext cx="1473467" cy="584995"/>
      </dsp:txXfrm>
    </dsp:sp>
    <dsp:sp modelId="{A76F95B5-EA2A-4B2B-BAB7-B967F9D4B32F}">
      <dsp:nvSpPr>
        <dsp:cNvPr id="0" name=""/>
        <dsp:cNvSpPr/>
      </dsp:nvSpPr>
      <dsp:spPr>
        <a:xfrm>
          <a:off x="139274" y="1165689"/>
          <a:ext cx="1473467" cy="2807225"/>
        </a:xfrm>
        <a:prstGeom prst="wedgeRectCallout">
          <a:avLst>
            <a:gd name="adj1" fmla="val 62500"/>
            <a:gd name="adj2" fmla="val 20830"/>
          </a:avLst>
        </a:prstGeom>
        <a:solidFill>
          <a:schemeClr val="accent1">
            <a:tint val="50000"/>
            <a:hueOff val="-13806"/>
            <a:satOff val="574"/>
            <a:lumOff val="-2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u="sng" kern="1200" dirty="0">
              <a:solidFill>
                <a:schemeClr val="tx1"/>
              </a:solidFill>
            </a:rPr>
            <a:t>2012-13</a:t>
          </a:r>
          <a:endParaRPr lang="en-US" sz="1200" u="sng"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Bangladesh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Ghana LSS</a:t>
          </a:r>
          <a:endParaRPr lang="en-US" sz="1200" kern="1200" dirty="0">
            <a:solidFill>
              <a:schemeClr val="tx1"/>
            </a:solidFill>
          </a:endParaRPr>
        </a:p>
        <a:p>
          <a:pPr marL="0" lvl="0" indent="0" algn="r" defTabSz="533400">
            <a:lnSpc>
              <a:spcPct val="90000"/>
            </a:lnSpc>
            <a:spcBef>
              <a:spcPct val="0"/>
            </a:spcBef>
            <a:spcAft>
              <a:spcPct val="35000"/>
            </a:spcAft>
            <a:buNone/>
          </a:pPr>
          <a:endParaRPr lang="en-US" sz="1200" kern="1200" dirty="0">
            <a:solidFill>
              <a:schemeClr val="tx1"/>
            </a:solidFill>
          </a:endParaRPr>
        </a:p>
        <a:p>
          <a:pPr marL="0" lvl="0" indent="0" algn="r" defTabSz="533400">
            <a:lnSpc>
              <a:spcPct val="90000"/>
            </a:lnSpc>
            <a:spcBef>
              <a:spcPct val="0"/>
            </a:spcBef>
            <a:spcAft>
              <a:spcPct val="35000"/>
            </a:spcAft>
            <a:buNone/>
          </a:pPr>
          <a:r>
            <a:rPr lang="en-US" sz="1200" u="sng" kern="1200" dirty="0">
              <a:solidFill>
                <a:schemeClr val="tx1"/>
              </a:solidFill>
            </a:rPr>
            <a:t>2014-15</a:t>
          </a:r>
        </a:p>
        <a:p>
          <a:pPr marL="114300" lvl="1" indent="-114300" algn="r" defTabSz="533400">
            <a:lnSpc>
              <a:spcPct val="90000"/>
            </a:lnSpc>
            <a:spcBef>
              <a:spcPct val="0"/>
            </a:spcBef>
            <a:spcAft>
              <a:spcPct val="15000"/>
            </a:spcAft>
            <a:buFontTx/>
            <a:buNone/>
          </a:pPr>
          <a:r>
            <a:rPr lang="fr-CH" sz="1200" kern="1200" dirty="0">
              <a:solidFill>
                <a:schemeClr val="tx1"/>
              </a:solidFill>
            </a:rPr>
            <a:t>Congo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err="1">
              <a:solidFill>
                <a:schemeClr val="tx1"/>
              </a:solidFill>
            </a:rPr>
            <a:t>Nepal</a:t>
          </a:r>
          <a:r>
            <a:rPr lang="fr-CH" sz="1200" kern="1200" dirty="0">
              <a:solidFill>
                <a:schemeClr val="tx1"/>
              </a:solidFill>
            </a:rPr>
            <a:t>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(Pakistan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i="1" kern="1200" dirty="0">
              <a:solidFill>
                <a:schemeClr val="tx1"/>
              </a:solidFill>
            </a:rPr>
            <a:t>(Belize MICS6 Pilot)</a:t>
          </a:r>
          <a:endParaRPr lang="en-US" sz="1200" i="1" kern="1200" dirty="0">
            <a:solidFill>
              <a:schemeClr val="tx1"/>
            </a:solidFill>
          </a:endParaRPr>
        </a:p>
      </dsp:txBody>
      <dsp:txXfrm>
        <a:off x="326544" y="1165689"/>
        <a:ext cx="1286196" cy="2807225"/>
      </dsp:txXfrm>
    </dsp:sp>
    <dsp:sp modelId="{D8F6D601-2937-4078-808D-A5FDF5AA12D4}">
      <dsp:nvSpPr>
        <dsp:cNvPr id="0" name=""/>
        <dsp:cNvSpPr/>
      </dsp:nvSpPr>
      <dsp:spPr>
        <a:xfrm>
          <a:off x="139274" y="697908"/>
          <a:ext cx="1473467" cy="467781"/>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2012-2015</a:t>
          </a:r>
          <a:endParaRPr lang="en-US" sz="1200" kern="1200" dirty="0">
            <a:solidFill>
              <a:schemeClr val="tx1"/>
            </a:solidFill>
          </a:endParaRPr>
        </a:p>
      </dsp:txBody>
      <dsp:txXfrm>
        <a:off x="139274" y="697908"/>
        <a:ext cx="1473467" cy="467781"/>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E39A1-B096-4926-9F94-9B45CD88CE00}"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50951-02C2-452C-A414-8EF2BD639A0F}" type="slidenum">
              <a:rPr lang="en-US" smtClean="0"/>
              <a:t>‹#›</a:t>
            </a:fld>
            <a:endParaRPr lang="en-US"/>
          </a:p>
        </p:txBody>
      </p:sp>
    </p:spTree>
    <p:extLst>
      <p:ext uri="{BB962C8B-B14F-4D97-AF65-F5344CB8AC3E}">
        <p14:creationId xmlns:p14="http://schemas.microsoft.com/office/powerpoint/2010/main" val="199242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Joint </a:t>
            </a:r>
            <a:r>
              <a:rPr lang="en-US" dirty="0" err="1"/>
              <a:t>programme</a:t>
            </a:r>
            <a:endParaRPr lang="en-US" dirty="0"/>
          </a:p>
          <a:p>
            <a:pPr marL="171450" indent="-171450">
              <a:buFont typeface="Arial" panose="020B0604020202020204" pitchFamily="34" charset="0"/>
              <a:buChar char="•"/>
            </a:pPr>
            <a:r>
              <a:rPr lang="en-US" dirty="0"/>
              <a:t>Global monitoring and support to national monitoring</a:t>
            </a:r>
          </a:p>
          <a:p>
            <a:pPr marL="171450" indent="-171450">
              <a:buFont typeface="Arial" panose="020B0604020202020204" pitchFamily="34" charset="0"/>
              <a:buChar char="•"/>
            </a:pPr>
            <a:r>
              <a:rPr lang="en-US" dirty="0"/>
              <a:t>2021 report 4500 national data sources (50% census and surveys, 50% admin)</a:t>
            </a:r>
          </a:p>
          <a:p>
            <a:pPr marL="171450" indent="-171450">
              <a:buFont typeface="Arial" panose="020B0604020202020204" pitchFamily="34" charset="0"/>
              <a:buChar char="•"/>
            </a:pPr>
            <a:r>
              <a:rPr lang="en-US" dirty="0"/>
              <a:t>3283 national sources for drinking water (2/3 census and surveys)</a:t>
            </a:r>
          </a:p>
          <a:p>
            <a:pPr marL="171450" indent="-171450">
              <a:buFont typeface="Arial" panose="020B0604020202020204" pitchFamily="34" charset="0"/>
              <a:buChar char="•"/>
            </a:pPr>
            <a:r>
              <a:rPr lang="en-US" dirty="0"/>
              <a:t>2023 update will be released in July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8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missing out on some arsenic and fluoride contamination. Example of Bangladesh – worst arsenic contamination in the world but higher levels of faecal contamination.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Arsenic is the limiting factor in 7 countries, most have very high compliance with E. coli</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Andorra      99.76    90.64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Austria       98.6     92.9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Greece   98.03773    97.93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Croatia       70.5    66.31     100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Hungary       89.8     54.1    97.1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Portugal       97.2    97.17   98.86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Slovakia      97.38     96.8   99.86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Fluoride is the limiting factor in 9 countries, again where microbiological compliance is very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Cyprus       96.3        100         94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Estonia       98.5        100      77.03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Finland       99.8    99.9499       88.6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United Kingdom of Great Britain and Northern Ireland   99.83904   99.93136   99.67848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Italy       93.9      92.62      91.25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Lithuania         99        100         76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Republic of Moldova       84.9        100       83.5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Malta        100        100   98.23009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Norway       98.3       99.8       96.6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Other parameters are also important at the national and local levels, but don’t occur at the same scale as arsenic and fluoride, or have the same egregious health impacts, so they aren’t aggregated for global monitoring.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07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Testing drinking water from a glass provided by households/within home (point of use) and also from the source(point of collection) – we ask HH to take us to the source of water where the glass of water comes from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a:t>These can be very different (contamination, treatment e.g. boiling)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aseline="0"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a:t>Usually there are 500 clusters nationally selected by stratification and random sampling. There are 20-25 HHs selected in a cluster and there are 100-150 clusters. We reduce the number of HH as there are a lot of additional work for the teams (approx. 20 field teams with 1 supervisor and 3-5 interviewers and a measurer, working for 3-5 months), 25 HHs are selected to estimate </a:t>
            </a:r>
            <a:r>
              <a:rPr lang="en-US" sz="1200" baseline="0" dirty="0" err="1"/>
              <a:t>indivual</a:t>
            </a:r>
            <a:r>
              <a:rPr lang="en-US" sz="1200" baseline="0" dirty="0"/>
              <a:t> level information, within a cluster the WQ could be reasonably closer.</a:t>
            </a:r>
            <a:endParaRPr lang="en-US" sz="120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dirty="0"/>
              <a:t>Typically, the sample size will be 3-5 households per cluster. This is cost-effective</a:t>
            </a:r>
            <a:r>
              <a:rPr lang="en-US" sz="1200" baseline="0" dirty="0"/>
              <a:t> and means it is not too much of a burden on the team. </a:t>
            </a:r>
            <a:r>
              <a:rPr lang="en-US" sz="1200" dirty="0"/>
              <a:t>This is based on a combination of logistics and marginal gains in precision (+ simulation study by sampling expert).</a:t>
            </a:r>
            <a:r>
              <a:rPr lang="en-US" sz="1200" baseline="0" dirty="0"/>
              <a:t> </a:t>
            </a:r>
          </a:p>
          <a:p>
            <a:pPr marL="171450" indent="-171450">
              <a:buFont typeface="Arial" panose="020B0604020202020204" pitchFamily="34" charset="0"/>
              <a:buChar char="•"/>
            </a:pPr>
            <a:endParaRPr lang="en-US" sz="1200" baseline="0" dirty="0"/>
          </a:p>
          <a:p>
            <a:pPr marL="171450" indent="-171450">
              <a:buFont typeface="Arial" panose="020B0604020202020204" pitchFamily="34" charset="0"/>
              <a:buChar char="•"/>
            </a:pPr>
            <a:r>
              <a:rPr lang="en-US" sz="1200" baseline="0" dirty="0"/>
              <a:t>Test by the existing member of the team, not recruiting for a new person – mostly the interviewer responsible for </a:t>
            </a:r>
            <a:r>
              <a:rPr lang="en-US" sz="1200" b="1" baseline="0" dirty="0"/>
              <a:t>anthropometry test, who is measuring children weights/height</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aseline="0" dirty="0"/>
              <a:t>We want to be able to tell “how much” contamination there is and can use risk classes based on the number of </a:t>
            </a:r>
            <a:r>
              <a:rPr lang="en-US" sz="1200" i="1" baseline="0" dirty="0"/>
              <a:t>E. coli – per 100 ml.</a:t>
            </a:r>
          </a:p>
          <a:p>
            <a:pPr marL="171450" indent="-171450">
              <a:buFont typeface="Arial" panose="020B0604020202020204" pitchFamily="34" charset="0"/>
              <a:buChar char="•"/>
            </a:pPr>
            <a:endParaRPr lang="en-US" sz="1200" i="1" baseline="0" dirty="0"/>
          </a:p>
          <a:p>
            <a:pPr marL="171450" indent="-171450">
              <a:buFont typeface="Arial" panose="020B0604020202020204" pitchFamily="34" charset="0"/>
              <a:buChar char="•"/>
            </a:pPr>
            <a:r>
              <a:rPr lang="en-US" sz="1200" i="0" baseline="0" dirty="0"/>
              <a:t>We use modified membrane filtration method</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r>
              <a:rPr lang="en-US" sz="1200" i="0" baseline="0" dirty="0"/>
              <a:t>Quality Assurance/Quality Control: We work with national laboratories or line ministries to support the training of field teams.</a:t>
            </a:r>
          </a:p>
          <a:p>
            <a:pPr marL="171450" indent="-171450">
              <a:buFont typeface="Arial" panose="020B0604020202020204" pitchFamily="34" charset="0"/>
              <a:buChar char="•"/>
            </a:pPr>
            <a:r>
              <a:rPr lang="en-US" sz="1200" i="0" baseline="0" dirty="0"/>
              <a:t>JMP maintains a pool of consultants to support that</a:t>
            </a:r>
          </a:p>
          <a:p>
            <a:pPr marL="171450" indent="-171450">
              <a:buFont typeface="Arial" panose="020B0604020202020204" pitchFamily="34" charset="0"/>
              <a:buChar char="•"/>
            </a:pPr>
            <a:r>
              <a:rPr lang="en-US" sz="1200" i="0" baseline="0" dirty="0"/>
              <a:t>We focus very strongly on blank tests – in every cluster</a:t>
            </a:r>
          </a:p>
          <a:p>
            <a:pPr marL="171450" indent="-171450">
              <a:buFont typeface="Arial" panose="020B0604020202020204" pitchFamily="34" charset="0"/>
              <a:buChar char="•"/>
            </a:pPr>
            <a:r>
              <a:rPr lang="en-US" sz="1200" i="0" baseline="0" dirty="0"/>
              <a:t>Obviously field supervision is part of the survey management</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endParaRPr lang="en-US" sz="1200" i="0" dirty="0"/>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20</a:t>
            </a:fld>
            <a:endParaRPr lang="en-GB"/>
          </a:p>
        </p:txBody>
      </p:sp>
    </p:spTree>
    <p:extLst>
      <p:ext uri="{BB962C8B-B14F-4D97-AF65-F5344CB8AC3E}">
        <p14:creationId xmlns:p14="http://schemas.microsoft.com/office/powerpoint/2010/main" val="4247513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H" dirty="0" err="1"/>
              <a:t>Including</a:t>
            </a:r>
            <a:r>
              <a:rPr lang="fr-CH" dirty="0"/>
              <a:t> the Millipore filtration</a:t>
            </a:r>
            <a:r>
              <a:rPr lang="fr-CH" baseline="0" dirty="0"/>
              <a:t> stand, the</a:t>
            </a:r>
            <a:r>
              <a:rPr lang="fr-CH" dirty="0"/>
              <a:t> </a:t>
            </a:r>
            <a:r>
              <a:rPr lang="fr-CH" dirty="0" err="1"/>
              <a:t>cost</a:t>
            </a:r>
            <a:r>
              <a:rPr lang="fr-CH" dirty="0"/>
              <a:t> </a:t>
            </a:r>
            <a:r>
              <a:rPr lang="fr-CH" dirty="0" err="1"/>
              <a:t>is</a:t>
            </a:r>
            <a:r>
              <a:rPr lang="fr-CH" dirty="0"/>
              <a:t> about 1500 dollars</a:t>
            </a:r>
            <a:r>
              <a:rPr lang="fr-CH" baseline="0" dirty="0"/>
              <a:t> per team for the </a:t>
            </a:r>
            <a:r>
              <a:rPr lang="fr-CH" baseline="0" dirty="0" err="1"/>
              <a:t>equipment</a:t>
            </a:r>
            <a:r>
              <a:rPr lang="fr-CH" baseline="0" dirty="0"/>
              <a:t> (to </a:t>
            </a:r>
            <a:r>
              <a:rPr lang="fr-CH" baseline="0" dirty="0" err="1"/>
              <a:t>be</a:t>
            </a:r>
            <a:r>
              <a:rPr lang="fr-CH" baseline="0" dirty="0"/>
              <a:t> </a:t>
            </a:r>
            <a:r>
              <a:rPr lang="fr-CH" baseline="0" dirty="0" err="1"/>
              <a:t>lowered</a:t>
            </a:r>
            <a:r>
              <a:rPr lang="fr-CH" baseline="0" dirty="0"/>
              <a:t> to ~$100)</a:t>
            </a:r>
          </a:p>
          <a:p>
            <a:pPr marL="171450" indent="-171450">
              <a:buFont typeface="Arial" panose="020B0604020202020204" pitchFamily="34" charset="0"/>
              <a:buChar char="•"/>
            </a:pPr>
            <a:r>
              <a:rPr lang="fr-CH" baseline="0" dirty="0"/>
              <a:t>Consumables are $2.5 per test (</a:t>
            </a:r>
            <a:r>
              <a:rPr lang="fr-CH" baseline="0" dirty="0" err="1"/>
              <a:t>usually</a:t>
            </a:r>
            <a:r>
              <a:rPr lang="fr-CH" baseline="0" dirty="0"/>
              <a:t> 3 </a:t>
            </a:r>
            <a:r>
              <a:rPr lang="fr-CH" baseline="0" dirty="0" err="1"/>
              <a:t>hh</a:t>
            </a:r>
            <a:r>
              <a:rPr lang="fr-CH" baseline="0" dirty="0"/>
              <a:t> per cluster)</a:t>
            </a:r>
            <a:endParaRPr lang="en-US" dirty="0"/>
          </a:p>
          <a:p>
            <a:pPr marL="171450" indent="-171450">
              <a:buFont typeface="Arial" panose="020B0604020202020204" pitchFamily="34" charset="0"/>
              <a:buChar char="•"/>
            </a:pPr>
            <a:r>
              <a:rPr lang="en-US" dirty="0"/>
              <a:t>The JMP can support purchase of equipment</a:t>
            </a:r>
            <a:r>
              <a:rPr lang="en-US" baseline="0" dirty="0"/>
              <a:t> for water testing in MICS surveys </a:t>
            </a:r>
          </a:p>
          <a:p>
            <a:pPr marL="171450" indent="-171450">
              <a:buFont typeface="Arial" panose="020B0604020202020204" pitchFamily="34" charset="0"/>
              <a:buChar char="•"/>
            </a:pPr>
            <a:r>
              <a:rPr lang="en-US" baseline="0" dirty="0"/>
              <a:t>Together with UNICEF Supply Division, JMP &amp; MICS are exploring innovative ways to lower the costs in future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are trying to allow people who </a:t>
            </a:r>
            <a:r>
              <a:rPr lang="en-US" baseline="0" dirty="0" err="1"/>
              <a:t>donot</a:t>
            </a:r>
            <a:r>
              <a:rPr lang="en-US" baseline="0" dirty="0"/>
              <a:t> have experience with the WQ testing to do it reliably in the field.</a:t>
            </a:r>
          </a:p>
          <a:p>
            <a:pPr marL="171450" indent="-171450">
              <a:buFont typeface="Arial" panose="020B0604020202020204" pitchFamily="34" charset="0"/>
              <a:buChar char="•"/>
            </a:pPr>
            <a:r>
              <a:rPr lang="en-US" baseline="0" dirty="0"/>
              <a:t>Incubation belt to allow body temperature to incubate compact dry plates for 24 </a:t>
            </a:r>
            <a:r>
              <a:rPr lang="en-US" baseline="0" dirty="0" err="1"/>
              <a:t>hrs</a:t>
            </a:r>
            <a:r>
              <a:rPr lang="en-US" baseline="0" dirty="0"/>
              <a:t> – there is also electric incubators but depending on the country it could be more complex than the use of body temperature incubators.</a:t>
            </a:r>
            <a:endParaRPr lang="en-US" dirty="0"/>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21</a:t>
            </a:fld>
            <a:endParaRPr lang="en-GB"/>
          </a:p>
        </p:txBody>
      </p:sp>
    </p:spTree>
    <p:extLst>
      <p:ext uri="{BB962C8B-B14F-4D97-AF65-F5344CB8AC3E}">
        <p14:creationId xmlns:p14="http://schemas.microsoft.com/office/powerpoint/2010/main" val="403120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Integration of water testing in household surveys</a:t>
            </a:r>
            <a:r>
              <a:rPr lang="en-US" baseline="0" dirty="0"/>
              <a:t> is a very cost-effective way of collecting nationally representative information on water quality. It is much more expensive to run a dedicated survey with dedicated teams.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costs are around $50-$75k per survey but expected to reduce over time as new innovations lower the cost of supplies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WHO/UNICEF JMP has budget to support integration of water testing in household surveys through end of 2030, first come first served basis. Let us know if you are considering inclusion in an upcoming survey.</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fr-CH" dirty="0" err="1"/>
              <a:t>Including</a:t>
            </a:r>
            <a:r>
              <a:rPr lang="fr-CH" dirty="0"/>
              <a:t> the Millipore filtration</a:t>
            </a:r>
            <a:r>
              <a:rPr lang="fr-CH" baseline="0" dirty="0"/>
              <a:t> stand, the</a:t>
            </a:r>
            <a:r>
              <a:rPr lang="fr-CH" dirty="0"/>
              <a:t> </a:t>
            </a:r>
            <a:r>
              <a:rPr lang="fr-CH" dirty="0" err="1"/>
              <a:t>cost</a:t>
            </a:r>
            <a:r>
              <a:rPr lang="fr-CH" dirty="0"/>
              <a:t> </a:t>
            </a:r>
            <a:r>
              <a:rPr lang="fr-CH" dirty="0" err="1"/>
              <a:t>is</a:t>
            </a:r>
            <a:r>
              <a:rPr lang="fr-CH" dirty="0"/>
              <a:t> about 1500 dollars</a:t>
            </a:r>
            <a:r>
              <a:rPr lang="fr-CH" baseline="0" dirty="0"/>
              <a:t> per team for the </a:t>
            </a:r>
            <a:r>
              <a:rPr lang="fr-CH" baseline="0" dirty="0" err="1"/>
              <a:t>equipment</a:t>
            </a:r>
            <a:r>
              <a:rPr lang="fr-CH" baseline="0" dirty="0"/>
              <a:t> (to </a:t>
            </a:r>
            <a:r>
              <a:rPr lang="fr-CH" baseline="0" dirty="0" err="1"/>
              <a:t>be</a:t>
            </a:r>
            <a:r>
              <a:rPr lang="fr-CH" baseline="0" dirty="0"/>
              <a:t> </a:t>
            </a:r>
            <a:r>
              <a:rPr lang="fr-CH" baseline="0" dirty="0" err="1"/>
              <a:t>lowered</a:t>
            </a:r>
            <a:r>
              <a:rPr lang="fr-CH" baseline="0" dirty="0"/>
              <a:t> to ~$100)</a:t>
            </a:r>
          </a:p>
          <a:p>
            <a:pPr marL="171450" indent="-171450">
              <a:buFont typeface="Arial" panose="020B0604020202020204" pitchFamily="34" charset="0"/>
              <a:buChar char="•"/>
            </a:pPr>
            <a:r>
              <a:rPr lang="fr-CH" baseline="0" dirty="0"/>
              <a:t>Consumables are $2.5 per test (</a:t>
            </a:r>
            <a:r>
              <a:rPr lang="fr-CH" baseline="0" dirty="0" err="1"/>
              <a:t>usually</a:t>
            </a:r>
            <a:r>
              <a:rPr lang="fr-CH" baseline="0" dirty="0"/>
              <a:t> 3 </a:t>
            </a:r>
            <a:r>
              <a:rPr lang="fr-CH" baseline="0" dirty="0" err="1"/>
              <a:t>hh</a:t>
            </a:r>
            <a:r>
              <a:rPr lang="fr-CH" baseline="0" dirty="0"/>
              <a:t> per cluster)</a:t>
            </a:r>
            <a:endParaRPr lang="en-US" dirty="0"/>
          </a:p>
          <a:p>
            <a:pPr marL="171450" indent="-171450">
              <a:buFont typeface="Arial" panose="020B0604020202020204" pitchFamily="34" charset="0"/>
              <a:buChar char="•"/>
            </a:pPr>
            <a:r>
              <a:rPr lang="en-US" dirty="0"/>
              <a:t>The JMP can support purchase of equipment</a:t>
            </a:r>
            <a:r>
              <a:rPr lang="en-US" baseline="0" dirty="0"/>
              <a:t> for water testing in MICS surveys </a:t>
            </a:r>
          </a:p>
          <a:p>
            <a:pPr marL="171450" indent="-171450">
              <a:buFont typeface="Arial" panose="020B0604020202020204" pitchFamily="34" charset="0"/>
              <a:buChar char="•"/>
            </a:pPr>
            <a:r>
              <a:rPr lang="en-US" baseline="0" dirty="0"/>
              <a:t>Together with UNICEF Supply Division, JMP &amp; MICS are exploring innovative ways to lower the costs in future</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EE0076-A2B6-457E-8F3E-7DAD46FA077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639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Slum surveys in Indonesia, Philippines? </a:t>
            </a:r>
          </a:p>
          <a:p>
            <a:endParaRPr lang="en-US" dirty="0"/>
          </a:p>
          <a:p>
            <a:r>
              <a:rPr lang="en-US" dirty="0"/>
              <a:t>() is for pilot or not national?</a:t>
            </a:r>
          </a:p>
          <a:p>
            <a:r>
              <a:rPr lang="en-US" dirty="0" err="1"/>
              <a:t>Undeline</a:t>
            </a:r>
            <a:r>
              <a:rPr lang="en-US" dirty="0"/>
              <a:t> is for?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sz="1200" dirty="0">
                <a:solidFill>
                  <a:schemeClr val="tx1"/>
                </a:solidFill>
              </a:rPr>
              <a:t>Burkina Faso National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2023 FSM?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earlier presentation: MICS LAC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2016-17:</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solidFill>
                  <a:schemeClr val="tx1"/>
                </a:solidFill>
              </a:rPr>
              <a:t>Afghanistan ALCS</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2022-23: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Laos PDR 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Somalia Somaliland MICS</a:t>
            </a:r>
          </a:p>
          <a:p>
            <a:pPr lvl="0"/>
            <a:r>
              <a:rPr lang="en-US" sz="1200" dirty="0">
                <a:solidFill>
                  <a:schemeClr val="tx1"/>
                </a:solidFill>
              </a:rPr>
              <a:t>Mozambique DHS</a:t>
            </a:r>
          </a:p>
          <a:p>
            <a:pPr lvl="0"/>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Dominican Republic 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Sao Tome and Principe MICS – not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lvl="0"/>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980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figures: By editing existing figures with a relevant template (rank or ladder) or create new</a:t>
            </a:r>
          </a:p>
        </p:txBody>
      </p:sp>
      <p:sp>
        <p:nvSpPr>
          <p:cNvPr id="4" name="Slide Number Placeholder 3"/>
          <p:cNvSpPr>
            <a:spLocks noGrp="1"/>
          </p:cNvSpPr>
          <p:nvPr>
            <p:ph type="sldNum" sz="quarter" idx="5"/>
          </p:nvPr>
        </p:nvSpPr>
        <p:spPr/>
        <p:txBody>
          <a:bodyPr/>
          <a:lstStyle/>
          <a:p>
            <a:fld id="{E0450951-02C2-452C-A414-8EF2BD639A0F}" type="slidenum">
              <a:rPr lang="en-US" smtClean="0"/>
              <a:t>26</a:t>
            </a:fld>
            <a:endParaRPr lang="en-US"/>
          </a:p>
        </p:txBody>
      </p:sp>
    </p:spTree>
    <p:extLst>
      <p:ext uri="{BB962C8B-B14F-4D97-AF65-F5344CB8AC3E}">
        <p14:creationId xmlns:p14="http://schemas.microsoft.com/office/powerpoint/2010/main" val="653416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rank chart</a:t>
            </a:r>
          </a:p>
          <a:p>
            <a:r>
              <a:rPr lang="en-US" dirty="0"/>
              <a:t>Top 10 or bottom 10</a:t>
            </a:r>
          </a:p>
        </p:txBody>
      </p:sp>
      <p:sp>
        <p:nvSpPr>
          <p:cNvPr id="4" name="Slide Number Placeholder 3"/>
          <p:cNvSpPr>
            <a:spLocks noGrp="1"/>
          </p:cNvSpPr>
          <p:nvPr>
            <p:ph type="sldNum" sz="quarter" idx="5"/>
          </p:nvPr>
        </p:nvSpPr>
        <p:spPr/>
        <p:txBody>
          <a:bodyPr/>
          <a:lstStyle/>
          <a:p>
            <a:fld id="{E0450951-02C2-452C-A414-8EF2BD639A0F}" type="slidenum">
              <a:rPr lang="en-US" smtClean="0"/>
              <a:t>27</a:t>
            </a:fld>
            <a:endParaRPr lang="en-US"/>
          </a:p>
        </p:txBody>
      </p:sp>
    </p:spTree>
    <p:extLst>
      <p:ext uri="{BB962C8B-B14F-4D97-AF65-F5344CB8AC3E}">
        <p14:creationId xmlns:p14="http://schemas.microsoft.com/office/powerpoint/2010/main" val="281303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creating a new chart and selecting Ladder Chart or revising the existing ladder chart</a:t>
            </a:r>
          </a:p>
        </p:txBody>
      </p:sp>
      <p:sp>
        <p:nvSpPr>
          <p:cNvPr id="4" name="Slide Number Placeholder 3"/>
          <p:cNvSpPr>
            <a:spLocks noGrp="1"/>
          </p:cNvSpPr>
          <p:nvPr>
            <p:ph type="sldNum" sz="quarter" idx="5"/>
          </p:nvPr>
        </p:nvSpPr>
        <p:spPr/>
        <p:txBody>
          <a:bodyPr/>
          <a:lstStyle/>
          <a:p>
            <a:fld id="{E0450951-02C2-452C-A414-8EF2BD639A0F}" type="slidenum">
              <a:rPr lang="en-US" smtClean="0"/>
              <a:t>28</a:t>
            </a:fld>
            <a:endParaRPr lang="en-US"/>
          </a:p>
        </p:txBody>
      </p:sp>
    </p:spTree>
    <p:extLst>
      <p:ext uri="{BB962C8B-B14F-4D97-AF65-F5344CB8AC3E}">
        <p14:creationId xmlns:p14="http://schemas.microsoft.com/office/powerpoint/2010/main" val="2723349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142 countries, areas and territories representing 51% of global population - </a:t>
            </a:r>
            <a:r>
              <a:rPr lang="en-US" dirty="0"/>
              <a:t>six out of eight SDG regions </a:t>
            </a:r>
            <a:endParaRPr lang="en-GB" dirty="0"/>
          </a:p>
          <a:p>
            <a:pPr marL="171450" indent="-171450">
              <a:buFont typeface="Arial" panose="020B0604020202020204" pitchFamily="34" charset="0"/>
              <a:buChar char="•"/>
            </a:pPr>
            <a:r>
              <a:rPr lang="en-GB" dirty="0"/>
              <a:t>Missing national estimates for large countries including India (only rural), China (only urban), Indonesia</a:t>
            </a:r>
          </a:p>
          <a:p>
            <a:pPr marL="171450" indent="-171450">
              <a:buFont typeface="Arial" panose="020B0604020202020204" pitchFamily="34" charset="0"/>
              <a:buChar char="•"/>
            </a:pPr>
            <a:r>
              <a:rPr lang="en-GB" dirty="0"/>
              <a:t>Many LMICS still lack nationally representative data on drinking water service levels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04357-7FF2-4D22-A0EF-26E7C62D56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370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Estimates for 6 out of 8 SDG regions (30%)</a:t>
            </a:r>
          </a:p>
          <a:p>
            <a:pPr marL="171450" indent="-171450">
              <a:buFont typeface="Arial" panose="020B0604020202020204" pitchFamily="34" charset="0"/>
              <a:buChar char="•"/>
            </a:pPr>
            <a:r>
              <a:rPr lang="en-US" dirty="0"/>
              <a:t>Insufficient national data to generate regional estimates for Oceania and ANZ</a:t>
            </a:r>
          </a:p>
          <a:p>
            <a:pPr marL="171450" indent="-171450">
              <a:buFont typeface="Arial" panose="020B0604020202020204" pitchFamily="34" charset="0"/>
              <a:buChar char="•"/>
            </a:pPr>
            <a:r>
              <a:rPr lang="en-US" dirty="0"/>
              <a:t>No SDG region is on track to achieve universal access by 2030 </a:t>
            </a:r>
          </a:p>
          <a:p>
            <a:pPr marL="171450" indent="-171450">
              <a:buFont typeface="Arial" panose="020B0604020202020204" pitchFamily="34" charset="0"/>
              <a:buChar char="•"/>
            </a:pPr>
            <a:r>
              <a:rPr lang="en-US" dirty="0"/>
              <a:t>On this basis estimated that 1 in 4 still lacked SMDW in 2022 (as in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Extrapolated current rates of progress and showed acceleration required to achieve universal access by 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overall rate of progress will need to increase sixfold to meet the SDG global target.</a:t>
            </a:r>
          </a:p>
          <a:p>
            <a:pPr marL="171450" indent="-171450">
              <a:buFont typeface="Arial" panose="020B0604020202020204" pitchFamily="34" charset="0"/>
              <a:buChar char="•"/>
            </a:pPr>
            <a:r>
              <a:rPr lang="en-US" dirty="0"/>
              <a:t>‘world is off track’ and ‘6x acceleration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29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JMP measures progress in drinking water services for various settings: in this session the focus is on households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JMP reporting previously focused on households and has now been expanded to cover schools and health care facilities</a:t>
            </a:r>
          </a:p>
          <a:p>
            <a:pPr marL="171450" indent="-171450">
              <a:buFont typeface="Arial" panose="020B0604020202020204" pitchFamily="34" charset="0"/>
              <a:buChar char="•"/>
            </a:pPr>
            <a:r>
              <a:rPr lang="en-US" dirty="0"/>
              <a:t>WHO/UNICEF joint </a:t>
            </a:r>
            <a:r>
              <a:rPr lang="en-US" dirty="0" err="1"/>
              <a:t>programme</a:t>
            </a:r>
            <a:r>
              <a:rPr lang="en-US" dirty="0"/>
              <a:t> since 1990</a:t>
            </a:r>
          </a:p>
          <a:p>
            <a:pPr marL="171450" indent="-171450">
              <a:buFont typeface="Arial" panose="020B0604020202020204" pitchFamily="34" charset="0"/>
              <a:buChar char="•"/>
            </a:pPr>
            <a:r>
              <a:rPr lang="en-US" dirty="0"/>
              <a:t>We previously reported on MDGs and now responsible for global monitoring of SDG targets related to WASH</a:t>
            </a:r>
          </a:p>
          <a:p>
            <a:pPr marL="171450" indent="-171450">
              <a:buFont typeface="Arial" panose="020B0604020202020204" pitchFamily="34" charset="0"/>
              <a:buChar char="•"/>
            </a:pPr>
            <a:r>
              <a:rPr lang="en-US" dirty="0"/>
              <a:t>We now produce updates for each setting every 2 years. Households in odd years. Schools and Health Care Facilities in even years.</a:t>
            </a:r>
          </a:p>
          <a:p>
            <a:pPr marL="171450" indent="-171450">
              <a:buFont typeface="Arial" panose="020B0604020202020204" pitchFamily="34" charset="0"/>
              <a:buChar char="•"/>
            </a:pPr>
            <a:r>
              <a:rPr lang="en-US" dirty="0"/>
              <a:t>We published updates for schools and health care facilities in 2022 and will be launching our 2023 household update on 6</a:t>
            </a:r>
            <a:r>
              <a:rPr lang="en-US" baseline="30000" dirty="0"/>
              <a:t>th</a:t>
            </a:r>
            <a:r>
              <a:rPr lang="en-US" dirty="0"/>
              <a:t> of July 2023</a:t>
            </a:r>
          </a:p>
          <a:p>
            <a:pPr marL="171450" indent="-171450">
              <a:buFont typeface="Arial" panose="020B0604020202020204" pitchFamily="34" charset="0"/>
              <a:buChar char="•"/>
            </a:pPr>
            <a:r>
              <a:rPr lang="en-US" dirty="0"/>
              <a:t>At the end of each year we circulate draft estimates to country offices for a 2 month period of country consultation with national authorities</a:t>
            </a:r>
          </a:p>
          <a:p>
            <a:pPr marL="171450" indent="-171450">
              <a:buFont typeface="Arial" panose="020B0604020202020204" pitchFamily="34" charset="0"/>
              <a:buChar char="•"/>
            </a:pPr>
            <a:r>
              <a:rPr lang="en-US" dirty="0"/>
              <a:t>WHO and UNICEF regional and country offices play a critical role in making sure that the latest available national data are included in JMP estimates</a:t>
            </a:r>
          </a:p>
          <a:p>
            <a:pPr marL="171450" indent="-171450">
              <a:buFont typeface="Arial" panose="020B0604020202020204" pitchFamily="34" charset="0"/>
              <a:buChar char="•"/>
            </a:pPr>
            <a:r>
              <a:rPr lang="en-US" dirty="0"/>
              <a:t>The JMP team also works closely with regional and country offices to help governments address data gaps and strengthen national systems for monitoring SDG WASH targets (key part of our mandate)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82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calculate safely managed drinking water services, the JMP takes the minimum value for accessibility, availability and quality in rural and urban areas and combines these to produce national estimates.</a:t>
            </a:r>
          </a:p>
          <a:p>
            <a:pPr marL="171450" indent="-171450">
              <a:buFont typeface="Arial" panose="020B0604020202020204" pitchFamily="34" charset="0"/>
              <a:buChar char="•"/>
            </a:pPr>
            <a:r>
              <a:rPr lang="en-US" dirty="0"/>
              <a:t>2023 report highlighted the challenge of meeting these new criteria and that the limiting factor varies between and within countries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7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based on 2023 update</a:t>
            </a:r>
          </a:p>
          <a:p>
            <a:r>
              <a:rPr lang="en-US" dirty="0"/>
              <a:t>Chart shows number of estimates (left) and proportion of estimates (right) by limiting factor</a:t>
            </a:r>
          </a:p>
          <a:p>
            <a:r>
              <a:rPr lang="en-US" dirty="0"/>
              <a:t>142 estimates at national level, only 75 in rural areas and 96 in urban areas. </a:t>
            </a:r>
          </a:p>
          <a:p>
            <a:r>
              <a:rPr lang="en-US" dirty="0"/>
              <a:t>Can’t always combine the three elements at the household level, because they may come from different data sources – so we take the minimum of the three for rural, urban and national. The lowest of the three is therefore the ‘limiting factor’.  </a:t>
            </a:r>
          </a:p>
          <a:p>
            <a:r>
              <a:rPr lang="en-US" dirty="0"/>
              <a:t>Quality is limiting factor in about half of cases (49%).</a:t>
            </a:r>
          </a:p>
          <a:p>
            <a:r>
              <a:rPr lang="en-US" dirty="0"/>
              <a:t>Accessibility on premises is second most common (27%), and is particularly an issue in rural areas (36%).</a:t>
            </a:r>
          </a:p>
          <a:p>
            <a:r>
              <a:rPr lang="en-US" dirty="0"/>
              <a:t>Availability when needed is less common (13%), but especially in urban areas is an issue in certain countries (24%).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12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detailed analysis of limiting factors by country</a:t>
            </a:r>
          </a:p>
          <a:p>
            <a:r>
              <a:rPr lang="en-US" dirty="0"/>
              <a:t>Chart shows countries where limiting factor is accessible on premises (squares)</a:t>
            </a:r>
          </a:p>
          <a:p>
            <a:r>
              <a:rPr lang="en-US" dirty="0"/>
              <a:t>27 rural, 19 urban</a:t>
            </a:r>
          </a:p>
          <a:p>
            <a:r>
              <a:rPr lang="en-US" dirty="0"/>
              <a:t>Lots of challenges in sub-Saharan Africa, especially in rural areas.</a:t>
            </a:r>
          </a:p>
          <a:p>
            <a:r>
              <a:rPr lang="en-US" dirty="0"/>
              <a:t>Uganda: On premises far and away the limiting factor in both urban and rural settings. Second limiting factor in Uganda is quality (circle) in rural – availability when needed is relatively high, and close to the improved value.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13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 where available when needed is limiting factor (triangles)</a:t>
            </a:r>
          </a:p>
          <a:p>
            <a:r>
              <a:rPr lang="en-US" dirty="0"/>
              <a:t>5 rural, 23 urban</a:t>
            </a:r>
          </a:p>
          <a:p>
            <a:r>
              <a:rPr lang="en-US" dirty="0"/>
              <a:t>Not as common a limiting factor, but also some countries don’t have data on this one, and still get an SMDW number.</a:t>
            </a:r>
          </a:p>
          <a:p>
            <a:r>
              <a:rPr lang="en-US" dirty="0"/>
              <a:t>There can be really big gaps between improved and available when needed in some countries, for instance in rural Algeria.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a lot more countries with issues here in urban settings, especially in LAC and middle-income countries. These tend to be countries with high prevalence of piped water, but where supplies are still intermittent. And the quality, and accessibility on premises, can be very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many countries, like El Salvador, almost all water supplies are accessible on premises and free from contamination, so availability when needed is really driving the safely managed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in Guatemala, and also Cote d’Ivoire, problems with water quality are almost as common as problems with availability.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58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free from contamination (circles)</a:t>
            </a:r>
          </a:p>
          <a:p>
            <a:r>
              <a:rPr lang="en-US" dirty="0"/>
              <a:t>42 rural, 45 urban</a:t>
            </a:r>
          </a:p>
          <a:p>
            <a:r>
              <a:rPr lang="en-US" dirty="0"/>
              <a:t>Most common limiting factor, in both urban and rural settings. </a:t>
            </a:r>
          </a:p>
          <a:p>
            <a:r>
              <a:rPr lang="en-US" dirty="0"/>
              <a:t>Lao PDR: Far and away, quality is limiting factor in both urban and rural areas.</a:t>
            </a:r>
          </a:p>
          <a:p>
            <a:r>
              <a:rPr lang="en-US" dirty="0"/>
              <a:t>Note also that improved is very high in many settings (mainly urban but also rural), but SMDW can be quite low, highlighting the difference between the MDG and SDG indicators.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15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E0450951-02C2-452C-A414-8EF2BD639A0F}" type="slidenum">
              <a:rPr lang="en-US" smtClean="0"/>
              <a:t>38</a:t>
            </a:fld>
            <a:endParaRPr lang="en-US"/>
          </a:p>
        </p:txBody>
      </p:sp>
    </p:spTree>
    <p:extLst>
      <p:ext uri="{BB962C8B-B14F-4D97-AF65-F5344CB8AC3E}">
        <p14:creationId xmlns:p14="http://schemas.microsoft.com/office/powerpoint/2010/main" val="320128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HH surveys fill the data gap for WQ estimates but cannot replace or are not superior to routine surveillance and regulation of DWQ systems </a:t>
            </a:r>
            <a:r>
              <a:rPr lang="en-US" dirty="0">
                <a:sym typeface="Wingdings" panose="05000000000000000000" pitchFamily="2" charset="2"/>
              </a:rPr>
              <a:t> better to have routine surveillance but in short term could be a good source to provide a dashboard and trigger discussions about routine systems, how WQ problems can be addressed.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WASH sector (ministries, national stakeholder representation) engagement is key to maximize ownership and use of data collected, through the very beginning of the process – national survey teams can play a role in planning to involve national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Rapid water quality detection method or portable kit: UNICEF is seeking a solution for innovative and easy to use detection methods that can accurately determine </a:t>
            </a:r>
            <a:r>
              <a:rPr lang="en-US" dirty="0" err="1"/>
              <a:t>faecal</a:t>
            </a:r>
            <a:r>
              <a:rPr lang="en-US" dirty="0"/>
              <a:t> contamination as rapidly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Working with industry UNICEF has identified alternative products that can return a result within 10 </a:t>
            </a:r>
            <a:r>
              <a:rPr lang="en-US" dirty="0" err="1"/>
              <a:t>hrs</a:t>
            </a:r>
            <a:r>
              <a:rPr lang="en-US" dirty="0"/>
              <a:t> but faster tests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r>
              <a:rPr lang="en-US" dirty="0"/>
              <a:t>Integration of water testing in household surveys</a:t>
            </a:r>
            <a:r>
              <a:rPr lang="en-US" baseline="0" dirty="0"/>
              <a:t> is a very cost-effective way of collecting nationally representative information on water quality. It is much more expensive to run a dedicated survey with dedicated teams. </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costs are around $60-$90k per survey but expected to reduce over time as new innovations lower the cost of supplies.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Nearly all test based on cultures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Difficult to persuade people to wear belts at night or in some countries wearing a belt could be perceived as security risk.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Share of data should be discussed early at the planning stage. It could be complicated for the measurer to explain the results. Besides, the sample is created for extracting information at aggregate levels, national. It is not really targeting to provide </a:t>
            </a:r>
            <a:r>
              <a:rPr lang="en-US" baseline="0" dirty="0" err="1"/>
              <a:t>hh</a:t>
            </a:r>
            <a:r>
              <a:rPr lang="en-US" baseline="0" dirty="0"/>
              <a:t> level results – frequency may be higher for that purpose for instance to catch false results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39</a:t>
            </a:fld>
            <a:endParaRPr lang="en-GB"/>
          </a:p>
        </p:txBody>
      </p:sp>
    </p:spTree>
    <p:extLst>
      <p:ext uri="{BB962C8B-B14F-4D97-AF65-F5344CB8AC3E}">
        <p14:creationId xmlns:p14="http://schemas.microsoft.com/office/powerpoint/2010/main" val="295669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Joint Monitoring </a:t>
            </a:r>
            <a:r>
              <a:rPr lang="en-US" dirty="0" err="1"/>
              <a:t>Programme</a:t>
            </a:r>
            <a:r>
              <a:rPr lang="en-US" dirty="0"/>
              <a:t> (JMP) under UNICEF and WHO is responsible for monitoring WASH relevant SDG indicators, one of them being SDG 6.1.1 which is the proportion of population having access to safely managed DW. </a:t>
            </a:r>
          </a:p>
          <a:p>
            <a:endParaRPr lang="en-GB" baseline="0" dirty="0"/>
          </a:p>
          <a:p>
            <a:r>
              <a:rPr lang="en-GB" baseline="0" dirty="0"/>
              <a:t>For drinking water improved source which meet the human rights criteria of: </a:t>
            </a:r>
          </a:p>
          <a:p>
            <a:pPr marL="171450" indent="-171450">
              <a:buFont typeface="Arial" panose="020B0604020202020204" pitchFamily="34" charset="0"/>
              <a:buChar char="•"/>
            </a:pPr>
            <a:r>
              <a:rPr lang="en-GB" baseline="0" dirty="0"/>
              <a:t>Accessibility</a:t>
            </a:r>
          </a:p>
          <a:p>
            <a:pPr marL="171450" indent="-171450">
              <a:buFont typeface="Arial" panose="020B0604020202020204" pitchFamily="34" charset="0"/>
              <a:buChar char="•"/>
            </a:pPr>
            <a:r>
              <a:rPr lang="en-GB" baseline="0" dirty="0"/>
              <a:t>Availability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Quality  </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r>
              <a:rPr lang="en-GB" b="1" baseline="0" dirty="0"/>
              <a:t>Accessibility</a:t>
            </a:r>
            <a:r>
              <a:rPr lang="en-GB" baseline="0" dirty="0"/>
              <a:t> is already measured in most countries, the location and time to collect drinking water</a:t>
            </a:r>
          </a:p>
          <a:p>
            <a:pPr marL="0" indent="0">
              <a:buFont typeface="Arial" panose="020B0604020202020204" pitchFamily="34" charset="0"/>
              <a:buNone/>
            </a:pPr>
            <a:r>
              <a:rPr lang="en-GB" b="1" baseline="0" dirty="0"/>
              <a:t>Availability</a:t>
            </a:r>
            <a:r>
              <a:rPr lang="en-GB" baseline="0" dirty="0"/>
              <a:t> can be captured with a question on whether water is available when needed</a:t>
            </a:r>
          </a:p>
          <a:p>
            <a:pPr marL="0" indent="0">
              <a:buFont typeface="Arial" panose="020B0604020202020204" pitchFamily="34" charset="0"/>
              <a:buNone/>
            </a:pPr>
            <a:r>
              <a:rPr lang="en-GB" b="1" baseline="0" dirty="0"/>
              <a:t>Quality</a:t>
            </a:r>
            <a:r>
              <a:rPr lang="en-GB" baseline="0" dirty="0"/>
              <a:t> – direct measurement in household surveys</a:t>
            </a:r>
          </a:p>
          <a:p>
            <a:pPr marL="0" indent="0">
              <a:buFont typeface="Arial" panose="020B0604020202020204" pitchFamily="34" charset="0"/>
              <a:buNone/>
            </a:pPr>
            <a:endParaRPr lang="en-GB"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To calculate safely managed drinking water services, the JMP takes the minimum value for accessibility, availability and quality in rural and urban areas and combines these to produce national estimates. </a:t>
            </a:r>
          </a:p>
          <a:p>
            <a:pPr marL="0" indent="0">
              <a:buFont typeface="Arial" panose="020B0604020202020204" pitchFamily="34" charset="0"/>
              <a:buNone/>
            </a:pPr>
            <a:endParaRPr lang="en-GB" baseline="0" dirty="0"/>
          </a:p>
          <a:p>
            <a:pPr marL="0" indent="0">
              <a:buFont typeface="Arial" panose="020B0604020202020204" pitchFamily="34" charse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51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censuses, household surveys and administrative data; secondary datasets compiled by international or regional initiatives (for example, European Protocol on Water and Health, Statistical Office of the European Union and the International Benchmarking Network); studies conducted by research institutes; and technical information received during country consultations. </a:t>
            </a:r>
          </a:p>
          <a:p>
            <a:endParaRPr lang="en-US" dirty="0"/>
          </a:p>
          <a:p>
            <a:pPr marL="0" indent="0">
              <a:buFont typeface="Arial" panose="020B0604020202020204" pitchFamily="34" charset="0"/>
              <a:buNone/>
            </a:pPr>
            <a:r>
              <a:rPr lang="en-GB" baseline="0" dirty="0"/>
              <a:t>Information can come from multiple sources and household surveys critical, especially to enable tracking inequalities</a:t>
            </a:r>
          </a:p>
          <a:p>
            <a:pPr marL="0" indent="0">
              <a:buFont typeface="Arial" panose="020B0604020202020204" pitchFamily="34" charset="0"/>
              <a:buNone/>
            </a:pPr>
            <a:endParaRPr lang="en-GB" baseline="0" dirty="0"/>
          </a:p>
          <a:p>
            <a:pPr marL="0" indent="0">
              <a:buFont typeface="Arial" panose="020B0604020202020204" pitchFamily="34" charset="0"/>
              <a:buNone/>
            </a:pPr>
            <a:r>
              <a:rPr lang="en-US" dirty="0"/>
              <a:t>To calculate safely managed drinking water services, the JMP takes the minimum value for accessibility, availability and quality in rural and urban areas and combines these to produce national estimates. </a:t>
            </a:r>
          </a:p>
          <a:p>
            <a:endParaRPr lang="en-US" dirty="0"/>
          </a:p>
        </p:txBody>
      </p:sp>
      <p:sp>
        <p:nvSpPr>
          <p:cNvPr id="4" name="Slide Number Placeholder 3"/>
          <p:cNvSpPr>
            <a:spLocks noGrp="1"/>
          </p:cNvSpPr>
          <p:nvPr>
            <p:ph type="sldNum" sz="quarter" idx="5"/>
          </p:nvPr>
        </p:nvSpPr>
        <p:spPr/>
        <p:txBody>
          <a:bodyPr/>
          <a:lstStyle/>
          <a:p>
            <a:fld id="{E0450951-02C2-452C-A414-8EF2BD639A0F}" type="slidenum">
              <a:rPr lang="en-US" smtClean="0"/>
              <a:t>5</a:t>
            </a:fld>
            <a:endParaRPr lang="en-US"/>
          </a:p>
        </p:txBody>
      </p:sp>
    </p:spTree>
    <p:extLst>
      <p:ext uri="{BB962C8B-B14F-4D97-AF65-F5344CB8AC3E}">
        <p14:creationId xmlns:p14="http://schemas.microsoft.com/office/powerpoint/2010/main" val="410208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could be selected in introduction tab</a:t>
            </a:r>
          </a:p>
        </p:txBody>
      </p:sp>
      <p:sp>
        <p:nvSpPr>
          <p:cNvPr id="4" name="Slide Number Placeholder 3"/>
          <p:cNvSpPr>
            <a:spLocks noGrp="1"/>
          </p:cNvSpPr>
          <p:nvPr>
            <p:ph type="sldNum" sz="quarter" idx="5"/>
          </p:nvPr>
        </p:nvSpPr>
        <p:spPr/>
        <p:txBody>
          <a:bodyPr/>
          <a:lstStyle/>
          <a:p>
            <a:fld id="{E0450951-02C2-452C-A414-8EF2BD639A0F}" type="slidenum">
              <a:rPr lang="en-US" smtClean="0"/>
              <a:t>10</a:t>
            </a:fld>
            <a:endParaRPr lang="en-US"/>
          </a:p>
        </p:txBody>
      </p:sp>
    </p:spTree>
    <p:extLst>
      <p:ext uri="{BB962C8B-B14F-4D97-AF65-F5344CB8AC3E}">
        <p14:creationId xmlns:p14="http://schemas.microsoft.com/office/powerpoint/2010/main" val="192852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useful tabs</a:t>
            </a:r>
          </a:p>
        </p:txBody>
      </p:sp>
      <p:sp>
        <p:nvSpPr>
          <p:cNvPr id="4" name="Slide Number Placeholder 3"/>
          <p:cNvSpPr>
            <a:spLocks noGrp="1"/>
          </p:cNvSpPr>
          <p:nvPr>
            <p:ph type="sldNum" sz="quarter" idx="5"/>
          </p:nvPr>
        </p:nvSpPr>
        <p:spPr/>
        <p:txBody>
          <a:bodyPr/>
          <a:lstStyle/>
          <a:p>
            <a:fld id="{E0450951-02C2-452C-A414-8EF2BD639A0F}" type="slidenum">
              <a:rPr lang="en-US" smtClean="0"/>
              <a:t>15</a:t>
            </a:fld>
            <a:endParaRPr lang="en-US"/>
          </a:p>
        </p:txBody>
      </p:sp>
    </p:spTree>
    <p:extLst>
      <p:ext uri="{BB962C8B-B14F-4D97-AF65-F5344CB8AC3E}">
        <p14:creationId xmlns:p14="http://schemas.microsoft.com/office/powerpoint/2010/main" val="237094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useful tabs</a:t>
            </a:r>
          </a:p>
        </p:txBody>
      </p:sp>
      <p:sp>
        <p:nvSpPr>
          <p:cNvPr id="4" name="Slide Number Placeholder 3"/>
          <p:cNvSpPr>
            <a:spLocks noGrp="1"/>
          </p:cNvSpPr>
          <p:nvPr>
            <p:ph type="sldNum" sz="quarter" idx="5"/>
          </p:nvPr>
        </p:nvSpPr>
        <p:spPr/>
        <p:txBody>
          <a:bodyPr/>
          <a:lstStyle/>
          <a:p>
            <a:fld id="{E0450951-02C2-452C-A414-8EF2BD639A0F}" type="slidenum">
              <a:rPr lang="en-US" smtClean="0"/>
              <a:t>16</a:t>
            </a:fld>
            <a:endParaRPr lang="en-US"/>
          </a:p>
        </p:txBody>
      </p:sp>
    </p:spTree>
    <p:extLst>
      <p:ext uri="{BB962C8B-B14F-4D97-AF65-F5344CB8AC3E}">
        <p14:creationId xmlns:p14="http://schemas.microsoft.com/office/powerpoint/2010/main" val="137902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useful tabs</a:t>
            </a:r>
          </a:p>
        </p:txBody>
      </p:sp>
      <p:sp>
        <p:nvSpPr>
          <p:cNvPr id="4" name="Slide Number Placeholder 3"/>
          <p:cNvSpPr>
            <a:spLocks noGrp="1"/>
          </p:cNvSpPr>
          <p:nvPr>
            <p:ph type="sldNum" sz="quarter" idx="5"/>
          </p:nvPr>
        </p:nvSpPr>
        <p:spPr/>
        <p:txBody>
          <a:bodyPr/>
          <a:lstStyle/>
          <a:p>
            <a:fld id="{E0450951-02C2-452C-A414-8EF2BD639A0F}" type="slidenum">
              <a:rPr lang="en-US" smtClean="0"/>
              <a:t>17</a:t>
            </a:fld>
            <a:endParaRPr lang="en-US"/>
          </a:p>
        </p:txBody>
      </p:sp>
    </p:spTree>
    <p:extLst>
      <p:ext uri="{BB962C8B-B14F-4D97-AF65-F5344CB8AC3E}">
        <p14:creationId xmlns:p14="http://schemas.microsoft.com/office/powerpoint/2010/main" val="305298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There are too many pathogens to measure directly! Instead</a:t>
            </a:r>
            <a:r>
              <a:rPr lang="en-US" sz="1200" baseline="0" dirty="0"/>
              <a:t> we use an </a:t>
            </a:r>
            <a:r>
              <a:rPr lang="en-US" sz="1200" b="1" baseline="0" dirty="0"/>
              <a:t>indicator</a:t>
            </a:r>
            <a:r>
              <a:rPr lang="en-US" sz="1200" baseline="0" dirty="0"/>
              <a:t> of </a:t>
            </a:r>
            <a:r>
              <a:rPr lang="en-US" sz="1200" b="0" baseline="0" dirty="0"/>
              <a:t>fecal contamination</a:t>
            </a:r>
            <a:r>
              <a:rPr lang="en-US" sz="1200" baseline="0" dirty="0"/>
              <a:t>, the WHO’s preferred indicator </a:t>
            </a:r>
            <a:r>
              <a:rPr lang="en-US" sz="1200" b="1" i="1" baseline="0" dirty="0"/>
              <a:t>E. coli</a:t>
            </a:r>
            <a:endParaRPr 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kern="0" dirty="0">
              <a:solidFill>
                <a:srgbClr val="000000"/>
              </a:solidFill>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200" kern="0" dirty="0">
                <a:solidFill>
                  <a:srgbClr val="000000"/>
                </a:solidFill>
                <a:latin typeface="+mn-lt"/>
              </a:rPr>
              <a:t>MICS module to </a:t>
            </a:r>
            <a:r>
              <a:rPr lang="fr-FR" sz="1200" kern="0" dirty="0" err="1">
                <a:solidFill>
                  <a:srgbClr val="000000"/>
                </a:solidFill>
                <a:latin typeface="+mn-lt"/>
              </a:rPr>
              <a:t>directly</a:t>
            </a:r>
            <a:r>
              <a:rPr lang="fr-FR" sz="1200" kern="0" dirty="0">
                <a:solidFill>
                  <a:srgbClr val="000000"/>
                </a:solidFill>
                <a:latin typeface="+mn-lt"/>
              </a:rPr>
              <a:t> test </a:t>
            </a:r>
            <a:r>
              <a:rPr lang="fr-FR" sz="1200" b="0" i="0" u="none" strike="noStrike" kern="1200" cap="none" spc="0" baseline="0" dirty="0" err="1">
                <a:solidFill>
                  <a:srgbClr val="000000"/>
                </a:solidFill>
                <a:uFillTx/>
                <a:latin typeface="+mn-lt"/>
              </a:rPr>
              <a:t>drinking</a:t>
            </a:r>
            <a:r>
              <a:rPr lang="fr-FR" sz="1200" b="0" i="0" u="none" strike="noStrike" kern="1200" cap="none" spc="0" baseline="0" dirty="0">
                <a:solidFill>
                  <a:srgbClr val="000000"/>
                </a:solidFill>
                <a:uFillTx/>
                <a:latin typeface="+mn-lt"/>
              </a:rPr>
              <a:t> water </a:t>
            </a:r>
            <a:r>
              <a:rPr lang="fr-FR" sz="1200" b="0" i="0" u="none" strike="noStrike" kern="1200" cap="none" spc="0" baseline="0" dirty="0" err="1">
                <a:solidFill>
                  <a:srgbClr val="000000"/>
                </a:solidFill>
                <a:uFillTx/>
                <a:latin typeface="+mn-lt"/>
              </a:rPr>
              <a:t>used</a:t>
            </a:r>
            <a:r>
              <a:rPr lang="fr-FR" sz="1200" b="0" i="0" u="none" strike="noStrike" kern="1200" cap="none" spc="0" baseline="0" dirty="0">
                <a:solidFill>
                  <a:srgbClr val="000000"/>
                </a:solidFill>
                <a:uFillTx/>
                <a:latin typeface="+mn-lt"/>
              </a:rPr>
              <a:t> by </a:t>
            </a:r>
            <a:r>
              <a:rPr lang="fr-FR" sz="1200" b="0" i="0" u="none" strike="noStrike" kern="1200" cap="none" spc="0" baseline="0" dirty="0" err="1">
                <a:solidFill>
                  <a:srgbClr val="000000"/>
                </a:solidFill>
                <a:uFillTx/>
                <a:latin typeface="+mn-lt"/>
              </a:rPr>
              <a:t>households</a:t>
            </a:r>
            <a:r>
              <a:rPr lang="fr-FR" sz="1200" b="0" i="0" u="none" strike="noStrike" kern="1200" cap="none" spc="0" baseline="0" dirty="0">
                <a:solidFill>
                  <a:srgbClr val="000000"/>
                </a:solidFill>
                <a:uFillTx/>
                <a:latin typeface="+mn-lt"/>
              </a:rPr>
              <a:t> for </a:t>
            </a:r>
            <a:r>
              <a:rPr lang="fr-FR" sz="1200" b="1" i="0" u="none" strike="noStrike" kern="1200" cap="none" spc="0" baseline="0" dirty="0" err="1">
                <a:solidFill>
                  <a:schemeClr val="accent6">
                    <a:lumMod val="50000"/>
                  </a:schemeClr>
                </a:solidFill>
                <a:uFillTx/>
                <a:latin typeface="+mn-lt"/>
              </a:rPr>
              <a:t>faecal</a:t>
            </a:r>
            <a:r>
              <a:rPr lang="fr-FR" sz="1200" b="1" i="0" u="none" strike="noStrike" kern="1200" cap="none" spc="0" dirty="0">
                <a:solidFill>
                  <a:schemeClr val="accent6">
                    <a:lumMod val="50000"/>
                  </a:schemeClr>
                </a:solidFill>
                <a:uFillTx/>
                <a:latin typeface="+mn-lt"/>
              </a:rPr>
              <a:t> </a:t>
            </a:r>
            <a:r>
              <a:rPr lang="fr-FR" sz="1200" b="1" i="0" u="none" strike="noStrike" kern="1200" cap="none" spc="0" baseline="0" dirty="0">
                <a:solidFill>
                  <a:schemeClr val="accent6">
                    <a:lumMod val="50000"/>
                  </a:schemeClr>
                </a:solidFill>
                <a:uFillTx/>
                <a:latin typeface="+mn-lt"/>
              </a:rPr>
              <a:t>contamination</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Free from contamination (</a:t>
            </a:r>
            <a:r>
              <a:rPr lang="en-US" sz="1200" dirty="0" err="1"/>
              <a:t>Ecoli</a:t>
            </a:r>
            <a:r>
              <a:rPr lang="en-US" sz="1200" dirty="0"/>
              <a:t> at source - subsample with different weights)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recode WQ27 (0 = 1 "No E.coli")(1/101 = 0 "E.coli detected")(991 992 = .), gen(</a:t>
            </a:r>
            <a:r>
              <a:rPr lang="en-US" sz="1200" dirty="0" err="1"/>
              <a:t>wat_quality</a:t>
            </a:r>
            <a:r>
              <a:rPr lang="en-US" sz="120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Free from contamination (arsenic - subsample with different weights)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recode WQ19C (0/10 = 0 "&lt;=10 ppb arsenic")(11/995 = 1 "&gt; 10 ppb arsenic")(991 992 = .), gen(</a:t>
            </a:r>
            <a:r>
              <a:rPr lang="en-US" sz="1200" dirty="0" err="1"/>
              <a:t>wat_quality_arsenic</a:t>
            </a:r>
            <a:r>
              <a:rPr lang="en-US" sz="120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1 gram of </a:t>
            </a:r>
            <a:r>
              <a:rPr lang="en-US" sz="1200" dirty="0" err="1"/>
              <a:t>faeces</a:t>
            </a:r>
            <a:r>
              <a:rPr lang="en-US" sz="1200" dirty="0"/>
              <a:t> has almost </a:t>
            </a:r>
            <a:r>
              <a:rPr lang="en-US" sz="1200" i="0" u="sng" dirty="0"/>
              <a:t>100 billion</a:t>
            </a:r>
            <a:r>
              <a:rPr lang="en-US" sz="1200" i="0" u="sng" baseline="0" dirty="0"/>
              <a:t> </a:t>
            </a:r>
            <a:r>
              <a:rPr lang="en-US" sz="1200" baseline="0" dirty="0"/>
              <a:t>bacteria, over a billion </a:t>
            </a:r>
            <a:r>
              <a:rPr lang="en-US" sz="1200" i="1" baseline="0" dirty="0"/>
              <a:t>E. coli. </a:t>
            </a:r>
            <a:r>
              <a:rPr lang="en-US" sz="1200" i="0" baseline="0" dirty="0"/>
              <a:t>The test used in MICS can detect a single bacterium in 100 </a:t>
            </a:r>
            <a:r>
              <a:rPr lang="en-US" sz="1200" i="0" baseline="0" dirty="0" err="1"/>
              <a:t>mL.</a:t>
            </a:r>
            <a:r>
              <a:rPr lang="en-US" sz="1200" i="0" baseline="0" dirty="0"/>
              <a:t> Teams have to be careful to not contaminate the samples.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baseline="0" dirty="0"/>
              <a:t>Other national priorities: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baseline="0" dirty="0"/>
              <a:t>Arsenic and fluoride are important in some countries, where relevant samples can be collected for teams for testing in a laboratory. This is possible for chemicals but very hard for bacteria. We have supported arsenic testing in Bangladesh, fluoride in Ethiopia.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0" u="none" strike="noStrike" kern="1200" cap="none" spc="0" baseline="0" dirty="0">
              <a:solidFill>
                <a:schemeClr val="accent6">
                  <a:lumMod val="50000"/>
                </a:schemeClr>
              </a:solidFill>
              <a:uFillTx/>
              <a:latin typeface="+mn-lt"/>
            </a:endParaRPr>
          </a:p>
          <a:p>
            <a:pPr marL="0" indent="0">
              <a:buNone/>
            </a:pPr>
            <a:r>
              <a:rPr lang="en-GB" sz="1200" dirty="0">
                <a:latin typeface="+mj-lt"/>
              </a:rPr>
              <a:t>WHO guidelines:</a:t>
            </a:r>
          </a:p>
          <a:p>
            <a:r>
              <a:rPr lang="en-GB" sz="1200" dirty="0">
                <a:latin typeface="+mj-lt"/>
              </a:rPr>
              <a:t>No </a:t>
            </a:r>
            <a:r>
              <a:rPr lang="en-GB" sz="1200" i="1" dirty="0">
                <a:latin typeface="+mj-lt"/>
              </a:rPr>
              <a:t>E. coli</a:t>
            </a:r>
            <a:r>
              <a:rPr lang="en-GB" sz="1200" dirty="0">
                <a:latin typeface="+mj-lt"/>
              </a:rPr>
              <a:t> (or alternatively thermotolerant coliforms) detected in a 100 mL sample</a:t>
            </a:r>
          </a:p>
          <a:p>
            <a:r>
              <a:rPr lang="en-GB" sz="1200" dirty="0">
                <a:latin typeface="+mj-lt"/>
              </a:rPr>
              <a:t>Arsenic: a concentration of arsenic not exceeding the WHO provisional guideline value of 10 </a:t>
            </a:r>
            <a:r>
              <a:rPr lang="en-GB" sz="1200" dirty="0" err="1">
                <a:latin typeface="+mj-lt"/>
              </a:rPr>
              <a:t>μg</a:t>
            </a:r>
            <a:r>
              <a:rPr lang="en-GB" sz="1200" dirty="0">
                <a:latin typeface="+mj-lt"/>
              </a:rPr>
              <a:t>/L (10 micrograms per </a:t>
            </a:r>
            <a:r>
              <a:rPr lang="en-GB" sz="1200" dirty="0">
                <a:latin typeface="+mj-lt"/>
                <a:ea typeface="+mj-ea"/>
                <a:cs typeface="+mj-cs"/>
              </a:rPr>
              <a:t>litre</a:t>
            </a:r>
            <a:r>
              <a:rPr lang="en-GB" sz="1200" dirty="0">
                <a:latin typeface="+mj-lt"/>
              </a:rPr>
              <a:t>)</a:t>
            </a:r>
          </a:p>
          <a:p>
            <a:r>
              <a:rPr lang="en-GB" sz="1200" dirty="0">
                <a:latin typeface="+mj-lt"/>
              </a:rPr>
              <a:t>Fluoride: a concentration of fluoride not exceeding the WHO guideline value of 1.5 mg/L (1,500 micrograms per litre)</a:t>
            </a:r>
          </a:p>
          <a:p>
            <a:endParaRPr lang="en-GB" sz="1200" dirty="0">
              <a:latin typeface="+mj-lt"/>
            </a:endParaRPr>
          </a:p>
          <a:p>
            <a:r>
              <a:rPr lang="en-US" dirty="0"/>
              <a:t>There are lots of contaminants but </a:t>
            </a:r>
            <a:r>
              <a:rPr lang="en-US" dirty="0" err="1"/>
              <a:t>feacal</a:t>
            </a:r>
            <a:r>
              <a:rPr lang="en-US" dirty="0"/>
              <a:t> contamination is the top priority and in line with WHO Guideline for DWQ, </a:t>
            </a:r>
            <a:r>
              <a:rPr lang="en-US" dirty="0" err="1"/>
              <a:t>E.Coli</a:t>
            </a:r>
            <a:r>
              <a:rPr lang="en-US" dirty="0"/>
              <a:t> is the principal measure of </a:t>
            </a:r>
            <a:r>
              <a:rPr lang="en-US" dirty="0" err="1"/>
              <a:t>feacal</a:t>
            </a:r>
            <a:r>
              <a:rPr lang="en-US" dirty="0"/>
              <a:t> contamination.</a:t>
            </a:r>
          </a:p>
          <a:p>
            <a:endParaRPr lang="en-US" dirty="0"/>
          </a:p>
          <a:p>
            <a:r>
              <a:rPr lang="en-GB" dirty="0"/>
              <a:t>In addition to faecal contamination, </a:t>
            </a:r>
            <a:r>
              <a:rPr lang="en-US" dirty="0"/>
              <a:t>there are also hundreds of chemicals that have guideline values. JMP considers Arsenic and Fluoride which affect very large populations and have severe health impact</a:t>
            </a:r>
          </a:p>
          <a:p>
            <a:endParaRPr lang="en-GB"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addition to faecal contamination, high-priority chemical parameters at a global level are arsenic and fluoride, because these can occur naturally, affect large populations, and have serious health impacts. Arsenic and fluoride contamination of groundwater is widespread and there are several regions where the levels of contamination in drinking water exceed the WHO guideline values8 . High levels of contamination often occur in sub-national regions of specific countries and testing can be informed by groundwater risk maps9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Bangladesh with Arsenic – others could also be added but by not overburdening the field team and the survey itself. Samples could be collected </a:t>
            </a:r>
            <a:r>
              <a:rPr lang="en-GB" dirty="0" err="1"/>
              <a:t>ot</a:t>
            </a:r>
            <a:r>
              <a:rPr lang="en-GB" dirty="0"/>
              <a:t> be tested later though.</a:t>
            </a:r>
          </a:p>
          <a:p>
            <a:endParaRPr lang="en-GB" sz="1200" dirty="0">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b="1" i="0" u="none" strike="noStrike" kern="1200" cap="none" spc="0" baseline="0" dirty="0">
              <a:solidFill>
                <a:schemeClr val="accent6">
                  <a:lumMod val="50000"/>
                </a:schemeClr>
              </a:solidFill>
              <a:uFillTx/>
              <a:latin typeface="+mn-lt"/>
            </a:endParaRPr>
          </a:p>
          <a:p>
            <a:pPr lvl="0">
              <a:spcBef>
                <a:spcPts val="700"/>
              </a:spcBef>
            </a:pPr>
            <a:endParaRPr lang="en-US" sz="28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b="1" i="0" u="none" strike="noStrike" kern="1200" cap="none" spc="0" baseline="0" dirty="0">
              <a:solidFill>
                <a:schemeClr val="accent6">
                  <a:lumMod val="50000"/>
                </a:schemeClr>
              </a:solidFill>
              <a:uFillTx/>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18</a:t>
            </a:fld>
            <a:endParaRPr lang="en-GB"/>
          </a:p>
        </p:txBody>
      </p:sp>
    </p:spTree>
    <p:extLst>
      <p:ext uri="{BB962C8B-B14F-4D97-AF65-F5344CB8AC3E}">
        <p14:creationId xmlns:p14="http://schemas.microsoft.com/office/powerpoint/2010/main" val="293594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94450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54361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8/19/2023</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05140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39672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19.08.2023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90823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19.08.2023</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505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08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8/19/2023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664670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mailto:johnstonr@who.int" TargetMode="External"/><Relationship Id="rId7" Type="http://schemas.openxmlformats.org/officeDocument/2006/relationships/hyperlink" Target="https://sdg6data.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ashdata.org/" TargetMode="External"/><Relationship Id="rId5" Type="http://schemas.openxmlformats.org/officeDocument/2006/relationships/hyperlink" Target="mailto:adonmez@unicef.org" TargetMode="External"/><Relationship Id="rId10" Type="http://schemas.openxmlformats.org/officeDocument/2006/relationships/image" Target="../media/image6.png"/><Relationship Id="rId4" Type="http://schemas.openxmlformats.org/officeDocument/2006/relationships/hyperlink" Target="mailto:tslaymaker@unicef.or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ashdata.org/data/downloads#WLD"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file:///C:\Users\adonmez\Downloads\jmp-2023-wash-households.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ics.unicef.org/tools?round=mics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mics.unicef.org/tools#data-collectio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ashdata.org/reports/integrating-water-quality-testing-household-survey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ashdata.org/data/household#!/"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file:///C:\Users\adonmez\Downloads\jmp-2023-wash-households.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sdg6data.org/" TargetMode="Externa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https://washdat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7.jp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hyperlink" Target="https://washdata.org/how-we-work/country-and-regional-engagemen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unicef.org/innovation/innovation_92771.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washdata.org/reports/jmp-methodology-2017-update" TargetMode="External"/><Relationship Id="rId4" Type="http://schemas.openxmlformats.org/officeDocument/2006/relationships/hyperlink" Target="https://washdata.org/reports/jmp-2018-core-questions-household-survey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hyperlink" Target="https://mics.unicef.org/tools#survey-desig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ashdata.org/data/downloads#WLD"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965-5AA2-464E-ABB0-0C3755633F48}"/>
              </a:ext>
            </a:extLst>
          </p:cNvPr>
          <p:cNvSpPr>
            <a:spLocks noGrp="1"/>
          </p:cNvSpPr>
          <p:nvPr>
            <p:ph type="title"/>
          </p:nvPr>
        </p:nvSpPr>
        <p:spPr>
          <a:xfrm>
            <a:off x="-53789" y="207818"/>
            <a:ext cx="12192000" cy="1071706"/>
          </a:xfrm>
        </p:spPr>
        <p:txBody>
          <a:bodyPr/>
          <a:lstStyle/>
          <a:p>
            <a:r>
              <a:rPr lang="en-US" sz="4000" b="1" dirty="0">
                <a:solidFill>
                  <a:srgbClr val="0070C0"/>
                </a:solidFill>
              </a:rPr>
              <a:t>Progress and challenges in monitoring </a:t>
            </a:r>
            <a:br>
              <a:rPr lang="en-US" sz="4000" b="1" dirty="0">
                <a:solidFill>
                  <a:srgbClr val="0070C0"/>
                </a:solidFill>
              </a:rPr>
            </a:br>
            <a:r>
              <a:rPr lang="en-US" sz="4000" b="1" dirty="0">
                <a:solidFill>
                  <a:srgbClr val="0070C0"/>
                </a:solidFill>
              </a:rPr>
              <a:t>safely managed drinking water services</a:t>
            </a:r>
          </a:p>
        </p:txBody>
      </p:sp>
      <p:sp>
        <p:nvSpPr>
          <p:cNvPr id="4" name="Slide Number Placeholder 3">
            <a:extLst>
              <a:ext uri="{FF2B5EF4-FFF2-40B4-BE49-F238E27FC236}">
                <a16:creationId xmlns:a16="http://schemas.microsoft.com/office/drawing/2014/main" id="{EB11097E-9754-4351-8EE8-21DF5D12C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Subtitle 2">
            <a:extLst>
              <a:ext uri="{FF2B5EF4-FFF2-40B4-BE49-F238E27FC236}">
                <a16:creationId xmlns:a16="http://schemas.microsoft.com/office/drawing/2014/main" id="{8AE692A4-D404-44A3-A24A-41AE3CA8E319}"/>
              </a:ext>
            </a:extLst>
          </p:cNvPr>
          <p:cNvSpPr txBox="1">
            <a:spLocks/>
          </p:cNvSpPr>
          <p:nvPr/>
        </p:nvSpPr>
        <p:spPr bwMode="auto">
          <a:xfrm>
            <a:off x="429869" y="4555990"/>
            <a:ext cx="11332262" cy="17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 August 2023</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World Water Week 2023</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Time: 11:00 - 12:30 - Location: C2 - Session ID 11203</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Rick Johnston </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3"/>
              </a:rPr>
              <a:t>johnstonr@who.int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Tom Slaymaker </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4"/>
              </a:rPr>
              <a:t>tslaymaker@unicef.org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Ayca Donmez </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5"/>
              </a:rPr>
              <a:t>adonmez@unicef.org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6"/>
              </a:rPr>
              <a:t>washdata.org</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7"/>
              </a:rPr>
              <a: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9535246-EB41-88AC-89D7-9C10B09EF2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9313" y="1606852"/>
            <a:ext cx="3964162" cy="2625615"/>
          </a:xfrm>
          <a:prstGeom prst="rect">
            <a:avLst/>
          </a:prstGeom>
        </p:spPr>
      </p:pic>
      <p:pic>
        <p:nvPicPr>
          <p:cNvPr id="8" name="Picture 7">
            <a:extLst>
              <a:ext uri="{FF2B5EF4-FFF2-40B4-BE49-F238E27FC236}">
                <a16:creationId xmlns:a16="http://schemas.microsoft.com/office/drawing/2014/main" id="{AF226C26-0670-21F4-7042-2E9FE4ECE4CB}"/>
              </a:ext>
            </a:extLst>
          </p:cNvPr>
          <p:cNvPicPr>
            <a:picLocks noChangeAspect="1"/>
          </p:cNvPicPr>
          <p:nvPr/>
        </p:nvPicPr>
        <p:blipFill>
          <a:blip r:embed="rId9"/>
          <a:stretch>
            <a:fillRect/>
          </a:stretch>
        </p:blipFill>
        <p:spPr>
          <a:xfrm>
            <a:off x="4708961" y="1383951"/>
            <a:ext cx="2457336" cy="3166315"/>
          </a:xfrm>
          <a:prstGeom prst="rect">
            <a:avLst/>
          </a:prstGeom>
        </p:spPr>
      </p:pic>
      <p:pic>
        <p:nvPicPr>
          <p:cNvPr id="18" name="Picture 17">
            <a:extLst>
              <a:ext uri="{FF2B5EF4-FFF2-40B4-BE49-F238E27FC236}">
                <a16:creationId xmlns:a16="http://schemas.microsoft.com/office/drawing/2014/main" id="{E376F64C-1C03-693D-E4F5-61455D1CF17C}"/>
              </a:ext>
            </a:extLst>
          </p:cNvPr>
          <p:cNvPicPr>
            <a:picLocks noChangeAspect="1"/>
          </p:cNvPicPr>
          <p:nvPr/>
        </p:nvPicPr>
        <p:blipFill>
          <a:blip r:embed="rId10"/>
          <a:stretch>
            <a:fillRect/>
          </a:stretch>
        </p:blipFill>
        <p:spPr>
          <a:xfrm>
            <a:off x="7451783" y="1605153"/>
            <a:ext cx="4061945" cy="2629014"/>
          </a:xfrm>
          <a:prstGeom prst="rect">
            <a:avLst/>
          </a:prstGeom>
        </p:spPr>
      </p:pic>
    </p:spTree>
    <p:extLst>
      <p:ext uri="{BB962C8B-B14F-4D97-AF65-F5344CB8AC3E}">
        <p14:creationId xmlns:p14="http://schemas.microsoft.com/office/powerpoint/2010/main" val="64255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05D8-0853-ACB4-8C91-BEB32BA05717}"/>
              </a:ext>
            </a:extLst>
          </p:cNvPr>
          <p:cNvSpPr>
            <a:spLocks noGrp="1"/>
          </p:cNvSpPr>
          <p:nvPr>
            <p:ph type="title"/>
          </p:nvPr>
        </p:nvSpPr>
        <p:spPr>
          <a:xfrm>
            <a:off x="421385" y="0"/>
            <a:ext cx="10972800" cy="1143000"/>
          </a:xfrm>
        </p:spPr>
        <p:txBody>
          <a:bodyPr/>
          <a:lstStyle/>
          <a:p>
            <a:r>
              <a:rPr lang="en-US" b="1" dirty="0">
                <a:solidFill>
                  <a:srgbClr val="0070C0"/>
                </a:solidFill>
              </a:rPr>
              <a:t>JMP country file: Brazil</a:t>
            </a:r>
          </a:p>
        </p:txBody>
      </p:sp>
      <p:pic>
        <p:nvPicPr>
          <p:cNvPr id="5" name="Picture 4">
            <a:extLst>
              <a:ext uri="{FF2B5EF4-FFF2-40B4-BE49-F238E27FC236}">
                <a16:creationId xmlns:a16="http://schemas.microsoft.com/office/drawing/2014/main" id="{DC405637-A09B-9D2B-C6A3-4515C5773F4E}"/>
              </a:ext>
            </a:extLst>
          </p:cNvPr>
          <p:cNvPicPr>
            <a:picLocks noChangeAspect="1"/>
          </p:cNvPicPr>
          <p:nvPr/>
        </p:nvPicPr>
        <p:blipFill>
          <a:blip r:embed="rId3"/>
          <a:stretch>
            <a:fillRect/>
          </a:stretch>
        </p:blipFill>
        <p:spPr>
          <a:xfrm>
            <a:off x="2781020" y="1056953"/>
            <a:ext cx="6629960" cy="5734226"/>
          </a:xfrm>
          <a:prstGeom prst="rect">
            <a:avLst/>
          </a:prstGeom>
        </p:spPr>
      </p:pic>
      <p:sp>
        <p:nvSpPr>
          <p:cNvPr id="7" name="Oval 6">
            <a:extLst>
              <a:ext uri="{FF2B5EF4-FFF2-40B4-BE49-F238E27FC236}">
                <a16:creationId xmlns:a16="http://schemas.microsoft.com/office/drawing/2014/main" id="{E30B04AE-39D5-E503-7180-2971236CDA23}"/>
              </a:ext>
            </a:extLst>
          </p:cNvPr>
          <p:cNvSpPr/>
          <p:nvPr/>
        </p:nvSpPr>
        <p:spPr>
          <a:xfrm>
            <a:off x="7722524" y="4459776"/>
            <a:ext cx="3956858" cy="1143001"/>
          </a:xfrm>
          <a:prstGeom prst="ellipse">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indent="0">
              <a:buNone/>
            </a:pPr>
            <a:r>
              <a:rPr lang="en-US" sz="1600" dirty="0">
                <a:solidFill>
                  <a:schemeClr val="tx1"/>
                </a:solidFill>
              </a:rPr>
              <a:t>Available in different languages</a:t>
            </a:r>
          </a:p>
          <a:p>
            <a:pPr marL="0" indent="0">
              <a:buNone/>
            </a:pPr>
            <a:r>
              <a:rPr lang="en-US" sz="1600" dirty="0">
                <a:solidFill>
                  <a:schemeClr val="tx1"/>
                </a:solidFill>
              </a:rPr>
              <a:t> (Introduction tab with options)</a:t>
            </a:r>
          </a:p>
        </p:txBody>
      </p:sp>
      <p:sp>
        <p:nvSpPr>
          <p:cNvPr id="3" name="Slide Number Placeholder 3">
            <a:extLst>
              <a:ext uri="{FF2B5EF4-FFF2-40B4-BE49-F238E27FC236}">
                <a16:creationId xmlns:a16="http://schemas.microsoft.com/office/drawing/2014/main" id="{BD7A9B2A-5457-135E-B36F-B39774782B0A}"/>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99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7CEF-EFAA-3F45-249F-DD6A100F4B0B}"/>
              </a:ext>
            </a:extLst>
          </p:cNvPr>
          <p:cNvSpPr>
            <a:spLocks noGrp="1"/>
          </p:cNvSpPr>
          <p:nvPr>
            <p:ph type="title"/>
          </p:nvPr>
        </p:nvSpPr>
        <p:spPr>
          <a:xfrm>
            <a:off x="376844" y="524021"/>
            <a:ext cx="10972800" cy="1143000"/>
          </a:xfrm>
        </p:spPr>
        <p:txBody>
          <a:bodyPr/>
          <a:lstStyle/>
          <a:p>
            <a:r>
              <a:rPr lang="en-US" sz="4400" b="1" dirty="0">
                <a:solidFill>
                  <a:srgbClr val="0070C0"/>
                </a:solidFill>
                <a:latin typeface="Calibri" panose="020F0502020204030204" pitchFamily="34" charset="0"/>
                <a:ea typeface="Times New Roman" panose="02020603050405020304" pitchFamily="18" charset="0"/>
              </a:rPr>
              <a:t>Interactive exercise on JMP c</a:t>
            </a:r>
            <a:r>
              <a:rPr lang="en-US" sz="4400" b="1" dirty="0">
                <a:solidFill>
                  <a:srgbClr val="0070C0"/>
                </a:solidFill>
                <a:effectLst/>
                <a:latin typeface="Calibri" panose="020F0502020204030204" pitchFamily="34" charset="0"/>
                <a:ea typeface="Times New Roman" panose="02020603050405020304" pitchFamily="18" charset="0"/>
              </a:rPr>
              <a:t>ountry file</a:t>
            </a:r>
            <a:endParaRPr lang="en-US" b="1" dirty="0">
              <a:solidFill>
                <a:srgbClr val="0070C0"/>
              </a:solidFill>
            </a:endParaRPr>
          </a:p>
        </p:txBody>
      </p:sp>
      <p:sp>
        <p:nvSpPr>
          <p:cNvPr id="3" name="Content Placeholder 2">
            <a:extLst>
              <a:ext uri="{FF2B5EF4-FFF2-40B4-BE49-F238E27FC236}">
                <a16:creationId xmlns:a16="http://schemas.microsoft.com/office/drawing/2014/main" id="{7578065B-2B91-2EF1-4B0C-1C46FF97DA69}"/>
              </a:ext>
            </a:extLst>
          </p:cNvPr>
          <p:cNvSpPr>
            <a:spLocks noGrp="1"/>
          </p:cNvSpPr>
          <p:nvPr>
            <p:ph idx="1"/>
          </p:nvPr>
        </p:nvSpPr>
        <p:spPr>
          <a:xfrm>
            <a:off x="744967" y="1602260"/>
            <a:ext cx="7995621" cy="4189299"/>
          </a:xfrm>
        </p:spPr>
        <p:txBody>
          <a:bodyPr/>
          <a:lstStyle/>
          <a:p>
            <a:pPr marL="0" indent="0">
              <a:buNone/>
            </a:pPr>
            <a:r>
              <a:rPr lang="en-US" u="sng" dirty="0"/>
              <a:t>Questions: In Brazil…</a:t>
            </a:r>
          </a:p>
          <a:p>
            <a:pPr marL="0" indent="0">
              <a:buNone/>
            </a:pPr>
            <a:r>
              <a:rPr lang="en-US" dirty="0"/>
              <a:t>Q1. How many data sources are listed in the country file? </a:t>
            </a:r>
          </a:p>
          <a:p>
            <a:pPr marL="0" indent="0">
              <a:buNone/>
            </a:pPr>
            <a:r>
              <a:rPr lang="en-US" dirty="0"/>
              <a:t>Q2. What is the most recent data source with water quality data?</a:t>
            </a:r>
          </a:p>
          <a:p>
            <a:pPr marL="0" indent="0">
              <a:buNone/>
            </a:pPr>
            <a:r>
              <a:rPr lang="en-US" dirty="0"/>
              <a:t>Q3. What proportion of the population has access to safely managed drinking water services? </a:t>
            </a:r>
          </a:p>
        </p:txBody>
      </p:sp>
      <p:sp>
        <p:nvSpPr>
          <p:cNvPr id="4" name="Slide Number Placeholder 3">
            <a:extLst>
              <a:ext uri="{FF2B5EF4-FFF2-40B4-BE49-F238E27FC236}">
                <a16:creationId xmlns:a16="http://schemas.microsoft.com/office/drawing/2014/main" id="{3FA228E2-8D21-0779-F995-53729560D823}"/>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 qr code on a white background&#10;&#10;Description automatically generated">
            <a:extLst>
              <a:ext uri="{FF2B5EF4-FFF2-40B4-BE49-F238E27FC236}">
                <a16:creationId xmlns:a16="http://schemas.microsoft.com/office/drawing/2014/main" id="{93425985-96AA-3C65-C5DB-81A1EA47C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985" y="2422776"/>
            <a:ext cx="2762617" cy="2762617"/>
          </a:xfrm>
          <a:prstGeom prst="rect">
            <a:avLst/>
          </a:prstGeom>
        </p:spPr>
      </p:pic>
      <p:sp>
        <p:nvSpPr>
          <p:cNvPr id="7" name="TextBox 6">
            <a:extLst>
              <a:ext uri="{FF2B5EF4-FFF2-40B4-BE49-F238E27FC236}">
                <a16:creationId xmlns:a16="http://schemas.microsoft.com/office/drawing/2014/main" id="{323A8867-6AC2-984C-FF2D-D6DB10569C2E}"/>
              </a:ext>
            </a:extLst>
          </p:cNvPr>
          <p:cNvSpPr txBox="1"/>
          <p:nvPr/>
        </p:nvSpPr>
        <p:spPr>
          <a:xfrm>
            <a:off x="7764557" y="5468393"/>
            <a:ext cx="4427443" cy="646331"/>
          </a:xfrm>
          <a:prstGeom prst="rect">
            <a:avLst/>
          </a:prstGeom>
          <a:noFill/>
        </p:spPr>
        <p:txBody>
          <a:bodyPr wrap="square">
            <a:spAutoFit/>
          </a:bodyPr>
          <a:lstStyle/>
          <a:p>
            <a:pPr marL="0" indent="0">
              <a:buNone/>
            </a:pPr>
            <a:r>
              <a:rPr lang="en-US" sz="1800" dirty="0">
                <a:hlinkClick r:id="rId3"/>
              </a:rPr>
              <a:t>https://washdata.org/data/downloads#WLD</a:t>
            </a:r>
            <a:endParaRPr lang="en-US" sz="1800" dirty="0"/>
          </a:p>
          <a:p>
            <a:endParaRPr lang="en-US" dirty="0"/>
          </a:p>
        </p:txBody>
      </p:sp>
    </p:spTree>
    <p:extLst>
      <p:ext uri="{BB962C8B-B14F-4D97-AF65-F5344CB8AC3E}">
        <p14:creationId xmlns:p14="http://schemas.microsoft.com/office/powerpoint/2010/main" val="214814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6785-BAD3-DAB2-B477-5C0D92FE390C}"/>
              </a:ext>
            </a:extLst>
          </p:cNvPr>
          <p:cNvSpPr>
            <a:spLocks noGrp="1"/>
          </p:cNvSpPr>
          <p:nvPr>
            <p:ph type="title"/>
          </p:nvPr>
        </p:nvSpPr>
        <p:spPr>
          <a:xfrm>
            <a:off x="343592" y="0"/>
            <a:ext cx="10870276" cy="951171"/>
          </a:xfrm>
        </p:spPr>
        <p:txBody>
          <a:bodyPr/>
          <a:lstStyle/>
          <a:p>
            <a:r>
              <a:rPr lang="en-US" b="1" dirty="0">
                <a:solidFill>
                  <a:srgbClr val="0070C0"/>
                </a:solidFill>
              </a:rPr>
              <a:t>Q1 &amp; Q2. JMP country file: Data Summary </a:t>
            </a:r>
          </a:p>
        </p:txBody>
      </p:sp>
      <p:sp>
        <p:nvSpPr>
          <p:cNvPr id="10" name="Content Placeholder 2">
            <a:extLst>
              <a:ext uri="{FF2B5EF4-FFF2-40B4-BE49-F238E27FC236}">
                <a16:creationId xmlns:a16="http://schemas.microsoft.com/office/drawing/2014/main" id="{B461DD95-6EBD-1589-08CF-022072DAA221}"/>
              </a:ext>
            </a:extLst>
          </p:cNvPr>
          <p:cNvSpPr txBox="1">
            <a:spLocks/>
          </p:cNvSpPr>
          <p:nvPr/>
        </p:nvSpPr>
        <p:spPr bwMode="auto">
          <a:xfrm>
            <a:off x="9160620" y="1131265"/>
            <a:ext cx="2820794" cy="50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Data Summary tab:</a:t>
            </a:r>
          </a:p>
          <a:p>
            <a:pPr marL="0" indent="0">
              <a:buNone/>
            </a:pPr>
            <a:r>
              <a:rPr lang="en-US" sz="1800" dirty="0"/>
              <a:t>Contains a complete list of national data sources and shows how these have been used to produce internationally comparable estimates.</a:t>
            </a:r>
          </a:p>
          <a:p>
            <a:pPr marL="0" indent="0">
              <a:buNone/>
            </a:pPr>
            <a:endParaRPr lang="en-US" sz="1800" dirty="0"/>
          </a:p>
          <a:p>
            <a:pPr marL="0" indent="0">
              <a:buNone/>
            </a:pPr>
            <a:r>
              <a:rPr lang="en-US" sz="1800" dirty="0"/>
              <a:t>Q1. Brazil CF lists 78 data sources between 1986 and 2022.</a:t>
            </a:r>
          </a:p>
          <a:p>
            <a:pPr marL="0" indent="0">
              <a:buNone/>
            </a:pPr>
            <a:endParaRPr lang="en-US" sz="1800" dirty="0"/>
          </a:p>
          <a:p>
            <a:pPr marL="0" indent="0">
              <a:buNone/>
            </a:pPr>
            <a:r>
              <a:rPr lang="en-US" sz="1800" dirty="0"/>
              <a:t>Q2. The most recent data source with rural and urban WQ estimates is SISAGUA.</a:t>
            </a:r>
          </a:p>
          <a:p>
            <a:pPr marL="0" indent="0">
              <a:buNone/>
            </a:pPr>
            <a:endParaRPr lang="en-US" sz="1800" dirty="0"/>
          </a:p>
        </p:txBody>
      </p:sp>
      <p:pic>
        <p:nvPicPr>
          <p:cNvPr id="4" name="Picture 3">
            <a:extLst>
              <a:ext uri="{FF2B5EF4-FFF2-40B4-BE49-F238E27FC236}">
                <a16:creationId xmlns:a16="http://schemas.microsoft.com/office/drawing/2014/main" id="{59D6F7D0-9CF3-8F92-C709-60559A032FF9}"/>
              </a:ext>
            </a:extLst>
          </p:cNvPr>
          <p:cNvPicPr>
            <a:picLocks noChangeAspect="1"/>
          </p:cNvPicPr>
          <p:nvPr/>
        </p:nvPicPr>
        <p:blipFill>
          <a:blip r:embed="rId2"/>
          <a:stretch>
            <a:fillRect/>
          </a:stretch>
        </p:blipFill>
        <p:spPr>
          <a:xfrm>
            <a:off x="210586" y="3761564"/>
            <a:ext cx="8650779" cy="3096436"/>
          </a:xfrm>
          <a:prstGeom prst="rect">
            <a:avLst/>
          </a:prstGeom>
        </p:spPr>
      </p:pic>
      <p:sp>
        <p:nvSpPr>
          <p:cNvPr id="5" name="Content Placeholder 4">
            <a:extLst>
              <a:ext uri="{FF2B5EF4-FFF2-40B4-BE49-F238E27FC236}">
                <a16:creationId xmlns:a16="http://schemas.microsoft.com/office/drawing/2014/main" id="{0C4E7ADA-952C-FFA4-C1B6-75AB0DEA1095}"/>
              </a:ext>
            </a:extLst>
          </p:cNvPr>
          <p:cNvSpPr>
            <a:spLocks noGrp="1"/>
          </p:cNvSpPr>
          <p:nvPr>
            <p:ph idx="1"/>
          </p:nvPr>
        </p:nvSpPr>
        <p:spPr>
          <a:xfrm>
            <a:off x="-88669" y="3119191"/>
            <a:ext cx="10972800" cy="535220"/>
          </a:xfrm>
        </p:spPr>
        <p:txBody>
          <a:bodyPr/>
          <a:lstStyle/>
          <a:p>
            <a:endParaRPr lang="en-US" dirty="0"/>
          </a:p>
          <a:p>
            <a:endParaRPr lang="en-US" dirty="0"/>
          </a:p>
          <a:p>
            <a:endParaRPr lang="en-US" dirty="0"/>
          </a:p>
          <a:p>
            <a:endParaRPr lang="en-US" dirty="0"/>
          </a:p>
        </p:txBody>
      </p:sp>
      <p:sp>
        <p:nvSpPr>
          <p:cNvPr id="11" name="Content Placeholder 2">
            <a:extLst>
              <a:ext uri="{FF2B5EF4-FFF2-40B4-BE49-F238E27FC236}">
                <a16:creationId xmlns:a16="http://schemas.microsoft.com/office/drawing/2014/main" id="{6FD846D8-1EA3-6838-16D0-706DA401D3FE}"/>
              </a:ext>
            </a:extLst>
          </p:cNvPr>
          <p:cNvSpPr txBox="1">
            <a:spLocks/>
          </p:cNvSpPr>
          <p:nvPr/>
        </p:nvSpPr>
        <p:spPr bwMode="auto">
          <a:xfrm>
            <a:off x="656706" y="3040049"/>
            <a:ext cx="332508" cy="73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1600" b="1" dirty="0"/>
              <a:t>.</a:t>
            </a:r>
          </a:p>
          <a:p>
            <a:pPr marL="0" indent="0">
              <a:spcBef>
                <a:spcPts val="0"/>
              </a:spcBef>
              <a:buNone/>
            </a:pPr>
            <a:r>
              <a:rPr lang="en-US" sz="1600" b="1" dirty="0"/>
              <a:t>.</a:t>
            </a:r>
          </a:p>
          <a:p>
            <a:pPr marL="0" indent="0">
              <a:spcBef>
                <a:spcPts val="0"/>
              </a:spcBef>
              <a:buNone/>
            </a:pPr>
            <a:r>
              <a:rPr lang="en-US" sz="1600" b="1" dirty="0"/>
              <a:t>.</a:t>
            </a:r>
          </a:p>
          <a:p>
            <a:pPr marL="0" indent="0">
              <a:spcBef>
                <a:spcPts val="0"/>
              </a:spcBef>
              <a:buNone/>
            </a:pPr>
            <a:endParaRPr lang="en-US" sz="1600" b="1" dirty="0"/>
          </a:p>
        </p:txBody>
      </p:sp>
      <p:pic>
        <p:nvPicPr>
          <p:cNvPr id="13" name="Picture 12">
            <a:extLst>
              <a:ext uri="{FF2B5EF4-FFF2-40B4-BE49-F238E27FC236}">
                <a16:creationId xmlns:a16="http://schemas.microsoft.com/office/drawing/2014/main" id="{9A01E407-C545-A09F-7D1D-F69E729BC63E}"/>
              </a:ext>
            </a:extLst>
          </p:cNvPr>
          <p:cNvPicPr>
            <a:picLocks noChangeAspect="1"/>
          </p:cNvPicPr>
          <p:nvPr/>
        </p:nvPicPr>
        <p:blipFill>
          <a:blip r:embed="rId3"/>
          <a:stretch>
            <a:fillRect/>
          </a:stretch>
        </p:blipFill>
        <p:spPr>
          <a:xfrm>
            <a:off x="210586" y="823755"/>
            <a:ext cx="8650779" cy="2370436"/>
          </a:xfrm>
          <a:prstGeom prst="rect">
            <a:avLst/>
          </a:prstGeom>
        </p:spPr>
      </p:pic>
      <p:sp>
        <p:nvSpPr>
          <p:cNvPr id="14" name="Rectangle 13">
            <a:extLst>
              <a:ext uri="{FF2B5EF4-FFF2-40B4-BE49-F238E27FC236}">
                <a16:creationId xmlns:a16="http://schemas.microsoft.com/office/drawing/2014/main" id="{204BD2C5-7758-C44C-FB89-FEB675E4EB83}"/>
              </a:ext>
            </a:extLst>
          </p:cNvPr>
          <p:cNvSpPr/>
          <p:nvPr/>
        </p:nvSpPr>
        <p:spPr>
          <a:xfrm>
            <a:off x="149630" y="6424942"/>
            <a:ext cx="8711735" cy="196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2F77F374-F7BA-BC4E-6984-0CCE9FBAFFD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49351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C61578-E8D6-60AF-8E3F-89959893CA79}"/>
              </a:ext>
            </a:extLst>
          </p:cNvPr>
          <p:cNvPicPr>
            <a:picLocks noGrp="1" noChangeAspect="1"/>
          </p:cNvPicPr>
          <p:nvPr>
            <p:ph idx="1"/>
          </p:nvPr>
        </p:nvPicPr>
        <p:blipFill>
          <a:blip r:embed="rId2"/>
          <a:stretch>
            <a:fillRect/>
          </a:stretch>
        </p:blipFill>
        <p:spPr>
          <a:xfrm>
            <a:off x="116379" y="731225"/>
            <a:ext cx="6711988" cy="5569822"/>
          </a:xfrm>
        </p:spPr>
      </p:pic>
      <p:sp>
        <p:nvSpPr>
          <p:cNvPr id="6" name="Title 1">
            <a:extLst>
              <a:ext uri="{FF2B5EF4-FFF2-40B4-BE49-F238E27FC236}">
                <a16:creationId xmlns:a16="http://schemas.microsoft.com/office/drawing/2014/main" id="{7727EE51-8180-DF3A-22C3-0116EED7746A}"/>
              </a:ext>
            </a:extLst>
          </p:cNvPr>
          <p:cNvSpPr txBox="1">
            <a:spLocks/>
          </p:cNvSpPr>
          <p:nvPr/>
        </p:nvSpPr>
        <p:spPr bwMode="auto">
          <a:xfrm>
            <a:off x="476597" y="-24938"/>
            <a:ext cx="10870276" cy="95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b="1" dirty="0">
                <a:solidFill>
                  <a:srgbClr val="0070C0"/>
                </a:solidFill>
              </a:rPr>
              <a:t>Q1 &amp; Q2. JMP country file: Water Data</a:t>
            </a:r>
          </a:p>
        </p:txBody>
      </p:sp>
      <p:sp>
        <p:nvSpPr>
          <p:cNvPr id="9" name="Content Placeholder 2">
            <a:extLst>
              <a:ext uri="{FF2B5EF4-FFF2-40B4-BE49-F238E27FC236}">
                <a16:creationId xmlns:a16="http://schemas.microsoft.com/office/drawing/2014/main" id="{5C0AB9F9-7728-092D-8C36-EA4C79FAE0A6}"/>
              </a:ext>
            </a:extLst>
          </p:cNvPr>
          <p:cNvSpPr txBox="1">
            <a:spLocks/>
          </p:cNvSpPr>
          <p:nvPr/>
        </p:nvSpPr>
        <p:spPr bwMode="auto">
          <a:xfrm>
            <a:off x="6938356" y="1826470"/>
            <a:ext cx="4971011" cy="354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Water Data tab:</a:t>
            </a:r>
          </a:p>
          <a:p>
            <a:r>
              <a:rPr lang="en-US" sz="1800" dirty="0"/>
              <a:t>Contains a complete list of national data sources on file for that country </a:t>
            </a:r>
          </a:p>
          <a:p>
            <a:endParaRPr lang="en-US" sz="1800" dirty="0"/>
          </a:p>
          <a:p>
            <a:r>
              <a:rPr lang="en-US" sz="1800" dirty="0"/>
              <a:t>Column A lists all available data sources</a:t>
            </a:r>
          </a:p>
          <a:p>
            <a:pPr marL="0" indent="0">
              <a:buNone/>
            </a:pPr>
            <a:endParaRPr lang="en-US" sz="1800" dirty="0"/>
          </a:p>
          <a:p>
            <a:r>
              <a:rPr lang="en-US" sz="1800" dirty="0"/>
              <a:t>Links to relevant columns with disaggregated data from that data source</a:t>
            </a:r>
          </a:p>
        </p:txBody>
      </p:sp>
      <p:sp>
        <p:nvSpPr>
          <p:cNvPr id="2" name="Slide Number Placeholder 3">
            <a:extLst>
              <a:ext uri="{FF2B5EF4-FFF2-40B4-BE49-F238E27FC236}">
                <a16:creationId xmlns:a16="http://schemas.microsoft.com/office/drawing/2014/main" id="{854E02D5-DD0F-01AB-7A10-75DF7396303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495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7CEF-EFAA-3F45-249F-DD6A100F4B0B}"/>
              </a:ext>
            </a:extLst>
          </p:cNvPr>
          <p:cNvSpPr>
            <a:spLocks noGrp="1"/>
          </p:cNvSpPr>
          <p:nvPr>
            <p:ph type="title"/>
          </p:nvPr>
        </p:nvSpPr>
        <p:spPr>
          <a:xfrm>
            <a:off x="376844" y="524021"/>
            <a:ext cx="10972800" cy="1143000"/>
          </a:xfrm>
        </p:spPr>
        <p:txBody>
          <a:bodyPr/>
          <a:lstStyle/>
          <a:p>
            <a:r>
              <a:rPr lang="en-US" sz="4400" b="1" dirty="0">
                <a:solidFill>
                  <a:srgbClr val="0070C0"/>
                </a:solidFill>
                <a:latin typeface="Calibri" panose="020F0502020204030204" pitchFamily="34" charset="0"/>
                <a:ea typeface="Times New Roman" panose="02020603050405020304" pitchFamily="18" charset="0"/>
              </a:rPr>
              <a:t>Interactive exercise on JMP c</a:t>
            </a:r>
            <a:r>
              <a:rPr lang="en-US" sz="4400" b="1" dirty="0">
                <a:solidFill>
                  <a:srgbClr val="0070C0"/>
                </a:solidFill>
                <a:effectLst/>
                <a:latin typeface="Calibri" panose="020F0502020204030204" pitchFamily="34" charset="0"/>
                <a:ea typeface="Times New Roman" panose="02020603050405020304" pitchFamily="18" charset="0"/>
              </a:rPr>
              <a:t>ountry file</a:t>
            </a:r>
            <a:endParaRPr lang="en-US" b="1" dirty="0">
              <a:solidFill>
                <a:srgbClr val="0070C0"/>
              </a:solidFill>
            </a:endParaRPr>
          </a:p>
        </p:txBody>
      </p:sp>
      <p:sp>
        <p:nvSpPr>
          <p:cNvPr id="3" name="Content Placeholder 2">
            <a:extLst>
              <a:ext uri="{FF2B5EF4-FFF2-40B4-BE49-F238E27FC236}">
                <a16:creationId xmlns:a16="http://schemas.microsoft.com/office/drawing/2014/main" id="{7578065B-2B91-2EF1-4B0C-1C46FF97DA69}"/>
              </a:ext>
            </a:extLst>
          </p:cNvPr>
          <p:cNvSpPr>
            <a:spLocks noGrp="1"/>
          </p:cNvSpPr>
          <p:nvPr>
            <p:ph idx="1"/>
          </p:nvPr>
        </p:nvSpPr>
        <p:spPr>
          <a:xfrm>
            <a:off x="731520" y="1878676"/>
            <a:ext cx="10850880" cy="4189299"/>
          </a:xfrm>
        </p:spPr>
        <p:txBody>
          <a:bodyPr/>
          <a:lstStyle/>
          <a:p>
            <a:pPr marL="0" indent="0">
              <a:buNone/>
            </a:pPr>
            <a:r>
              <a:rPr lang="en-US" u="sng" dirty="0"/>
              <a:t>Questions:</a:t>
            </a:r>
          </a:p>
          <a:p>
            <a:pPr marL="0" indent="0">
              <a:buNone/>
            </a:pPr>
            <a:r>
              <a:rPr lang="en-US" dirty="0"/>
              <a:t>Q1. Number of data sources listed in the country file </a:t>
            </a:r>
          </a:p>
          <a:p>
            <a:pPr marL="0" indent="0">
              <a:buNone/>
            </a:pPr>
            <a:r>
              <a:rPr lang="en-US" dirty="0"/>
              <a:t>Q2. The most recent data source with water quality data</a:t>
            </a:r>
          </a:p>
          <a:p>
            <a:pPr marL="0" indent="0">
              <a:buNone/>
            </a:pPr>
            <a:r>
              <a:rPr lang="en-US" dirty="0"/>
              <a:t>Q3. Proportion of population who has access to safely managed drinking water services</a:t>
            </a:r>
          </a:p>
          <a:p>
            <a:pPr marL="0" indent="0">
              <a:buNone/>
            </a:pPr>
            <a:endParaRPr lang="en-US" dirty="0"/>
          </a:p>
          <a:p>
            <a:pPr marL="0" indent="0">
              <a:buNone/>
            </a:pPr>
            <a:r>
              <a:rPr lang="en-US" dirty="0">
                <a:sym typeface="Wingdings" panose="05000000000000000000" pitchFamily="2" charset="2"/>
              </a:rPr>
              <a:t> </a:t>
            </a:r>
            <a:r>
              <a:rPr lang="en-US" i="1" dirty="0">
                <a:sym typeface="Wingdings" panose="05000000000000000000" pitchFamily="2" charset="2"/>
              </a:rPr>
              <a:t>Example: Brazil</a:t>
            </a:r>
            <a:endParaRPr lang="en-US" i="1" dirty="0"/>
          </a:p>
        </p:txBody>
      </p:sp>
      <p:sp>
        <p:nvSpPr>
          <p:cNvPr id="4" name="Slide Number Placeholder 3">
            <a:extLst>
              <a:ext uri="{FF2B5EF4-FFF2-40B4-BE49-F238E27FC236}">
                <a16:creationId xmlns:a16="http://schemas.microsoft.com/office/drawing/2014/main" id="{67C284DD-BF6D-D742-A7CD-82CFC3999FE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702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D1F94-367A-6CB9-7D79-2322AEA4B4E8}"/>
              </a:ext>
            </a:extLst>
          </p:cNvPr>
          <p:cNvSpPr txBox="1">
            <a:spLocks noGrp="1"/>
          </p:cNvSpPr>
          <p:nvPr>
            <p:ph type="title"/>
          </p:nvPr>
        </p:nvSpPr>
        <p:spPr bwMode="auto">
          <a:xfrm>
            <a:off x="1014153" y="139080"/>
            <a:ext cx="10972800" cy="8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b="1" dirty="0">
                <a:solidFill>
                  <a:srgbClr val="0070C0"/>
                </a:solidFill>
              </a:rPr>
              <a:t>Q3. JMP country file: Ladders</a:t>
            </a:r>
          </a:p>
        </p:txBody>
      </p:sp>
      <p:pic>
        <p:nvPicPr>
          <p:cNvPr id="10" name="Picture 9">
            <a:extLst>
              <a:ext uri="{FF2B5EF4-FFF2-40B4-BE49-F238E27FC236}">
                <a16:creationId xmlns:a16="http://schemas.microsoft.com/office/drawing/2014/main" id="{B2BF6C31-4ACB-4DA8-1C2B-23B224EE003E}"/>
              </a:ext>
            </a:extLst>
          </p:cNvPr>
          <p:cNvPicPr>
            <a:picLocks noChangeAspect="1"/>
          </p:cNvPicPr>
          <p:nvPr/>
        </p:nvPicPr>
        <p:blipFill>
          <a:blip r:embed="rId3"/>
          <a:stretch>
            <a:fillRect/>
          </a:stretch>
        </p:blipFill>
        <p:spPr>
          <a:xfrm>
            <a:off x="432153" y="831272"/>
            <a:ext cx="6428727" cy="5487771"/>
          </a:xfrm>
          <a:prstGeom prst="rect">
            <a:avLst/>
          </a:prstGeom>
        </p:spPr>
      </p:pic>
      <p:sp>
        <p:nvSpPr>
          <p:cNvPr id="11" name="Content Placeholder 2">
            <a:extLst>
              <a:ext uri="{FF2B5EF4-FFF2-40B4-BE49-F238E27FC236}">
                <a16:creationId xmlns:a16="http://schemas.microsoft.com/office/drawing/2014/main" id="{F1E95DFD-4398-577E-39D7-8F47B761C26B}"/>
              </a:ext>
            </a:extLst>
          </p:cNvPr>
          <p:cNvSpPr txBox="1">
            <a:spLocks/>
          </p:cNvSpPr>
          <p:nvPr/>
        </p:nvSpPr>
        <p:spPr bwMode="auto">
          <a:xfrm>
            <a:off x="7789025" y="1812173"/>
            <a:ext cx="4114800" cy="250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Ladders tab:</a:t>
            </a:r>
          </a:p>
          <a:p>
            <a:pPr marL="0" indent="0">
              <a:buNone/>
            </a:pPr>
            <a:r>
              <a:rPr lang="en-US" sz="1800" dirty="0"/>
              <a:t>A summary tab for JMP ladder estimates for all domains.</a:t>
            </a:r>
          </a:p>
          <a:p>
            <a:pPr marL="0" indent="0">
              <a:buNone/>
            </a:pPr>
            <a:endParaRPr lang="en-US" sz="1800" dirty="0"/>
          </a:p>
          <a:p>
            <a:pPr marL="0" indent="0">
              <a:buNone/>
            </a:pPr>
            <a:r>
              <a:rPr lang="en-US" sz="1800" dirty="0"/>
              <a:t>In Brazil, 87% of the population had access to safely managed drinking water services in 2022.</a:t>
            </a:r>
          </a:p>
          <a:p>
            <a:pPr marL="0" indent="0">
              <a:buNone/>
            </a:pPr>
            <a:endParaRPr lang="en-US" sz="1800" dirty="0"/>
          </a:p>
        </p:txBody>
      </p:sp>
      <p:sp>
        <p:nvSpPr>
          <p:cNvPr id="12" name="Rectangle 11">
            <a:extLst>
              <a:ext uri="{FF2B5EF4-FFF2-40B4-BE49-F238E27FC236}">
                <a16:creationId xmlns:a16="http://schemas.microsoft.com/office/drawing/2014/main" id="{F6C40E1A-2488-BA6C-209F-C32A3E4B6519}"/>
              </a:ext>
            </a:extLst>
          </p:cNvPr>
          <p:cNvSpPr/>
          <p:nvPr/>
        </p:nvSpPr>
        <p:spPr>
          <a:xfrm>
            <a:off x="640080" y="4904509"/>
            <a:ext cx="2078182" cy="565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3">
            <a:extLst>
              <a:ext uri="{FF2B5EF4-FFF2-40B4-BE49-F238E27FC236}">
                <a16:creationId xmlns:a16="http://schemas.microsoft.com/office/drawing/2014/main" id="{C364C9CD-9BCA-9FD7-3AC9-429E2241CC7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540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DAA72-6D70-2A4D-E12D-721CF958DEF7}"/>
              </a:ext>
            </a:extLst>
          </p:cNvPr>
          <p:cNvPicPr>
            <a:picLocks noChangeAspect="1"/>
          </p:cNvPicPr>
          <p:nvPr/>
        </p:nvPicPr>
        <p:blipFill>
          <a:blip r:embed="rId3"/>
          <a:stretch>
            <a:fillRect/>
          </a:stretch>
        </p:blipFill>
        <p:spPr>
          <a:xfrm>
            <a:off x="507075" y="759763"/>
            <a:ext cx="6018415" cy="6063895"/>
          </a:xfrm>
          <a:prstGeom prst="rect">
            <a:avLst/>
          </a:prstGeom>
        </p:spPr>
      </p:pic>
      <p:sp>
        <p:nvSpPr>
          <p:cNvPr id="8" name="Title 1">
            <a:extLst>
              <a:ext uri="{FF2B5EF4-FFF2-40B4-BE49-F238E27FC236}">
                <a16:creationId xmlns:a16="http://schemas.microsoft.com/office/drawing/2014/main" id="{93CD1F94-367A-6CB9-7D79-2322AEA4B4E8}"/>
              </a:ext>
            </a:extLst>
          </p:cNvPr>
          <p:cNvSpPr txBox="1">
            <a:spLocks noGrp="1"/>
          </p:cNvSpPr>
          <p:nvPr>
            <p:ph type="title"/>
          </p:nvPr>
        </p:nvSpPr>
        <p:spPr bwMode="auto">
          <a:xfrm>
            <a:off x="831273" y="-40495"/>
            <a:ext cx="10972800" cy="8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b="1" dirty="0">
                <a:solidFill>
                  <a:srgbClr val="0070C0"/>
                </a:solidFill>
              </a:rPr>
              <a:t>Q3. JMP country file: Estimates</a:t>
            </a:r>
          </a:p>
        </p:txBody>
      </p:sp>
      <p:sp>
        <p:nvSpPr>
          <p:cNvPr id="11" name="Content Placeholder 2">
            <a:extLst>
              <a:ext uri="{FF2B5EF4-FFF2-40B4-BE49-F238E27FC236}">
                <a16:creationId xmlns:a16="http://schemas.microsoft.com/office/drawing/2014/main" id="{F1E95DFD-4398-577E-39D7-8F47B761C26B}"/>
              </a:ext>
            </a:extLst>
          </p:cNvPr>
          <p:cNvSpPr txBox="1">
            <a:spLocks/>
          </p:cNvSpPr>
          <p:nvPr/>
        </p:nvSpPr>
        <p:spPr bwMode="auto">
          <a:xfrm>
            <a:off x="6999317" y="1970115"/>
            <a:ext cx="4804756" cy="250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Estimates tab:</a:t>
            </a:r>
          </a:p>
          <a:p>
            <a:pPr marL="0" indent="0">
              <a:buNone/>
            </a:pPr>
            <a:r>
              <a:rPr lang="en-US" sz="1800" dirty="0"/>
              <a:t>JMP estimates for different JMP service ladders and their components for all domains, at total, rural and urban levels.</a:t>
            </a:r>
          </a:p>
          <a:p>
            <a:pPr marL="0" indent="0">
              <a:buNone/>
            </a:pPr>
            <a:endParaRPr lang="en-US" sz="1800" dirty="0"/>
          </a:p>
        </p:txBody>
      </p:sp>
      <p:sp>
        <p:nvSpPr>
          <p:cNvPr id="12" name="Rectangle 11">
            <a:extLst>
              <a:ext uri="{FF2B5EF4-FFF2-40B4-BE49-F238E27FC236}">
                <a16:creationId xmlns:a16="http://schemas.microsoft.com/office/drawing/2014/main" id="{F6C40E1A-2488-BA6C-209F-C32A3E4B6519}"/>
              </a:ext>
            </a:extLst>
          </p:cNvPr>
          <p:cNvSpPr/>
          <p:nvPr/>
        </p:nvSpPr>
        <p:spPr>
          <a:xfrm>
            <a:off x="432263" y="5885411"/>
            <a:ext cx="6093228" cy="149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6DD5FA1A-0056-8E6D-2814-78ADEDD9D14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795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6E27E-F92B-E3C6-C2F6-CA865860D261}"/>
              </a:ext>
            </a:extLst>
          </p:cNvPr>
          <p:cNvPicPr>
            <a:picLocks noChangeAspect="1"/>
          </p:cNvPicPr>
          <p:nvPr/>
        </p:nvPicPr>
        <p:blipFill>
          <a:blip r:embed="rId3"/>
          <a:stretch>
            <a:fillRect/>
          </a:stretch>
        </p:blipFill>
        <p:spPr>
          <a:xfrm>
            <a:off x="543098" y="1057636"/>
            <a:ext cx="6206837" cy="2463600"/>
          </a:xfrm>
          <a:prstGeom prst="rect">
            <a:avLst/>
          </a:prstGeom>
        </p:spPr>
      </p:pic>
      <p:pic>
        <p:nvPicPr>
          <p:cNvPr id="7" name="Picture 6">
            <a:extLst>
              <a:ext uri="{FF2B5EF4-FFF2-40B4-BE49-F238E27FC236}">
                <a16:creationId xmlns:a16="http://schemas.microsoft.com/office/drawing/2014/main" id="{09984B0D-A322-FC6C-7D4A-745E4C0BEAF5}"/>
              </a:ext>
            </a:extLst>
          </p:cNvPr>
          <p:cNvPicPr>
            <a:picLocks noChangeAspect="1"/>
          </p:cNvPicPr>
          <p:nvPr/>
        </p:nvPicPr>
        <p:blipFill>
          <a:blip r:embed="rId4"/>
          <a:stretch>
            <a:fillRect/>
          </a:stretch>
        </p:blipFill>
        <p:spPr>
          <a:xfrm>
            <a:off x="5780115" y="3521236"/>
            <a:ext cx="6183153" cy="2463600"/>
          </a:xfrm>
          <a:prstGeom prst="rect">
            <a:avLst/>
          </a:prstGeom>
        </p:spPr>
      </p:pic>
      <p:sp>
        <p:nvSpPr>
          <p:cNvPr id="8" name="Title 1">
            <a:extLst>
              <a:ext uri="{FF2B5EF4-FFF2-40B4-BE49-F238E27FC236}">
                <a16:creationId xmlns:a16="http://schemas.microsoft.com/office/drawing/2014/main" id="{93CD1F94-367A-6CB9-7D79-2322AEA4B4E8}"/>
              </a:ext>
            </a:extLst>
          </p:cNvPr>
          <p:cNvSpPr txBox="1">
            <a:spLocks noGrp="1"/>
          </p:cNvSpPr>
          <p:nvPr>
            <p:ph type="title"/>
          </p:nvPr>
        </p:nvSpPr>
        <p:spPr bwMode="auto">
          <a:xfrm>
            <a:off x="1014153" y="139080"/>
            <a:ext cx="10972800" cy="80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b="1" dirty="0">
                <a:solidFill>
                  <a:srgbClr val="0070C0"/>
                </a:solidFill>
              </a:rPr>
              <a:t>Q3. JMP country file: Charts SM</a:t>
            </a:r>
          </a:p>
        </p:txBody>
      </p:sp>
      <p:sp>
        <p:nvSpPr>
          <p:cNvPr id="3" name="Rectangle 2">
            <a:extLst>
              <a:ext uri="{FF2B5EF4-FFF2-40B4-BE49-F238E27FC236}">
                <a16:creationId xmlns:a16="http://schemas.microsoft.com/office/drawing/2014/main" id="{290E8809-1718-0DC4-BA1F-5CF3CBDAF1B3}"/>
              </a:ext>
            </a:extLst>
          </p:cNvPr>
          <p:cNvSpPr/>
          <p:nvPr/>
        </p:nvSpPr>
        <p:spPr>
          <a:xfrm>
            <a:off x="5780115" y="4696691"/>
            <a:ext cx="6057209" cy="257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3">
            <a:extLst>
              <a:ext uri="{FF2B5EF4-FFF2-40B4-BE49-F238E27FC236}">
                <a16:creationId xmlns:a16="http://schemas.microsoft.com/office/drawing/2014/main" id="{BF297C1D-5BD6-CED4-80BA-23700780AE3A}"/>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4919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
            <a:extLst>
              <a:ext uri="{FF2B5EF4-FFF2-40B4-BE49-F238E27FC236}">
                <a16:creationId xmlns:a16="http://schemas.microsoft.com/office/drawing/2014/main" id="{94336131-8A4E-43A7-9D83-FCD3158B086D}"/>
              </a:ext>
            </a:extLst>
          </p:cNvPr>
          <p:cNvPicPr>
            <a:picLocks noChangeAspect="1"/>
          </p:cNvPicPr>
          <p:nvPr/>
        </p:nvPicPr>
        <p:blipFill>
          <a:blip r:embed="rId3"/>
          <a:stretch>
            <a:fillRect/>
          </a:stretch>
        </p:blipFill>
        <p:spPr>
          <a:xfrm>
            <a:off x="1375546" y="3932174"/>
            <a:ext cx="9515715" cy="2953607"/>
          </a:xfrm>
          <a:prstGeom prst="rect">
            <a:avLst/>
          </a:prstGeom>
        </p:spPr>
      </p:pic>
      <p:sp>
        <p:nvSpPr>
          <p:cNvPr id="4" name="Content Placeholder 3">
            <a:extLst>
              <a:ext uri="{FF2B5EF4-FFF2-40B4-BE49-F238E27FC236}">
                <a16:creationId xmlns:a16="http://schemas.microsoft.com/office/drawing/2014/main" id="{E908A864-63F1-4A88-947D-0EE8427841DE}"/>
              </a:ext>
            </a:extLst>
          </p:cNvPr>
          <p:cNvSpPr txBox="1">
            <a:spLocks/>
          </p:cNvSpPr>
          <p:nvPr/>
        </p:nvSpPr>
        <p:spPr bwMode="auto">
          <a:xfrm>
            <a:off x="573297" y="1551694"/>
            <a:ext cx="4724847" cy="409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600" u="sng" dirty="0" err="1"/>
              <a:t>Faecal</a:t>
            </a:r>
            <a:r>
              <a:rPr lang="en-US" sz="1600" u="sng" dirty="0"/>
              <a:t> contamination: Top priority</a:t>
            </a:r>
          </a:p>
          <a:p>
            <a:pPr marL="600075" lvl="1" indent="-257175">
              <a:buFont typeface="Arial" panose="020B0604020202020204" pitchFamily="34" charset="0"/>
              <a:buChar char="•"/>
            </a:pPr>
            <a:r>
              <a:rPr lang="en-US" sz="1600" i="1" dirty="0"/>
              <a:t>E. coli</a:t>
            </a:r>
            <a:r>
              <a:rPr lang="en-US" sz="1600" dirty="0"/>
              <a:t> testing </a:t>
            </a:r>
            <a:r>
              <a:rPr lang="en-GB" sz="1600" dirty="0"/>
              <a:t>(priority for all countries)</a:t>
            </a:r>
            <a:endParaRPr lang="en-US" sz="1600" dirty="0"/>
          </a:p>
          <a:p>
            <a:pPr marL="600075" lvl="1" indent="-257175">
              <a:buFont typeface="Arial" panose="020B0604020202020204" pitchFamily="34" charset="0"/>
              <a:buChar char="•"/>
            </a:pPr>
            <a:r>
              <a:rPr lang="en-US" sz="1600" dirty="0"/>
              <a:t>Source (PoC) and household (</a:t>
            </a:r>
            <a:r>
              <a:rPr lang="en-US" sz="1600" dirty="0" err="1"/>
              <a:t>PoU</a:t>
            </a:r>
            <a:r>
              <a:rPr lang="en-US" sz="1600" dirty="0"/>
              <a:t>)</a:t>
            </a:r>
          </a:p>
          <a:p>
            <a:pPr marL="600075" lvl="1" indent="-257175">
              <a:buFont typeface="Arial" panose="020B0604020202020204" pitchFamily="34" charset="0"/>
              <a:buChar char="•"/>
            </a:pPr>
            <a:r>
              <a:rPr lang="en-US" sz="1600" dirty="0"/>
              <a:t>Risk levels – no of Colony Forming Unit (CFU) per 100ml:</a:t>
            </a:r>
          </a:p>
          <a:p>
            <a:pPr marL="342900" lvl="1" indent="0">
              <a:buNone/>
            </a:pPr>
            <a:r>
              <a:rPr lang="en-US" sz="1600" dirty="0"/>
              <a:t>     Low:- &lt;1, Moderate: 1-10, </a:t>
            </a:r>
          </a:p>
          <a:p>
            <a:pPr marL="342900" lvl="1" indent="0">
              <a:buNone/>
            </a:pPr>
            <a:r>
              <a:rPr lang="en-US" sz="1600" dirty="0"/>
              <a:t>     High: 11- 100, Very High: &gt;100</a:t>
            </a:r>
          </a:p>
          <a:p>
            <a:pPr marL="600075" lvl="1" indent="-257175">
              <a:buFont typeface="Arial" panose="020B0604020202020204" pitchFamily="34" charset="0"/>
              <a:buChar char="•"/>
            </a:pPr>
            <a:endParaRPr lang="en-US" sz="2000" dirty="0"/>
          </a:p>
          <a:p>
            <a:pPr lvl="1"/>
            <a:endParaRPr lang="en-US" sz="2000" dirty="0"/>
          </a:p>
          <a:p>
            <a:endParaRPr lang="en-US" sz="2400" dirty="0"/>
          </a:p>
        </p:txBody>
      </p:sp>
      <p:sp>
        <p:nvSpPr>
          <p:cNvPr id="11" name="Titre 7">
            <a:extLst>
              <a:ext uri="{FF2B5EF4-FFF2-40B4-BE49-F238E27FC236}">
                <a16:creationId xmlns:a16="http://schemas.microsoft.com/office/drawing/2014/main" id="{2845D72D-096B-4B7B-8942-FD9E5BE2CD89}"/>
              </a:ext>
            </a:extLst>
          </p:cNvPr>
          <p:cNvSpPr txBox="1">
            <a:spLocks/>
          </p:cNvSpPr>
          <p:nvPr/>
        </p:nvSpPr>
        <p:spPr bwMode="auto">
          <a:xfrm>
            <a:off x="838199" y="625142"/>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GB" sz="2800" dirty="0"/>
              <a:t>What to measure?  </a:t>
            </a:r>
            <a:r>
              <a:rPr lang="en-GB" sz="2800" dirty="0">
                <a:sym typeface="Wingdings" panose="05000000000000000000" pitchFamily="2" charset="2"/>
              </a:rPr>
              <a:t>  </a:t>
            </a:r>
            <a:r>
              <a:rPr lang="en-GB" sz="2800" dirty="0"/>
              <a:t>“Free from contamination”</a:t>
            </a:r>
          </a:p>
        </p:txBody>
      </p:sp>
      <p:pic>
        <p:nvPicPr>
          <p:cNvPr id="12" name="Image 18">
            <a:extLst>
              <a:ext uri="{FF2B5EF4-FFF2-40B4-BE49-F238E27FC236}">
                <a16:creationId xmlns:a16="http://schemas.microsoft.com/office/drawing/2014/main" id="{B88B30BF-1423-49E1-AC98-E9835566B888}"/>
              </a:ext>
            </a:extLst>
          </p:cNvPr>
          <p:cNvPicPr>
            <a:picLocks noChangeAspect="1"/>
          </p:cNvPicPr>
          <p:nvPr/>
        </p:nvPicPr>
        <p:blipFill>
          <a:blip r:embed="rId4"/>
          <a:stretch>
            <a:fillRect/>
          </a:stretch>
        </p:blipFill>
        <p:spPr>
          <a:xfrm>
            <a:off x="5220393" y="1546457"/>
            <a:ext cx="1826022" cy="2524966"/>
          </a:xfrm>
          <a:prstGeom prst="rect">
            <a:avLst/>
          </a:prstGeom>
        </p:spPr>
      </p:pic>
      <p:sp>
        <p:nvSpPr>
          <p:cNvPr id="16" name="TextBox 15">
            <a:extLst>
              <a:ext uri="{FF2B5EF4-FFF2-40B4-BE49-F238E27FC236}">
                <a16:creationId xmlns:a16="http://schemas.microsoft.com/office/drawing/2014/main" id="{A1558759-C1D0-4D6A-8E33-0E422FDE0F55}"/>
              </a:ext>
            </a:extLst>
          </p:cNvPr>
          <p:cNvSpPr txBox="1"/>
          <p:nvPr/>
        </p:nvSpPr>
        <p:spPr>
          <a:xfrm>
            <a:off x="7158759" y="1537988"/>
            <a:ext cx="4829541" cy="2628412"/>
          </a:xfrm>
          <a:prstGeom prst="rect">
            <a:avLst/>
          </a:prstGeom>
          <a:noFill/>
        </p:spPr>
        <p:txBody>
          <a:bodyPr wrap="square">
            <a:spAutoFit/>
          </a:bodyPr>
          <a:lstStyle/>
          <a:p>
            <a:pPr>
              <a:lnSpc>
                <a:spcPct val="130000"/>
              </a:lnSpc>
              <a:buFont typeface="Wingdings" panose="05000000000000000000" pitchFamily="2" charset="2"/>
              <a:buChar char="Ø"/>
            </a:pPr>
            <a:r>
              <a:rPr lang="en-GB" sz="1600" dirty="0"/>
              <a:t>   </a:t>
            </a:r>
            <a:r>
              <a:rPr lang="en-GB" sz="1600" u="sng" dirty="0"/>
              <a:t>High priority chemicals</a:t>
            </a:r>
          </a:p>
          <a:p>
            <a:pPr lvl="1">
              <a:lnSpc>
                <a:spcPct val="130000"/>
              </a:lnSpc>
              <a:buFont typeface="Arial" panose="020B0604020202020204" pitchFamily="34" charset="0"/>
              <a:buChar char="•"/>
            </a:pPr>
            <a:r>
              <a:rPr lang="en-GB" sz="1600" dirty="0"/>
              <a:t>  Fluoride and Arsenic (where relevant)</a:t>
            </a:r>
          </a:p>
          <a:p>
            <a:pPr lvl="1">
              <a:lnSpc>
                <a:spcPct val="130000"/>
              </a:lnSpc>
              <a:buFont typeface="Arial" panose="020B0604020202020204" pitchFamily="34" charset="0"/>
              <a:buChar char="•"/>
            </a:pPr>
            <a:r>
              <a:rPr lang="en-GB" sz="1600" dirty="0"/>
              <a:t>  WHO guideline values:</a:t>
            </a:r>
          </a:p>
          <a:p>
            <a:pPr lvl="1">
              <a:lnSpc>
                <a:spcPct val="130000"/>
              </a:lnSpc>
            </a:pPr>
            <a:r>
              <a:rPr lang="en-GB" sz="1600" dirty="0"/>
              <a:t>    Arsenic: &lt;</a:t>
            </a:r>
            <a:r>
              <a:rPr lang="en-GB" sz="1600" dirty="0">
                <a:latin typeface="+mj-lt"/>
              </a:rPr>
              <a:t>10 </a:t>
            </a:r>
            <a:r>
              <a:rPr lang="en-GB" sz="1600" dirty="0" err="1">
                <a:latin typeface="+mj-lt"/>
              </a:rPr>
              <a:t>μg</a:t>
            </a:r>
            <a:r>
              <a:rPr lang="en-GB" sz="1600" dirty="0">
                <a:latin typeface="+mj-lt"/>
              </a:rPr>
              <a:t>/L (10 micrograms per </a:t>
            </a:r>
            <a:r>
              <a:rPr lang="en-GB" sz="1600" dirty="0">
                <a:latin typeface="+mj-lt"/>
                <a:ea typeface="+mj-ea"/>
                <a:cs typeface="+mj-cs"/>
              </a:rPr>
              <a:t>litre</a:t>
            </a:r>
            <a:r>
              <a:rPr lang="en-GB" sz="1600" dirty="0">
                <a:latin typeface="+mj-lt"/>
              </a:rPr>
              <a:t>)</a:t>
            </a:r>
          </a:p>
          <a:p>
            <a:pPr lvl="1">
              <a:lnSpc>
                <a:spcPct val="130000"/>
              </a:lnSpc>
            </a:pPr>
            <a:r>
              <a:rPr lang="en-GB" sz="1600" dirty="0">
                <a:latin typeface="+mj-lt"/>
              </a:rPr>
              <a:t>    Fluoride: &lt;1.5 mg/L (1,500 micrograms per </a:t>
            </a:r>
          </a:p>
          <a:p>
            <a:pPr lvl="1">
              <a:lnSpc>
                <a:spcPct val="130000"/>
              </a:lnSpc>
            </a:pPr>
            <a:r>
              <a:rPr lang="en-GB" sz="1600" dirty="0">
                <a:latin typeface="+mj-lt"/>
              </a:rPr>
              <a:t>    litre)</a:t>
            </a:r>
          </a:p>
          <a:p>
            <a:pPr lvl="2"/>
            <a:endParaRPr lang="en-GB" sz="2000" dirty="0">
              <a:latin typeface="+mj-lt"/>
            </a:endParaRPr>
          </a:p>
          <a:p>
            <a:pPr lvl="2"/>
            <a:endParaRPr lang="en-US" sz="2000" dirty="0"/>
          </a:p>
        </p:txBody>
      </p:sp>
      <p:sp>
        <p:nvSpPr>
          <p:cNvPr id="2" name="Title 1">
            <a:extLst>
              <a:ext uri="{FF2B5EF4-FFF2-40B4-BE49-F238E27FC236}">
                <a16:creationId xmlns:a16="http://schemas.microsoft.com/office/drawing/2014/main" id="{CDF13865-7C54-C049-C339-B07ECB38BD93}"/>
              </a:ext>
            </a:extLst>
          </p:cNvPr>
          <p:cNvSpPr>
            <a:spLocks noGrp="1"/>
          </p:cNvSpPr>
          <p:nvPr>
            <p:ph type="title"/>
          </p:nvPr>
        </p:nvSpPr>
        <p:spPr>
          <a:xfrm>
            <a:off x="489027" y="156360"/>
            <a:ext cx="11499273" cy="968433"/>
          </a:xfrm>
        </p:spPr>
        <p:txBody>
          <a:bodyPr/>
          <a:lstStyle/>
          <a:p>
            <a:r>
              <a:rPr lang="en-US" sz="3600" b="1" dirty="0">
                <a:solidFill>
                  <a:srgbClr val="0070C0"/>
                </a:solidFill>
                <a:latin typeface="Calibri" panose="020F0502020204030204" pitchFamily="34" charset="0"/>
                <a:ea typeface="Times New Roman" panose="02020603050405020304" pitchFamily="18" charset="0"/>
              </a:rPr>
              <a:t>2. Integrating water quality testing into household surveys</a:t>
            </a:r>
            <a:r>
              <a:rPr lang="en-US" sz="3600" b="1" dirty="0">
                <a:solidFill>
                  <a:srgbClr val="0070C0"/>
                </a:solidFill>
                <a:latin typeface="Calibri" panose="020F0502020204030204" pitchFamily="34" charset="0"/>
                <a:ea typeface="Calibri" panose="020F0502020204030204" pitchFamily="34" charset="0"/>
              </a:rPr>
              <a:t> </a:t>
            </a:r>
            <a:endParaRPr lang="en-US" sz="3600" b="1" dirty="0">
              <a:solidFill>
                <a:srgbClr val="0070C0"/>
              </a:solidFill>
            </a:endParaRPr>
          </a:p>
        </p:txBody>
      </p:sp>
      <p:sp>
        <p:nvSpPr>
          <p:cNvPr id="3" name="TextBox 2">
            <a:extLst>
              <a:ext uri="{FF2B5EF4-FFF2-40B4-BE49-F238E27FC236}">
                <a16:creationId xmlns:a16="http://schemas.microsoft.com/office/drawing/2014/main" id="{228B0583-06BF-3C7A-0487-63CDBEB7B145}"/>
              </a:ext>
            </a:extLst>
          </p:cNvPr>
          <p:cNvSpPr txBox="1"/>
          <p:nvPr/>
        </p:nvSpPr>
        <p:spPr>
          <a:xfrm>
            <a:off x="2685539" y="6550222"/>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&lt;1</a:t>
            </a:r>
          </a:p>
        </p:txBody>
      </p:sp>
      <p:sp>
        <p:nvSpPr>
          <p:cNvPr id="5" name="TextBox 4">
            <a:extLst>
              <a:ext uri="{FF2B5EF4-FFF2-40B4-BE49-F238E27FC236}">
                <a16:creationId xmlns:a16="http://schemas.microsoft.com/office/drawing/2014/main" id="{1D429130-B90C-D187-DA5D-BD419111E32E}"/>
              </a:ext>
            </a:extLst>
          </p:cNvPr>
          <p:cNvSpPr txBox="1"/>
          <p:nvPr/>
        </p:nvSpPr>
        <p:spPr>
          <a:xfrm>
            <a:off x="4333845" y="657087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1-10</a:t>
            </a:r>
          </a:p>
        </p:txBody>
      </p:sp>
      <p:sp>
        <p:nvSpPr>
          <p:cNvPr id="6" name="TextBox 5">
            <a:extLst>
              <a:ext uri="{FF2B5EF4-FFF2-40B4-BE49-F238E27FC236}">
                <a16:creationId xmlns:a16="http://schemas.microsoft.com/office/drawing/2014/main" id="{D748FF82-77F0-E083-F0DB-A75EE0AFC4D4}"/>
              </a:ext>
            </a:extLst>
          </p:cNvPr>
          <p:cNvSpPr txBox="1"/>
          <p:nvPr/>
        </p:nvSpPr>
        <p:spPr>
          <a:xfrm>
            <a:off x="6727309" y="657087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11-100</a:t>
            </a:r>
          </a:p>
        </p:txBody>
      </p:sp>
      <p:sp>
        <p:nvSpPr>
          <p:cNvPr id="7" name="TextBox 6">
            <a:extLst>
              <a:ext uri="{FF2B5EF4-FFF2-40B4-BE49-F238E27FC236}">
                <a16:creationId xmlns:a16="http://schemas.microsoft.com/office/drawing/2014/main" id="{F1F5BA42-568B-2EF4-83FB-B7D876BAB80B}"/>
              </a:ext>
            </a:extLst>
          </p:cNvPr>
          <p:cNvSpPr txBox="1"/>
          <p:nvPr/>
        </p:nvSpPr>
        <p:spPr>
          <a:xfrm>
            <a:off x="9120773" y="6550223"/>
            <a:ext cx="11763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&gt;100</a:t>
            </a:r>
          </a:p>
        </p:txBody>
      </p:sp>
      <p:sp>
        <p:nvSpPr>
          <p:cNvPr id="8" name="Slide Number Placeholder 3">
            <a:extLst>
              <a:ext uri="{FF2B5EF4-FFF2-40B4-BE49-F238E27FC236}">
                <a16:creationId xmlns:a16="http://schemas.microsoft.com/office/drawing/2014/main" id="{A55C284F-C3AC-6B91-D94C-A0FDA51A0A96}"/>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9343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A2CF-6405-4D38-8045-10AD857D2F76}"/>
              </a:ext>
            </a:extLst>
          </p:cNvPr>
          <p:cNvSpPr>
            <a:spLocks noGrp="1"/>
          </p:cNvSpPr>
          <p:nvPr>
            <p:ph type="title"/>
          </p:nvPr>
        </p:nvSpPr>
        <p:spPr/>
        <p:txBody>
          <a:bodyPr/>
          <a:lstStyle/>
          <a:p>
            <a:r>
              <a:rPr lang="en-US" sz="4000" b="1" dirty="0">
                <a:solidFill>
                  <a:srgbClr val="0070C0"/>
                </a:solidFill>
              </a:rPr>
              <a:t>“Faecal and priority chemical contamination”</a:t>
            </a:r>
          </a:p>
        </p:txBody>
      </p:sp>
      <p:sp>
        <p:nvSpPr>
          <p:cNvPr id="3" name="Content Placeholder 2">
            <a:extLst>
              <a:ext uri="{FF2B5EF4-FFF2-40B4-BE49-F238E27FC236}">
                <a16:creationId xmlns:a16="http://schemas.microsoft.com/office/drawing/2014/main" id="{F4C04143-B6B5-49E9-B12A-B85DAB458156}"/>
              </a:ext>
            </a:extLst>
          </p:cNvPr>
          <p:cNvSpPr>
            <a:spLocks noGrp="1"/>
          </p:cNvSpPr>
          <p:nvPr>
            <p:ph idx="1"/>
          </p:nvPr>
        </p:nvSpPr>
        <p:spPr>
          <a:xfrm>
            <a:off x="609600" y="1553227"/>
            <a:ext cx="11340230" cy="4848509"/>
          </a:xfrm>
        </p:spPr>
        <p:txBody>
          <a:bodyPr/>
          <a:lstStyle/>
          <a:p>
            <a:r>
              <a:rPr lang="en-US" sz="2400" dirty="0"/>
              <a:t>Data on </a:t>
            </a:r>
            <a:r>
              <a:rPr lang="en-US" sz="2400" dirty="0" err="1"/>
              <a:t>faecal</a:t>
            </a:r>
            <a:r>
              <a:rPr lang="en-US" sz="2400" dirty="0"/>
              <a:t> (</a:t>
            </a:r>
            <a:r>
              <a:rPr lang="en-US" sz="2400" i="1" dirty="0"/>
              <a:t>E. coli </a:t>
            </a:r>
            <a:r>
              <a:rPr lang="en-US" sz="2400" dirty="0"/>
              <a:t>or thermotolerant coliforms) from 172 countries/territories </a:t>
            </a:r>
          </a:p>
          <a:p>
            <a:pPr lvl="1"/>
            <a:r>
              <a:rPr lang="en-US" sz="2000" dirty="0"/>
              <a:t>Data coming primarily from administrative sources and household surveys</a:t>
            </a:r>
          </a:p>
          <a:p>
            <a:pPr lvl="1"/>
            <a:r>
              <a:rPr lang="en-US" sz="2000" dirty="0"/>
              <a:t>Point of collection/delivery, not point of use/consumption</a:t>
            </a:r>
          </a:p>
          <a:p>
            <a:r>
              <a:rPr lang="en-US" sz="2400" dirty="0"/>
              <a:t>Less data on arsenic (77 countries), fluoride (73 countries)</a:t>
            </a:r>
          </a:p>
          <a:p>
            <a:r>
              <a:rPr lang="en-US" sz="2400" dirty="0"/>
              <a:t>Minimum approach: few countries can integrate datasets at household level </a:t>
            </a:r>
          </a:p>
          <a:p>
            <a:pPr lvl="1"/>
            <a:r>
              <a:rPr lang="en-US" sz="2200" dirty="0"/>
              <a:t>Take the minimum value, at the level of urban, rural, or total population</a:t>
            </a:r>
          </a:p>
          <a:p>
            <a:pPr lvl="1"/>
            <a:r>
              <a:rPr lang="en-US" sz="2200" dirty="0"/>
              <a:t>64 countries with all three parameters: </a:t>
            </a:r>
            <a:r>
              <a:rPr lang="en-US" sz="2200" i="1" dirty="0"/>
              <a:t>E. coli </a:t>
            </a:r>
            <a:r>
              <a:rPr lang="en-US" sz="2200" dirty="0"/>
              <a:t>limiting factor in 75% (n=48)</a:t>
            </a:r>
          </a:p>
          <a:p>
            <a:pPr lvl="1"/>
            <a:r>
              <a:rPr lang="en-US" sz="2200" dirty="0"/>
              <a:t>Arsenic (n=7): Andorra, Austria, Croatia, Greece, Hungary, Portugal, Slovakia</a:t>
            </a:r>
          </a:p>
          <a:p>
            <a:pPr lvl="1"/>
            <a:r>
              <a:rPr lang="en-US" sz="2200" dirty="0"/>
              <a:t>Fluoride (n=9): Cyprus, Estonia, Finland, Italy, Lithuania, Malta, Moldova, Norway, UK</a:t>
            </a:r>
          </a:p>
          <a:p>
            <a:r>
              <a:rPr lang="en-US" sz="2400" dirty="0"/>
              <a:t>Other parameters</a:t>
            </a:r>
          </a:p>
        </p:txBody>
      </p:sp>
      <p:sp>
        <p:nvSpPr>
          <p:cNvPr id="4" name="Slide Number Placeholder 3">
            <a:extLst>
              <a:ext uri="{FF2B5EF4-FFF2-40B4-BE49-F238E27FC236}">
                <a16:creationId xmlns:a16="http://schemas.microsoft.com/office/drawing/2014/main" id="{0954A68F-5AA0-AA1B-BC6B-A9356FD80863}"/>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847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B51F-DA4E-4194-A105-12F505F67200}"/>
              </a:ext>
            </a:extLst>
          </p:cNvPr>
          <p:cNvSpPr>
            <a:spLocks noGrp="1"/>
          </p:cNvSpPr>
          <p:nvPr>
            <p:ph type="title"/>
          </p:nvPr>
        </p:nvSpPr>
        <p:spPr>
          <a:xfrm>
            <a:off x="609600" y="349134"/>
            <a:ext cx="10972800" cy="1068503"/>
          </a:xfrm>
        </p:spPr>
        <p:txBody>
          <a:bodyPr/>
          <a:lstStyle/>
          <a:p>
            <a:r>
              <a:rPr lang="en-US" sz="4400" b="1" dirty="0">
                <a:solidFill>
                  <a:srgbClr val="0070C0"/>
                </a:solidFill>
              </a:rPr>
              <a:t>Progress and challenges in monitoring </a:t>
            </a:r>
            <a:br>
              <a:rPr lang="en-US" sz="4400" b="1" dirty="0">
                <a:solidFill>
                  <a:srgbClr val="0070C0"/>
                </a:solidFill>
              </a:rPr>
            </a:br>
            <a:r>
              <a:rPr lang="en-US" sz="4400" b="1" dirty="0">
                <a:solidFill>
                  <a:srgbClr val="0070C0"/>
                </a:solidFill>
              </a:rPr>
              <a:t>safely managed drinking water services</a:t>
            </a:r>
            <a:endParaRPr lang="en-US" b="1" dirty="0">
              <a:solidFill>
                <a:srgbClr val="0070C0"/>
              </a:solidFill>
            </a:endParaRPr>
          </a:p>
        </p:txBody>
      </p:sp>
      <p:sp>
        <p:nvSpPr>
          <p:cNvPr id="3" name="Content Placeholder 2">
            <a:extLst>
              <a:ext uri="{FF2B5EF4-FFF2-40B4-BE49-F238E27FC236}">
                <a16:creationId xmlns:a16="http://schemas.microsoft.com/office/drawing/2014/main" id="{ACC23D3B-CA25-4ED6-93C1-A8A3FCE4612C}"/>
              </a:ext>
            </a:extLst>
          </p:cNvPr>
          <p:cNvSpPr>
            <a:spLocks noGrp="1"/>
          </p:cNvSpPr>
          <p:nvPr>
            <p:ph idx="1"/>
          </p:nvPr>
        </p:nvSpPr>
        <p:spPr>
          <a:xfrm>
            <a:off x="673330" y="1886468"/>
            <a:ext cx="10909069" cy="3882565"/>
          </a:xfrm>
        </p:spPr>
        <p:txBody>
          <a:bodyPr/>
          <a:lstStyle/>
          <a:p>
            <a:pPr marL="0" indent="0">
              <a:spcAft>
                <a:spcPts val="600"/>
              </a:spcAft>
              <a:buNone/>
            </a:pPr>
            <a:endParaRPr lang="en-US" sz="800" dirty="0"/>
          </a:p>
          <a:p>
            <a:pPr marR="0" lvl="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Introduction (5 mins)</a:t>
            </a:r>
          </a:p>
          <a:p>
            <a:pPr marR="0" lvl="0">
              <a:spcBef>
                <a:spcPts val="0"/>
              </a:spcBef>
              <a:spcAft>
                <a:spcPts val="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JMP estimates for safely managed drinking water services (30 mins)</a:t>
            </a:r>
          </a:p>
          <a:p>
            <a:pPr lvl="1">
              <a:spcBef>
                <a:spcPts val="0"/>
              </a:spcBef>
              <a:spcAft>
                <a:spcPts val="0"/>
              </a:spcAft>
            </a:pPr>
            <a:r>
              <a:rPr lang="en-US" sz="1400" dirty="0">
                <a:effectLst/>
                <a:latin typeface="Calibri" panose="020F0502020204030204" pitchFamily="34" charset="0"/>
                <a:ea typeface="Times New Roman" panose="02020603050405020304" pitchFamily="18" charset="0"/>
              </a:rPr>
              <a:t>Definitions, data sources, estimates (15 mins)</a:t>
            </a:r>
          </a:p>
          <a:p>
            <a:pPr lvl="1">
              <a:spcBef>
                <a:spcPts val="0"/>
              </a:spcBef>
              <a:spcAft>
                <a:spcPts val="0"/>
              </a:spcAft>
            </a:pPr>
            <a:r>
              <a:rPr lang="en-US" sz="1400" dirty="0">
                <a:latin typeface="Calibri" panose="020F0502020204030204" pitchFamily="34" charset="0"/>
                <a:ea typeface="Times New Roman" panose="02020603050405020304" pitchFamily="18" charset="0"/>
              </a:rPr>
              <a:t>Interactive exercise based on JMP c</a:t>
            </a:r>
            <a:r>
              <a:rPr lang="en-US" sz="1400" dirty="0">
                <a:effectLst/>
                <a:latin typeface="Calibri" panose="020F0502020204030204" pitchFamily="34" charset="0"/>
                <a:ea typeface="Times New Roman" panose="02020603050405020304" pitchFamily="18" charset="0"/>
              </a:rPr>
              <a:t>ountry file (15 mins) – download country files from JMP website</a:t>
            </a:r>
          </a:p>
          <a:p>
            <a:pPr marR="0" lvl="0">
              <a:spcBef>
                <a:spcPts val="0"/>
              </a:spcBef>
              <a:spcAft>
                <a:spcPts val="0"/>
              </a:spcAft>
              <a:buFont typeface="+mj-lt"/>
              <a:buAutoNum type="arabicPeriod"/>
            </a:pPr>
            <a:endParaRPr lang="en-US" sz="1800" dirty="0">
              <a:latin typeface="Calibri" panose="020F0502020204030204" pitchFamily="34" charset="0"/>
              <a:ea typeface="Times New Roman" panose="02020603050405020304" pitchFamily="18" charset="0"/>
            </a:endParaRPr>
          </a:p>
          <a:p>
            <a:pPr marR="0" lvl="0">
              <a:spcBef>
                <a:spcPts val="0"/>
              </a:spcBef>
              <a:spcAft>
                <a:spcPts val="0"/>
              </a:spcAft>
              <a:buFont typeface="+mj-lt"/>
              <a:buAutoNum type="arabicPeriod"/>
            </a:pPr>
            <a:r>
              <a:rPr lang="en-US" sz="1800" dirty="0">
                <a:latin typeface="Calibri" panose="020F0502020204030204" pitchFamily="34" charset="0"/>
                <a:ea typeface="Times New Roman" panose="02020603050405020304" pitchFamily="18" charset="0"/>
              </a:rPr>
              <a:t>Integrating water quality testing into household surveys</a:t>
            </a:r>
            <a:r>
              <a:rPr lang="en-US" sz="1800" dirty="0">
                <a:latin typeface="Calibri" panose="020F0502020204030204" pitchFamily="34" charset="0"/>
                <a:ea typeface="Calibri" panose="020F0502020204030204" pitchFamily="34" charset="0"/>
              </a:rPr>
              <a:t> (30 mins)</a:t>
            </a:r>
          </a:p>
          <a:p>
            <a:pPr lvl="1">
              <a:spcBef>
                <a:spcPts val="0"/>
              </a:spcBef>
              <a:spcAft>
                <a:spcPts val="0"/>
              </a:spcAft>
            </a:pPr>
            <a:r>
              <a:rPr lang="en-US" sz="1400" dirty="0">
                <a:effectLst/>
                <a:latin typeface="Calibri" panose="020F0502020204030204" pitchFamily="34" charset="0"/>
                <a:ea typeface="Times New Roman" panose="02020603050405020304" pitchFamily="18" charset="0"/>
              </a:rPr>
              <a:t>Methods, cost, lessons learned (15 mins)</a:t>
            </a:r>
          </a:p>
          <a:p>
            <a:pPr lvl="1">
              <a:spcBef>
                <a:spcPts val="0"/>
              </a:spcBef>
              <a:spcAft>
                <a:spcPts val="0"/>
              </a:spcAft>
            </a:pPr>
            <a:r>
              <a:rPr lang="en-US" sz="1400" dirty="0">
                <a:latin typeface="Calibri" panose="020F0502020204030204" pitchFamily="34" charset="0"/>
                <a:ea typeface="Times New Roman" panose="02020603050405020304" pitchFamily="18" charset="0"/>
              </a:rPr>
              <a:t>Interactive exercise based on JMP website (15 mins) – use </a:t>
            </a:r>
            <a:r>
              <a:rPr lang="en-US" sz="1400" dirty="0">
                <a:effectLst/>
                <a:latin typeface="Calibri" panose="020F0502020204030204" pitchFamily="34" charset="0"/>
                <a:ea typeface="Times New Roman" panose="02020603050405020304" pitchFamily="18" charset="0"/>
              </a:rPr>
              <a:t>data </a:t>
            </a:r>
            <a:r>
              <a:rPr lang="en-US" sz="1400" dirty="0">
                <a:latin typeface="Calibri" panose="020F0502020204030204" pitchFamily="34" charset="0"/>
                <a:ea typeface="Times New Roman" panose="02020603050405020304" pitchFamily="18" charset="0"/>
              </a:rPr>
              <a:t>visualization tools available in JMP website </a:t>
            </a:r>
            <a:endParaRPr lang="en-US" sz="1400" dirty="0">
              <a:effectLst/>
              <a:latin typeface="Calibri" panose="020F0502020204030204" pitchFamily="34" charset="0"/>
              <a:ea typeface="Times New Roman" panose="02020603050405020304" pitchFamily="18" charset="0"/>
            </a:endParaRPr>
          </a:p>
          <a:p>
            <a:pPr marR="0" lvl="0">
              <a:spcBef>
                <a:spcPts val="0"/>
              </a:spcBef>
              <a:spcAft>
                <a:spcPts val="0"/>
              </a:spcAft>
              <a:buFont typeface="+mj-lt"/>
              <a:buAutoNum type="arabicPeriod"/>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rPr>
              <a:t>Progress on safely managed drinking water services (10 </a:t>
            </a:r>
            <a:r>
              <a:rPr lang="en-US" sz="1800" dirty="0">
                <a:latin typeface="Calibri" panose="020F0502020204030204" pitchFamily="34" charset="0"/>
                <a:ea typeface="Times New Roman" panose="02020603050405020304" pitchFamily="18" charset="0"/>
              </a:rPr>
              <a:t>mins)</a:t>
            </a:r>
          </a:p>
          <a:p>
            <a:pPr lvl="1">
              <a:spcBef>
                <a:spcPts val="0"/>
              </a:spcBef>
              <a:spcAft>
                <a:spcPts val="0"/>
              </a:spcAft>
            </a:pPr>
            <a:r>
              <a:rPr lang="en-US" sz="1400" dirty="0">
                <a:effectLst/>
                <a:latin typeface="Calibri" panose="020F0502020204030204" pitchFamily="34" charset="0"/>
                <a:ea typeface="Times New Roman" panose="02020603050405020304" pitchFamily="18" charset="0"/>
                <a:hlinkClick r:id="rId2"/>
              </a:rPr>
              <a:t>JMP progress update on WASH in households 2000-2022: special focus on gender </a:t>
            </a:r>
            <a:endParaRPr lang="en-US" sz="1400" dirty="0">
              <a:effectLst/>
              <a:latin typeface="Calibri" panose="020F0502020204030204" pitchFamily="34" charset="0"/>
              <a:ea typeface="Times New Roman" panose="02020603050405020304" pitchFamily="18" charset="0"/>
            </a:endParaRPr>
          </a:p>
          <a:p>
            <a:pPr lvl="1">
              <a:spcBef>
                <a:spcPts val="0"/>
              </a:spcBef>
              <a:spcAft>
                <a:spcPts val="0"/>
              </a:spcAft>
            </a:pPr>
            <a:r>
              <a:rPr lang="en-US" sz="1400" dirty="0">
                <a:latin typeface="Calibri" panose="020F0502020204030204" pitchFamily="34" charset="0"/>
                <a:ea typeface="Times New Roman" panose="02020603050405020304" pitchFamily="18" charset="0"/>
              </a:rPr>
              <a:t>Limiting factors for safely managed drinking water</a:t>
            </a:r>
          </a:p>
          <a:p>
            <a:pPr marL="0" marR="0" lvl="0" indent="0">
              <a:spcBef>
                <a:spcPts val="0"/>
              </a:spcBef>
              <a:spcAft>
                <a:spcPts val="0"/>
              </a:spcAft>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latin typeface="Calibri" panose="020F0502020204030204" pitchFamily="34" charset="0"/>
              </a:rPr>
              <a:t>5.  Discussion (15 mins)</a:t>
            </a:r>
          </a:p>
          <a:p>
            <a:pPr marL="400050" lvl="1" indent="0">
              <a:spcBef>
                <a:spcPts val="0"/>
              </a:spcBef>
              <a:spcAft>
                <a:spcPts val="0"/>
              </a:spcAft>
              <a:buNone/>
            </a:pPr>
            <a:endParaRPr lang="en-US" sz="1400" dirty="0"/>
          </a:p>
        </p:txBody>
      </p:sp>
      <p:sp>
        <p:nvSpPr>
          <p:cNvPr id="5" name="TextBox 4">
            <a:extLst>
              <a:ext uri="{FF2B5EF4-FFF2-40B4-BE49-F238E27FC236}">
                <a16:creationId xmlns:a16="http://schemas.microsoft.com/office/drawing/2014/main" id="{B98C6803-16BB-63C4-FCD2-D51887C5296A}"/>
              </a:ext>
            </a:extLst>
          </p:cNvPr>
          <p:cNvSpPr txBox="1"/>
          <p:nvPr/>
        </p:nvSpPr>
        <p:spPr>
          <a:xfrm>
            <a:off x="2824250" y="1517136"/>
            <a:ext cx="6097384"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rPr>
              <a:t>Time: 11:00 - 12:30 - Location: C2 - Session ID 11203</a:t>
            </a:r>
          </a:p>
        </p:txBody>
      </p:sp>
      <p:sp>
        <p:nvSpPr>
          <p:cNvPr id="4" name="Slide Number Placeholder 3">
            <a:extLst>
              <a:ext uri="{FF2B5EF4-FFF2-40B4-BE49-F238E27FC236}">
                <a16:creationId xmlns:a16="http://schemas.microsoft.com/office/drawing/2014/main" id="{B3F35849-5018-8B4F-C699-7B7A327D059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909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F257-EA38-4922-895D-CEAA5D748A38}"/>
              </a:ext>
            </a:extLst>
          </p:cNvPr>
          <p:cNvSpPr>
            <a:spLocks noGrp="1"/>
          </p:cNvSpPr>
          <p:nvPr>
            <p:ph type="title"/>
          </p:nvPr>
        </p:nvSpPr>
        <p:spPr>
          <a:xfrm>
            <a:off x="494449" y="205546"/>
            <a:ext cx="11216640" cy="1143000"/>
          </a:xfrm>
        </p:spPr>
        <p:txBody>
          <a:bodyPr/>
          <a:lstStyle/>
          <a:p>
            <a:r>
              <a:rPr lang="en-US" sz="4000" b="1" dirty="0">
                <a:solidFill>
                  <a:srgbClr val="0070C0"/>
                </a:solidFill>
              </a:rPr>
              <a:t>Water quality testing module for household surveys</a:t>
            </a:r>
          </a:p>
        </p:txBody>
      </p:sp>
      <p:sp>
        <p:nvSpPr>
          <p:cNvPr id="4" name="Content Placeholder 2">
            <a:extLst>
              <a:ext uri="{FF2B5EF4-FFF2-40B4-BE49-F238E27FC236}">
                <a16:creationId xmlns:a16="http://schemas.microsoft.com/office/drawing/2014/main" id="{EA6B16B7-FF90-42D4-9926-CDFE0E20F046}"/>
              </a:ext>
            </a:extLst>
          </p:cNvPr>
          <p:cNvSpPr>
            <a:spLocks noGrp="1"/>
          </p:cNvSpPr>
          <p:nvPr>
            <p:ph idx="1"/>
          </p:nvPr>
        </p:nvSpPr>
        <p:spPr>
          <a:xfrm>
            <a:off x="494449" y="1348546"/>
            <a:ext cx="7483522" cy="4528141"/>
          </a:xfrm>
        </p:spPr>
        <p:txBody>
          <a:bodyPr>
            <a:noAutofit/>
          </a:bodyPr>
          <a:lstStyle/>
          <a:p>
            <a:pPr marL="0" indent="0">
              <a:buNone/>
            </a:pPr>
            <a:r>
              <a:rPr lang="en-US" sz="2000" dirty="0"/>
              <a:t>Test water from </a:t>
            </a:r>
            <a:r>
              <a:rPr lang="en-US" sz="2000" u="sng" dirty="0"/>
              <a:t>point of collection</a:t>
            </a:r>
            <a:r>
              <a:rPr lang="en-US" sz="2000" dirty="0"/>
              <a:t> and the </a:t>
            </a:r>
            <a:r>
              <a:rPr lang="en-US" sz="2000" u="sng" dirty="0"/>
              <a:t>point of use</a:t>
            </a:r>
          </a:p>
          <a:p>
            <a:pPr marL="631825" indent="0">
              <a:buNone/>
            </a:pPr>
            <a:r>
              <a:rPr lang="en-US" sz="2000" dirty="0">
                <a:sym typeface="Wingdings" panose="05000000000000000000" pitchFamily="2" charset="2"/>
              </a:rPr>
              <a:t> </a:t>
            </a:r>
            <a:r>
              <a:rPr lang="en-US" sz="2000" dirty="0"/>
              <a:t>Quantification of </a:t>
            </a:r>
            <a:r>
              <a:rPr lang="en-US" sz="2000" i="1" dirty="0"/>
              <a:t>E. coli </a:t>
            </a:r>
            <a:r>
              <a:rPr lang="en-US" sz="2000" dirty="0"/>
              <a:t>in 100 mL samples (risk levels) </a:t>
            </a:r>
          </a:p>
          <a:p>
            <a:pPr marL="0" indent="0">
              <a:buNone/>
            </a:pPr>
            <a:endParaRPr lang="en-US" sz="2000" dirty="0"/>
          </a:p>
          <a:p>
            <a:pPr marL="0" indent="0">
              <a:buNone/>
            </a:pPr>
            <a:r>
              <a:rPr lang="en-US" sz="2000" dirty="0"/>
              <a:t>Test takes ~5-10 mins followed by 24 hour incubation</a:t>
            </a:r>
          </a:p>
          <a:p>
            <a:pPr marL="0" indent="0">
              <a:buNone/>
            </a:pPr>
            <a:endParaRPr lang="en-US" sz="2000" dirty="0"/>
          </a:p>
          <a:p>
            <a:pPr marL="0" indent="0">
              <a:buNone/>
            </a:pPr>
            <a:r>
              <a:rPr lang="en-US" sz="2000" dirty="0"/>
              <a:t>Sub-sample: 3-5 households per cluster, n~800-5000</a:t>
            </a:r>
          </a:p>
          <a:p>
            <a:pPr marL="0" indent="0">
              <a:buNone/>
            </a:pPr>
            <a:endParaRPr lang="en-US" sz="2000" dirty="0"/>
          </a:p>
          <a:p>
            <a:pPr marL="0" indent="0">
              <a:buNone/>
            </a:pPr>
            <a:r>
              <a:rPr lang="en-US" sz="2000" dirty="0"/>
              <a:t>Test by existing team member (often the “measurer” - anthropometry)</a:t>
            </a:r>
          </a:p>
          <a:p>
            <a:pPr marL="0" indent="0">
              <a:buNone/>
            </a:pPr>
            <a:endParaRPr lang="en-US" sz="2000" dirty="0"/>
          </a:p>
          <a:p>
            <a:pPr marL="0" indent="0">
              <a:buNone/>
            </a:pPr>
            <a:r>
              <a:rPr lang="en-US" sz="2000" dirty="0"/>
              <a:t>Quality Assurance/Control: expert training, blank tests, field supervision</a:t>
            </a:r>
          </a:p>
        </p:txBody>
      </p:sp>
      <p:pic>
        <p:nvPicPr>
          <p:cNvPr id="5" name="Shape 160">
            <a:extLst>
              <a:ext uri="{FF2B5EF4-FFF2-40B4-BE49-F238E27FC236}">
                <a16:creationId xmlns:a16="http://schemas.microsoft.com/office/drawing/2014/main" id="{AA9262CC-16B4-4C2B-BB18-43DD3418B7E3}"/>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977971" y="1348546"/>
            <a:ext cx="3604429" cy="4528141"/>
          </a:xfrm>
          <a:prstGeom prst="rect">
            <a:avLst/>
          </a:prstGeom>
          <a:noFill/>
          <a:ln>
            <a:noFill/>
          </a:ln>
        </p:spPr>
      </p:pic>
      <p:sp>
        <p:nvSpPr>
          <p:cNvPr id="3" name="Slide Number Placeholder 3">
            <a:extLst>
              <a:ext uri="{FF2B5EF4-FFF2-40B4-BE49-F238E27FC236}">
                <a16:creationId xmlns:a16="http://schemas.microsoft.com/office/drawing/2014/main" id="{5D83CAF5-B8A3-3931-0DB7-0DE004E6AAF3}"/>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43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0D87-9257-43F7-A835-F3C0B1D71F1E}"/>
              </a:ext>
            </a:extLst>
          </p:cNvPr>
          <p:cNvSpPr>
            <a:spLocks noGrp="1"/>
          </p:cNvSpPr>
          <p:nvPr>
            <p:ph type="title"/>
          </p:nvPr>
        </p:nvSpPr>
        <p:spPr>
          <a:xfrm>
            <a:off x="7654005" y="290635"/>
            <a:ext cx="4144370" cy="1143000"/>
          </a:xfrm>
        </p:spPr>
        <p:txBody>
          <a:bodyPr/>
          <a:lstStyle/>
          <a:p>
            <a:r>
              <a:rPr lang="en-US" sz="4000" b="1" dirty="0">
                <a:solidFill>
                  <a:srgbClr val="0070C0"/>
                </a:solidFill>
              </a:rPr>
              <a:t>Portable testing equipment</a:t>
            </a:r>
          </a:p>
        </p:txBody>
      </p:sp>
      <p:sp>
        <p:nvSpPr>
          <p:cNvPr id="4" name="TextBox 3">
            <a:extLst>
              <a:ext uri="{FF2B5EF4-FFF2-40B4-BE49-F238E27FC236}">
                <a16:creationId xmlns:a16="http://schemas.microsoft.com/office/drawing/2014/main" id="{93E02A50-0C49-4674-915C-7DD8CCE2F8C0}"/>
              </a:ext>
            </a:extLst>
          </p:cNvPr>
          <p:cNvSpPr txBox="1"/>
          <p:nvPr/>
        </p:nvSpPr>
        <p:spPr>
          <a:xfrm>
            <a:off x="7889434" y="1775611"/>
            <a:ext cx="3816824" cy="4154984"/>
          </a:xfrm>
          <a:prstGeom prst="rect">
            <a:avLst/>
          </a:prstGeom>
          <a:noFill/>
        </p:spPr>
        <p:txBody>
          <a:bodyPr wrap="square" rtlCol="0">
            <a:spAutoFit/>
          </a:bodyPr>
          <a:lstStyle/>
          <a:p>
            <a:pPr algn="l"/>
            <a:r>
              <a:rPr lang="en-US" sz="2400" dirty="0"/>
              <a:t>Adapted membrane filtration approach used in most surveys</a:t>
            </a:r>
          </a:p>
          <a:p>
            <a:pPr algn="l"/>
            <a:endParaRPr lang="en-US" sz="2400" dirty="0"/>
          </a:p>
          <a:p>
            <a:pPr algn="l"/>
            <a:r>
              <a:rPr lang="en-US" sz="2400" dirty="0"/>
              <a:t>UNICEF Supply Division supports countries with procurement</a:t>
            </a:r>
          </a:p>
          <a:p>
            <a:endParaRPr lang="en-US" sz="2400" dirty="0"/>
          </a:p>
          <a:p>
            <a:pPr algn="l"/>
            <a:r>
              <a:rPr lang="en-US" sz="2400" dirty="0"/>
              <a:t>Body belt incubation or optional electric incubator</a:t>
            </a:r>
          </a:p>
          <a:p>
            <a:pPr algn="l"/>
            <a:endParaRPr lang="en-US" sz="2400" dirty="0"/>
          </a:p>
        </p:txBody>
      </p:sp>
      <p:pic>
        <p:nvPicPr>
          <p:cNvPr id="6" name="Espace réservé du contenu 5">
            <a:extLst>
              <a:ext uri="{FF2B5EF4-FFF2-40B4-BE49-F238E27FC236}">
                <a16:creationId xmlns:a16="http://schemas.microsoft.com/office/drawing/2014/main" id="{794AD206-C04E-4308-909C-E6B9022DEE5E}"/>
              </a:ext>
            </a:extLst>
          </p:cNvPr>
          <p:cNvPicPr>
            <a:picLocks noGrp="1" noChangeAspect="1"/>
          </p:cNvPicPr>
          <p:nvPr>
            <p:ph sz="half" idx="1"/>
          </p:nvPr>
        </p:nvPicPr>
        <p:blipFill>
          <a:blip r:embed="rId3"/>
          <a:stretch>
            <a:fillRect/>
          </a:stretch>
        </p:blipFill>
        <p:spPr>
          <a:xfrm>
            <a:off x="204591" y="213246"/>
            <a:ext cx="7449414" cy="5717349"/>
          </a:xfrm>
        </p:spPr>
      </p:pic>
      <p:sp>
        <p:nvSpPr>
          <p:cNvPr id="3" name="Slide Number Placeholder 3">
            <a:extLst>
              <a:ext uri="{FF2B5EF4-FFF2-40B4-BE49-F238E27FC236}">
                <a16:creationId xmlns:a16="http://schemas.microsoft.com/office/drawing/2014/main" id="{3E0C22A2-5C75-062D-4C96-9EF16F8843B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49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8378"/>
            <a:ext cx="10972800" cy="1143000"/>
          </a:xfrm>
        </p:spPr>
        <p:txBody>
          <a:bodyPr/>
          <a:lstStyle/>
          <a:p>
            <a:r>
              <a:rPr lang="en-US" b="1" dirty="0">
                <a:solidFill>
                  <a:srgbClr val="0070C0"/>
                </a:solidFill>
              </a:rPr>
              <a:t>Water Quality Testing</a:t>
            </a:r>
          </a:p>
        </p:txBody>
      </p:sp>
      <p:sp>
        <p:nvSpPr>
          <p:cNvPr id="17" name="Rectangle 14"/>
          <p:cNvSpPr>
            <a:spLocks noChangeArrowheads="1"/>
          </p:cNvSpPr>
          <p:nvPr/>
        </p:nvSpPr>
        <p:spPr bwMode="auto">
          <a:xfrm>
            <a:off x="3018560" y="1404552"/>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endParaRPr lang="en-US" sz="1350">
              <a:solidFill>
                <a:prstClr val="black"/>
              </a:solidFill>
              <a:latin typeface="Franklin Gothic Book"/>
            </a:endParaRPr>
          </a:p>
        </p:txBody>
      </p:sp>
      <p:sp>
        <p:nvSpPr>
          <p:cNvPr id="18" name="Rectangle 27"/>
          <p:cNvSpPr>
            <a:spLocks noChangeArrowheads="1"/>
          </p:cNvSpPr>
          <p:nvPr/>
        </p:nvSpPr>
        <p:spPr bwMode="auto">
          <a:xfrm>
            <a:off x="3018560" y="1747452"/>
            <a:ext cx="1385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endParaRPr lang="en-US" sz="1350">
              <a:solidFill>
                <a:prstClr val="black"/>
              </a:solidFill>
              <a:latin typeface="Franklin Gothic Book"/>
            </a:endParaRPr>
          </a:p>
        </p:txBody>
      </p:sp>
      <p:sp>
        <p:nvSpPr>
          <p:cNvPr id="8" name="TextBox 7"/>
          <p:cNvSpPr txBox="1"/>
          <p:nvPr/>
        </p:nvSpPr>
        <p:spPr>
          <a:xfrm>
            <a:off x="10082213" y="5723752"/>
            <a:ext cx="762000" cy="507831"/>
          </a:xfrm>
          <a:prstGeom prst="rect">
            <a:avLst/>
          </a:prstGeom>
          <a:noFill/>
        </p:spPr>
        <p:txBody>
          <a:bodyPr wrap="square" rtlCol="0">
            <a:spAutoFit/>
          </a:bodyPr>
          <a:lstStyle/>
          <a:p>
            <a:pPr algn="r" defTabSz="342900"/>
            <a:fld id="{51E71AF0-3745-436E-AF4C-8DB66DB1620B}" type="slidenum">
              <a:rPr lang="en-GB" sz="1350" spc="1500">
                <a:solidFill>
                  <a:prstClr val="white"/>
                </a:solidFill>
                <a:latin typeface="Franklin Gothic Book"/>
              </a:rPr>
              <a:pPr algn="r" defTabSz="342900"/>
              <a:t>22</a:t>
            </a:fld>
            <a:endParaRPr lang="en-GB" sz="1350" spc="1500" dirty="0">
              <a:solidFill>
                <a:prstClr val="white"/>
              </a:solidFill>
              <a:latin typeface="Franklin Gothic Book"/>
            </a:endParaRPr>
          </a:p>
        </p:txBody>
      </p:sp>
      <p:sp>
        <p:nvSpPr>
          <p:cNvPr id="5" name="TextBox 4">
            <a:extLst>
              <a:ext uri="{FF2B5EF4-FFF2-40B4-BE49-F238E27FC236}">
                <a16:creationId xmlns:a16="http://schemas.microsoft.com/office/drawing/2014/main" id="{7F50270F-5443-5543-9CCD-F192BA705ECB}"/>
              </a:ext>
            </a:extLst>
          </p:cNvPr>
          <p:cNvSpPr txBox="1"/>
          <p:nvPr/>
        </p:nvSpPr>
        <p:spPr>
          <a:xfrm>
            <a:off x="839178" y="1565445"/>
            <a:ext cx="6097384" cy="4801314"/>
          </a:xfrm>
          <a:prstGeom prst="rect">
            <a:avLst/>
          </a:prstGeom>
          <a:noFill/>
        </p:spPr>
        <p:txBody>
          <a:bodyPr wrap="square">
            <a:spAutoFit/>
          </a:bodyPr>
          <a:lstStyle/>
          <a:p>
            <a:pPr defTabSz="342900" fontAlgn="auto">
              <a:spcBef>
                <a:spcPts val="0"/>
              </a:spcBef>
              <a:spcAft>
                <a:spcPts val="0"/>
              </a:spcAft>
            </a:pPr>
            <a:r>
              <a:rPr lang="en-US" sz="2000" b="1" dirty="0"/>
              <a:t>Timeline and Costs</a:t>
            </a:r>
          </a:p>
          <a:p>
            <a:pPr defTabSz="342900" fontAlgn="auto">
              <a:spcBef>
                <a:spcPts val="0"/>
              </a:spcBef>
              <a:spcAft>
                <a:spcPts val="0"/>
              </a:spcAft>
            </a:pPr>
            <a:endParaRPr lang="en-US" b="1" dirty="0">
              <a:solidFill>
                <a:prstClr val="black"/>
              </a:solidFill>
              <a:latin typeface="Franklin Gothic Book"/>
              <a:cs typeface="+mn-cs"/>
            </a:endParaRPr>
          </a:p>
          <a:p>
            <a:pPr fontAlgn="auto">
              <a:spcBef>
                <a:spcPts val="0"/>
              </a:spcBef>
              <a:spcAft>
                <a:spcPts val="0"/>
              </a:spcAft>
            </a:pPr>
            <a:r>
              <a:rPr lang="en-US" sz="2000" dirty="0"/>
              <a:t>Integration in household surveys is highly cost-effective</a:t>
            </a:r>
          </a:p>
          <a:p>
            <a:pPr fontAlgn="auto">
              <a:spcBef>
                <a:spcPts val="0"/>
              </a:spcBef>
              <a:spcAft>
                <a:spcPts val="0"/>
              </a:spcAft>
            </a:pPr>
            <a:endParaRPr lang="en-US" sz="2000" dirty="0"/>
          </a:p>
          <a:p>
            <a:pPr fontAlgn="auto">
              <a:spcBef>
                <a:spcPts val="0"/>
              </a:spcBef>
              <a:spcAft>
                <a:spcPts val="0"/>
              </a:spcAft>
            </a:pPr>
            <a:r>
              <a:rPr lang="en-US" sz="2000" dirty="0"/>
              <a:t>Additional USD 50-75,000 per survey</a:t>
            </a:r>
          </a:p>
          <a:p>
            <a:pPr fontAlgn="auto">
              <a:spcBef>
                <a:spcPts val="0"/>
              </a:spcBef>
              <a:spcAft>
                <a:spcPts val="0"/>
              </a:spcAft>
            </a:pPr>
            <a:endParaRPr lang="en-US" sz="2000" dirty="0"/>
          </a:p>
          <a:p>
            <a:pPr fontAlgn="auto">
              <a:spcBef>
                <a:spcPts val="0"/>
              </a:spcBef>
              <a:spcAft>
                <a:spcPts val="0"/>
              </a:spcAft>
            </a:pPr>
            <a:r>
              <a:rPr lang="en-US" sz="2000" dirty="0"/>
              <a:t>JMP has a budget to support surveys until 2030</a:t>
            </a:r>
          </a:p>
          <a:p>
            <a:pPr fontAlgn="auto">
              <a:spcBef>
                <a:spcPts val="0"/>
              </a:spcBef>
              <a:spcAft>
                <a:spcPts val="0"/>
              </a:spcAft>
            </a:pPr>
            <a:endParaRPr lang="en-US" sz="2000" dirty="0"/>
          </a:p>
          <a:p>
            <a:pPr fontAlgn="auto">
              <a:spcBef>
                <a:spcPts val="0"/>
              </a:spcBef>
              <a:spcAft>
                <a:spcPts val="0"/>
              </a:spcAft>
            </a:pPr>
            <a:r>
              <a:rPr lang="en-US" sz="2000" dirty="0"/>
              <a:t>Most items are available from UNICEF Supply Division:</a:t>
            </a:r>
          </a:p>
          <a:p>
            <a:pPr marL="214313" indent="-214313" defTabSz="342900" fontAlgn="auto">
              <a:spcBef>
                <a:spcPts val="0"/>
              </a:spcBef>
              <a:spcAft>
                <a:spcPts val="0"/>
              </a:spcAft>
              <a:buFont typeface="Arial" panose="020B0604020202020204" pitchFamily="34" charset="0"/>
              <a:buChar char="•"/>
            </a:pPr>
            <a:r>
              <a:rPr lang="en-US" dirty="0">
                <a:solidFill>
                  <a:srgbClr val="00B0F0"/>
                </a:solidFill>
                <a:latin typeface="Franklin Gothic Book"/>
                <a:cs typeface="+mn-cs"/>
              </a:rPr>
              <a:t>Allow 2-3 months for delivery</a:t>
            </a:r>
          </a:p>
          <a:p>
            <a:pPr defTabSz="342900" fontAlgn="auto">
              <a:spcBef>
                <a:spcPts val="0"/>
              </a:spcBef>
              <a:spcAft>
                <a:spcPts val="0"/>
              </a:spcAft>
            </a:pPr>
            <a:endParaRPr lang="en-US" dirty="0">
              <a:solidFill>
                <a:prstClr val="black"/>
              </a:solidFill>
              <a:latin typeface="Franklin Gothic Book"/>
              <a:cs typeface="+mn-cs"/>
            </a:endParaRPr>
          </a:p>
          <a:p>
            <a:r>
              <a:rPr lang="en-US" sz="2000" dirty="0"/>
              <a:t>Local procurement needed including for </a:t>
            </a:r>
          </a:p>
          <a:p>
            <a:pPr marL="214313" indent="-214313" defTabSz="342900" fontAlgn="auto">
              <a:spcBef>
                <a:spcPts val="0"/>
              </a:spcBef>
              <a:spcAft>
                <a:spcPts val="0"/>
              </a:spcAft>
              <a:buFont typeface="Arial" panose="020B0604020202020204" pitchFamily="34" charset="0"/>
              <a:buChar char="•"/>
            </a:pPr>
            <a:r>
              <a:rPr lang="en-US" dirty="0">
                <a:solidFill>
                  <a:srgbClr val="00B0F0"/>
                </a:solidFill>
                <a:latin typeface="Franklin Gothic Book"/>
                <a:cs typeface="+mn-cs"/>
              </a:rPr>
              <a:t>Hand sanitizer</a:t>
            </a:r>
          </a:p>
          <a:p>
            <a:pPr marL="214313" indent="-214313" defTabSz="342900" fontAlgn="auto">
              <a:spcBef>
                <a:spcPts val="0"/>
              </a:spcBef>
              <a:spcAft>
                <a:spcPts val="0"/>
              </a:spcAft>
              <a:buFont typeface="Arial" panose="020B0604020202020204" pitchFamily="34" charset="0"/>
              <a:buChar char="•"/>
            </a:pPr>
            <a:r>
              <a:rPr lang="en-US" dirty="0">
                <a:solidFill>
                  <a:srgbClr val="00B0F0"/>
                </a:solidFill>
                <a:latin typeface="Franklin Gothic Book"/>
                <a:cs typeface="+mn-cs"/>
              </a:rPr>
              <a:t>Marker pen</a:t>
            </a:r>
          </a:p>
          <a:p>
            <a:pPr defTabSz="342900" fontAlgn="auto">
              <a:spcBef>
                <a:spcPts val="0"/>
              </a:spcBef>
              <a:spcAft>
                <a:spcPts val="0"/>
              </a:spcAft>
            </a:pPr>
            <a:endParaRPr lang="en-US" dirty="0">
              <a:latin typeface="Franklin Gothic Book"/>
            </a:endParaRPr>
          </a:p>
          <a:p>
            <a:pPr defTabSz="342900" fontAlgn="auto">
              <a:spcBef>
                <a:spcPts val="0"/>
              </a:spcBef>
              <a:spcAft>
                <a:spcPts val="0"/>
              </a:spcAft>
            </a:pPr>
            <a:endParaRPr lang="en-US" dirty="0">
              <a:solidFill>
                <a:srgbClr val="00B0F0"/>
              </a:solidFill>
              <a:latin typeface="Franklin Gothic Book"/>
              <a:cs typeface="+mn-cs"/>
            </a:endParaRPr>
          </a:p>
        </p:txBody>
      </p:sp>
      <p:sp>
        <p:nvSpPr>
          <p:cNvPr id="6" name="Content Placeholder 2">
            <a:extLst>
              <a:ext uri="{FF2B5EF4-FFF2-40B4-BE49-F238E27FC236}">
                <a16:creationId xmlns:a16="http://schemas.microsoft.com/office/drawing/2014/main" id="{5232F7ED-7551-7161-9504-25482675281E}"/>
              </a:ext>
            </a:extLst>
          </p:cNvPr>
          <p:cNvSpPr txBox="1">
            <a:spLocks/>
          </p:cNvSpPr>
          <p:nvPr/>
        </p:nvSpPr>
        <p:spPr bwMode="auto">
          <a:xfrm>
            <a:off x="7104350" y="1657857"/>
            <a:ext cx="4248472" cy="397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342900" fontAlgn="auto">
              <a:spcBef>
                <a:spcPts val="0"/>
              </a:spcBef>
              <a:spcAft>
                <a:spcPts val="0"/>
              </a:spcAft>
              <a:buFont typeface="Arial" charset="0"/>
              <a:buNone/>
            </a:pPr>
            <a:r>
              <a:rPr lang="en-US" sz="2000" b="1" dirty="0"/>
              <a:t>Technical support and Resources</a:t>
            </a:r>
          </a:p>
          <a:p>
            <a:pPr marL="0" indent="0">
              <a:buFont typeface="Arial" charset="0"/>
              <a:buNone/>
            </a:pPr>
            <a:endParaRPr lang="en-US" sz="1800" dirty="0">
              <a:latin typeface="Franklin Gothic Book"/>
            </a:endParaRPr>
          </a:p>
          <a:p>
            <a:pPr marL="0" indent="0" fontAlgn="auto">
              <a:spcBef>
                <a:spcPts val="0"/>
              </a:spcBef>
              <a:spcAft>
                <a:spcPts val="0"/>
              </a:spcAft>
              <a:buFont typeface="Arial" charset="0"/>
              <a:buNone/>
            </a:pPr>
            <a:r>
              <a:rPr lang="en-US" sz="2000" dirty="0"/>
              <a:t>Manual for water quality testing</a:t>
            </a:r>
          </a:p>
          <a:p>
            <a:pPr marL="0" indent="0" fontAlgn="auto">
              <a:spcBef>
                <a:spcPts val="0"/>
              </a:spcBef>
              <a:spcAft>
                <a:spcPts val="0"/>
              </a:spcAft>
              <a:buFont typeface="Arial" charset="0"/>
              <a:buNone/>
            </a:pPr>
            <a:r>
              <a:rPr lang="en-US" sz="2000" dirty="0"/>
              <a:t>Water quality testing form</a:t>
            </a:r>
          </a:p>
          <a:p>
            <a:pPr marL="0" indent="0" fontAlgn="auto">
              <a:spcBef>
                <a:spcPts val="0"/>
              </a:spcBef>
              <a:spcAft>
                <a:spcPts val="0"/>
              </a:spcAft>
              <a:buFont typeface="Arial" charset="0"/>
              <a:buNone/>
            </a:pPr>
            <a:r>
              <a:rPr lang="en-US" sz="2000" dirty="0"/>
              <a:t>Training materials</a:t>
            </a:r>
          </a:p>
          <a:p>
            <a:pPr marL="0" indent="0" fontAlgn="auto">
              <a:spcBef>
                <a:spcPts val="0"/>
              </a:spcBef>
              <a:spcAft>
                <a:spcPts val="0"/>
              </a:spcAft>
              <a:buFont typeface="Arial" charset="0"/>
              <a:buNone/>
            </a:pPr>
            <a:r>
              <a:rPr lang="en-US" sz="2000" dirty="0"/>
              <a:t>International consultants</a:t>
            </a:r>
          </a:p>
          <a:p>
            <a:pPr marL="0" indent="0" fontAlgn="auto">
              <a:spcBef>
                <a:spcPts val="0"/>
              </a:spcBef>
              <a:spcAft>
                <a:spcPts val="0"/>
              </a:spcAft>
              <a:buFont typeface="Arial" charset="0"/>
              <a:buNone/>
            </a:pPr>
            <a:r>
              <a:rPr lang="en-US" sz="2000" dirty="0"/>
              <a:t>Tabulation plan/syntax</a:t>
            </a:r>
          </a:p>
          <a:p>
            <a:pPr marL="0" indent="0" fontAlgn="auto">
              <a:spcBef>
                <a:spcPts val="0"/>
              </a:spcBef>
              <a:spcAft>
                <a:spcPts val="0"/>
              </a:spcAft>
              <a:buFont typeface="Arial" charset="0"/>
              <a:buNone/>
            </a:pPr>
            <a:r>
              <a:rPr lang="en-US" sz="2000" dirty="0"/>
              <a:t>Further analysis</a:t>
            </a:r>
          </a:p>
          <a:p>
            <a:pPr marL="0" indent="0">
              <a:buFont typeface="Arial" charset="0"/>
              <a:buNone/>
            </a:pPr>
            <a:endParaRPr lang="en-US" sz="1800" dirty="0">
              <a:latin typeface="Franklin Gothic Book"/>
            </a:endParaRPr>
          </a:p>
          <a:p>
            <a:pPr marL="0" indent="0">
              <a:buNone/>
            </a:pPr>
            <a:r>
              <a:rPr lang="en-US" sz="1800" dirty="0">
                <a:hlinkClick r:id="rId3"/>
              </a:rPr>
              <a:t>https://mics.unicef.org/tools?round=mics6</a:t>
            </a:r>
            <a:r>
              <a:rPr lang="en-US" sz="1800" dirty="0"/>
              <a:t> </a:t>
            </a:r>
          </a:p>
          <a:p>
            <a:pPr marL="0" indent="0">
              <a:spcBef>
                <a:spcPts val="0"/>
              </a:spcBef>
              <a:buNone/>
            </a:pPr>
            <a:endParaRPr lang="en-US" sz="1000" dirty="0"/>
          </a:p>
          <a:p>
            <a:pPr marL="0" indent="0">
              <a:spcBef>
                <a:spcPts val="0"/>
              </a:spcBef>
              <a:buNone/>
            </a:pPr>
            <a:r>
              <a:rPr lang="en-US" sz="1800" dirty="0"/>
              <a:t>New materials for MICS7 will be available:</a:t>
            </a:r>
          </a:p>
          <a:p>
            <a:pPr marL="0" indent="0">
              <a:spcBef>
                <a:spcPts val="0"/>
              </a:spcBef>
              <a:buNone/>
            </a:pPr>
            <a:r>
              <a:rPr lang="en-US" sz="1800" dirty="0">
                <a:hlinkClick r:id="rId4"/>
              </a:rPr>
              <a:t>https://mics.unicef.org/tools#data-collection</a:t>
            </a:r>
            <a:endParaRPr lang="en-US" sz="1800" dirty="0"/>
          </a:p>
          <a:p>
            <a:pPr marL="0" indent="0">
              <a:buFont typeface="Arial" charset="0"/>
              <a:buNone/>
            </a:pPr>
            <a:endParaRPr lang="en-US" sz="1800" dirty="0">
              <a:latin typeface="Franklin Gothic Book"/>
            </a:endParaRPr>
          </a:p>
        </p:txBody>
      </p:sp>
      <p:sp>
        <p:nvSpPr>
          <p:cNvPr id="3" name="Slide Number Placeholder 3">
            <a:extLst>
              <a:ext uri="{FF2B5EF4-FFF2-40B4-BE49-F238E27FC236}">
                <a16:creationId xmlns:a16="http://schemas.microsoft.com/office/drawing/2014/main" id="{BE480DFC-72F7-7A68-840C-20B869AEB9EB}"/>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839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7A67-871A-444A-B152-D924D5454F3E}"/>
              </a:ext>
            </a:extLst>
          </p:cNvPr>
          <p:cNvSpPr>
            <a:spLocks noGrp="1"/>
          </p:cNvSpPr>
          <p:nvPr>
            <p:ph type="title"/>
          </p:nvPr>
        </p:nvSpPr>
        <p:spPr/>
        <p:txBody>
          <a:bodyPr/>
          <a:lstStyle/>
          <a:p>
            <a:r>
              <a:rPr lang="en-US" sz="4000" dirty="0"/>
              <a:t>&gt;50 countries supported to date</a:t>
            </a:r>
          </a:p>
        </p:txBody>
      </p:sp>
      <p:sp>
        <p:nvSpPr>
          <p:cNvPr id="3" name="Content Placeholder 2">
            <a:extLst>
              <a:ext uri="{FF2B5EF4-FFF2-40B4-BE49-F238E27FC236}">
                <a16:creationId xmlns:a16="http://schemas.microsoft.com/office/drawing/2014/main" id="{41ABE5AC-BFDE-4ED1-92E4-8A91E136219F}"/>
              </a:ext>
            </a:extLst>
          </p:cNvPr>
          <p:cNvSpPr>
            <a:spLocks noGrp="1"/>
          </p:cNvSpPr>
          <p:nvPr>
            <p:ph idx="1"/>
          </p:nvPr>
        </p:nvSpPr>
        <p:spPr>
          <a:xfrm>
            <a:off x="753171" y="5700319"/>
            <a:ext cx="2823467" cy="421013"/>
          </a:xfrm>
        </p:spPr>
        <p:txBody>
          <a:bodyPr/>
          <a:lstStyle/>
          <a:p>
            <a:pPr marL="0" indent="0">
              <a:spcBef>
                <a:spcPts val="0"/>
              </a:spcBef>
              <a:buNone/>
            </a:pPr>
            <a:r>
              <a:rPr lang="en-US" sz="1000" i="1" dirty="0"/>
              <a:t>* Italic: Surveys not published as of August 2023</a:t>
            </a:r>
          </a:p>
          <a:p>
            <a:pPr marL="0" indent="0">
              <a:spcBef>
                <a:spcPts val="0"/>
              </a:spcBef>
              <a:buNone/>
            </a:pPr>
            <a:r>
              <a:rPr lang="en-US" sz="1000" i="1" dirty="0"/>
              <a:t> (.) : Not nationally representative</a:t>
            </a:r>
          </a:p>
        </p:txBody>
      </p:sp>
      <p:graphicFrame>
        <p:nvGraphicFramePr>
          <p:cNvPr id="4" name="Content Placeholder 4">
            <a:extLst>
              <a:ext uri="{FF2B5EF4-FFF2-40B4-BE49-F238E27FC236}">
                <a16:creationId xmlns:a16="http://schemas.microsoft.com/office/drawing/2014/main" id="{ABF9D869-975C-4556-BC27-3B8FBBD917ED}"/>
              </a:ext>
            </a:extLst>
          </p:cNvPr>
          <p:cNvGraphicFramePr>
            <a:graphicFrameLocks/>
          </p:cNvGraphicFramePr>
          <p:nvPr>
            <p:extLst>
              <p:ext uri="{D42A27DB-BD31-4B8C-83A1-F6EECF244321}">
                <p14:modId xmlns:p14="http://schemas.microsoft.com/office/powerpoint/2010/main" val="2361808980"/>
              </p:ext>
            </p:extLst>
          </p:nvPr>
        </p:nvGraphicFramePr>
        <p:xfrm>
          <a:off x="0" y="1239934"/>
          <a:ext cx="10568123" cy="5376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DC243AE4-62A8-42F0-AF7A-7C10EC250A8B}"/>
              </a:ext>
            </a:extLst>
          </p:cNvPr>
          <p:cNvGrpSpPr/>
          <p:nvPr/>
        </p:nvGrpSpPr>
        <p:grpSpPr>
          <a:xfrm>
            <a:off x="10448108" y="1063853"/>
            <a:ext cx="1473467" cy="1306638"/>
            <a:chOff x="139274" y="697908"/>
            <a:chExt cx="1473467" cy="467781"/>
          </a:xfrm>
        </p:grpSpPr>
        <p:sp>
          <p:nvSpPr>
            <p:cNvPr id="11" name="Rectangle 10">
              <a:extLst>
                <a:ext uri="{FF2B5EF4-FFF2-40B4-BE49-F238E27FC236}">
                  <a16:creationId xmlns:a16="http://schemas.microsoft.com/office/drawing/2014/main" id="{D27D0AA5-3817-4789-980E-B484B4E72A1C}"/>
                </a:ext>
              </a:extLst>
            </p:cNvPr>
            <p:cNvSpPr/>
            <p:nvPr/>
          </p:nvSpPr>
          <p:spPr>
            <a:xfrm>
              <a:off x="139274" y="697908"/>
              <a:ext cx="1473467" cy="467781"/>
            </a:xfrm>
            <a:prstGeom prst="rect">
              <a:avLst/>
            </a:prstGeom>
          </p:spPr>
          <p:style>
            <a:lnRef idx="2">
              <a:schemeClr val="lt1">
                <a:hueOff val="0"/>
                <a:satOff val="0"/>
                <a:lumOff val="0"/>
                <a:alphaOff val="0"/>
              </a:schemeClr>
            </a:lnRef>
            <a:fillRef idx="1">
              <a:schemeClr val="accent1">
                <a:shade val="50000"/>
                <a:hueOff val="103268"/>
                <a:satOff val="-2160"/>
                <a:lumOff val="12018"/>
                <a:alphaOff val="0"/>
              </a:schemeClr>
            </a:fillRef>
            <a:effectRef idx="0">
              <a:schemeClr val="accent1">
                <a:shade val="50000"/>
                <a:hueOff val="103268"/>
                <a:satOff val="-2160"/>
                <a:lumOff val="12018"/>
                <a:alphaOff val="0"/>
              </a:schemeClr>
            </a:effectRef>
            <a:fontRef idx="minor">
              <a:schemeClr val="lt1"/>
            </a:fontRef>
          </p:style>
        </p:sp>
        <p:sp>
          <p:nvSpPr>
            <p:cNvPr id="12" name="TextBox 11">
              <a:extLst>
                <a:ext uri="{FF2B5EF4-FFF2-40B4-BE49-F238E27FC236}">
                  <a16:creationId xmlns:a16="http://schemas.microsoft.com/office/drawing/2014/main" id="{FC6E339F-CA31-4C19-8076-F63B0F7E9D49}"/>
                </a:ext>
              </a:extLst>
            </p:cNvPr>
            <p:cNvSpPr txBox="1"/>
            <p:nvPr/>
          </p:nvSpPr>
          <p:spPr>
            <a:xfrm>
              <a:off x="139274" y="697908"/>
              <a:ext cx="1473467" cy="4677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libri"/>
                  <a:ea typeface="+mn-ea"/>
                  <a:cs typeface="+mn-cs"/>
                </a:rPr>
                <a:t>2023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Speech Bubble: Rectangle 13">
            <a:extLst>
              <a:ext uri="{FF2B5EF4-FFF2-40B4-BE49-F238E27FC236}">
                <a16:creationId xmlns:a16="http://schemas.microsoft.com/office/drawing/2014/main" id="{9DF5832D-4DB7-4BE7-A03E-93E8F59BDDAA}"/>
              </a:ext>
            </a:extLst>
          </p:cNvPr>
          <p:cNvSpPr/>
          <p:nvPr/>
        </p:nvSpPr>
        <p:spPr>
          <a:xfrm>
            <a:off x="10436181" y="2360873"/>
            <a:ext cx="1473467" cy="4233796"/>
          </a:xfrm>
          <a:prstGeom prst="wedgeRectCallout">
            <a:avLst>
              <a:gd name="adj1" fmla="val 62500"/>
              <a:gd name="adj2" fmla="val 20830"/>
            </a:avLst>
          </a:prstGeom>
        </p:spPr>
        <p:style>
          <a:lnRef idx="2">
            <a:schemeClr val="lt1">
              <a:hueOff val="0"/>
              <a:satOff val="0"/>
              <a:lumOff val="0"/>
              <a:alphaOff val="0"/>
            </a:schemeClr>
          </a:lnRef>
          <a:fillRef idx="1">
            <a:schemeClr val="accent1">
              <a:tint val="50000"/>
              <a:hueOff val="-13806"/>
              <a:satOff val="574"/>
              <a:lumOff val="-2133"/>
              <a:alphaOff val="0"/>
            </a:schemeClr>
          </a:fillRef>
          <a:effectRef idx="0">
            <a:schemeClr val="accent1">
              <a:tint val="50000"/>
              <a:hueOff val="-13806"/>
              <a:satOff val="574"/>
              <a:lumOff val="-2133"/>
              <a:alphaOff val="0"/>
            </a:schemeClr>
          </a:effectRef>
          <a:fontRef idx="minor">
            <a:schemeClr val="lt1">
              <a:hueOff val="0"/>
              <a:satOff val="0"/>
              <a:lumOff val="0"/>
              <a:alphaOff val="0"/>
            </a:schemeClr>
          </a:fontRef>
        </p:style>
      </p:sp>
      <p:sp>
        <p:nvSpPr>
          <p:cNvPr id="15" name="Speech Bubble: Rectangle 4">
            <a:extLst>
              <a:ext uri="{FF2B5EF4-FFF2-40B4-BE49-F238E27FC236}">
                <a16:creationId xmlns:a16="http://schemas.microsoft.com/office/drawing/2014/main" id="{EBC532C1-0AFD-49AD-977A-0632C7CACB8A}"/>
              </a:ext>
            </a:extLst>
          </p:cNvPr>
          <p:cNvSpPr txBox="1"/>
          <p:nvPr/>
        </p:nvSpPr>
        <p:spPr>
          <a:xfrm>
            <a:off x="10460033" y="2370491"/>
            <a:ext cx="1449615" cy="2807225"/>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8100" tIns="38100" rIns="38100" bIns="38100" numCol="1" spcCol="127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Afghanistan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Argentina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Azerbaijan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Belize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Burkina Faso NS Ethiopia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FSM Micronesia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Guatemala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Laos SIS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Lebanon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Nauru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Nicaragua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Somalia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Sudan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Tunisia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Turkmenistan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Uganda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Vanuatu MICS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1" indent="0" algn="r" defTabSz="533400" rtl="0" eaLnBrk="1" fontAlgn="auto" latinLnBrk="0" hangingPunct="1">
              <a:lnSpc>
                <a:spcPct val="90000"/>
              </a:lnSpc>
              <a:spcBef>
                <a:spcPct val="0"/>
              </a:spcBef>
              <a:spcAft>
                <a:spcPct val="1500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0054114-0FEC-4160-9B00-950421F4092F}"/>
              </a:ext>
            </a:extLst>
          </p:cNvPr>
          <p:cNvSpPr txBox="1"/>
          <p:nvPr/>
        </p:nvSpPr>
        <p:spPr>
          <a:xfrm>
            <a:off x="6434893" y="5700319"/>
            <a:ext cx="546283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8"/>
              </a:rPr>
              <a:t>https://washdata.org/reports/integrating-water-quality-testing-household-surveys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Slide Number Placeholder 3">
            <a:extLst>
              <a:ext uri="{FF2B5EF4-FFF2-40B4-BE49-F238E27FC236}">
                <a16:creationId xmlns:a16="http://schemas.microsoft.com/office/drawing/2014/main" id="{C16825AE-3E77-4037-BE41-D53C0F007329}"/>
              </a:ext>
            </a:extLst>
          </p:cNvPr>
          <p:cNvSpPr txBox="1">
            <a:spLocks/>
          </p:cNvSpPr>
          <p:nvPr/>
        </p:nvSpPr>
        <p:spPr>
          <a:xfrm>
            <a:off x="9347200" y="6356350"/>
            <a:ext cx="28448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854901-7F1B-4063-9A0A-D64D19EEF732}"/>
              </a:ext>
            </a:extLst>
          </p:cNvPr>
          <p:cNvPicPr>
            <a:picLocks noChangeAspect="1"/>
          </p:cNvPicPr>
          <p:nvPr/>
        </p:nvPicPr>
        <p:blipFill>
          <a:blip r:embed="rId9"/>
          <a:stretch>
            <a:fillRect/>
          </a:stretch>
        </p:blipFill>
        <p:spPr>
          <a:xfrm>
            <a:off x="6509708" y="4706656"/>
            <a:ext cx="793826" cy="1022031"/>
          </a:xfrm>
          <a:prstGeom prst="rect">
            <a:avLst/>
          </a:prstGeom>
        </p:spPr>
      </p:pic>
    </p:spTree>
    <p:extLst>
      <p:ext uri="{BB962C8B-B14F-4D97-AF65-F5344CB8AC3E}">
        <p14:creationId xmlns:p14="http://schemas.microsoft.com/office/powerpoint/2010/main" val="851218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7CEF-EFAA-3F45-249F-DD6A100F4B0B}"/>
              </a:ext>
            </a:extLst>
          </p:cNvPr>
          <p:cNvSpPr>
            <a:spLocks noGrp="1"/>
          </p:cNvSpPr>
          <p:nvPr>
            <p:ph type="title"/>
          </p:nvPr>
        </p:nvSpPr>
        <p:spPr/>
        <p:txBody>
          <a:bodyPr/>
          <a:lstStyle/>
          <a:p>
            <a:r>
              <a:rPr lang="en-US" sz="4400" b="1" dirty="0">
                <a:solidFill>
                  <a:srgbClr val="0070C0"/>
                </a:solidFill>
                <a:latin typeface="Calibri" panose="020F0502020204030204" pitchFamily="34" charset="0"/>
                <a:ea typeface="Times New Roman" panose="02020603050405020304" pitchFamily="18" charset="0"/>
              </a:rPr>
              <a:t>Interactive exercise on JMP website</a:t>
            </a:r>
            <a:endParaRPr lang="en-US" b="1" dirty="0">
              <a:solidFill>
                <a:srgbClr val="0070C0"/>
              </a:solidFill>
            </a:endParaRPr>
          </a:p>
        </p:txBody>
      </p:sp>
      <p:sp>
        <p:nvSpPr>
          <p:cNvPr id="3" name="Content Placeholder 2">
            <a:extLst>
              <a:ext uri="{FF2B5EF4-FFF2-40B4-BE49-F238E27FC236}">
                <a16:creationId xmlns:a16="http://schemas.microsoft.com/office/drawing/2014/main" id="{7578065B-2B91-2EF1-4B0C-1C46FF97DA69}"/>
              </a:ext>
            </a:extLst>
          </p:cNvPr>
          <p:cNvSpPr>
            <a:spLocks noGrp="1"/>
          </p:cNvSpPr>
          <p:nvPr>
            <p:ph idx="1"/>
          </p:nvPr>
        </p:nvSpPr>
        <p:spPr>
          <a:xfrm>
            <a:off x="609600" y="1417639"/>
            <a:ext cx="10972800" cy="4708526"/>
          </a:xfrm>
        </p:spPr>
        <p:txBody>
          <a:bodyPr/>
          <a:lstStyle/>
          <a:p>
            <a:pPr marL="0" indent="0">
              <a:buNone/>
            </a:pPr>
            <a:r>
              <a:rPr lang="en-US" sz="2800" dirty="0">
                <a:hlinkClick r:id="rId2"/>
              </a:rPr>
              <a:t>https://washdata.org/data/household#!/</a:t>
            </a:r>
            <a:endParaRPr lang="en-US" sz="2800" dirty="0"/>
          </a:p>
          <a:p>
            <a:pPr marL="0" indent="0">
              <a:buNone/>
            </a:pPr>
            <a:endParaRPr lang="en-US" dirty="0"/>
          </a:p>
        </p:txBody>
      </p:sp>
      <p:pic>
        <p:nvPicPr>
          <p:cNvPr id="6" name="Picture 5" descr="A qr code on a white background&#10;&#10;Description automatically generated">
            <a:extLst>
              <a:ext uri="{FF2B5EF4-FFF2-40B4-BE49-F238E27FC236}">
                <a16:creationId xmlns:a16="http://schemas.microsoft.com/office/drawing/2014/main" id="{D4F171F7-8DE5-4B9B-0B89-17E7FD8B9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530" y="2053243"/>
            <a:ext cx="2857500" cy="2857500"/>
          </a:xfrm>
          <a:prstGeom prst="rect">
            <a:avLst/>
          </a:prstGeom>
        </p:spPr>
      </p:pic>
      <p:pic>
        <p:nvPicPr>
          <p:cNvPr id="9" name="Picture 8">
            <a:extLst>
              <a:ext uri="{FF2B5EF4-FFF2-40B4-BE49-F238E27FC236}">
                <a16:creationId xmlns:a16="http://schemas.microsoft.com/office/drawing/2014/main" id="{2125AAAB-7B45-AAA9-A981-910B92DB79E0}"/>
              </a:ext>
            </a:extLst>
          </p:cNvPr>
          <p:cNvPicPr>
            <a:picLocks noChangeAspect="1"/>
          </p:cNvPicPr>
          <p:nvPr/>
        </p:nvPicPr>
        <p:blipFill>
          <a:blip r:embed="rId4"/>
          <a:stretch>
            <a:fillRect/>
          </a:stretch>
        </p:blipFill>
        <p:spPr>
          <a:xfrm>
            <a:off x="440574" y="2219499"/>
            <a:ext cx="7010318" cy="3601078"/>
          </a:xfrm>
          <a:prstGeom prst="rect">
            <a:avLst/>
          </a:prstGeom>
        </p:spPr>
      </p:pic>
      <p:sp>
        <p:nvSpPr>
          <p:cNvPr id="4" name="Slide Number Placeholder 3">
            <a:extLst>
              <a:ext uri="{FF2B5EF4-FFF2-40B4-BE49-F238E27FC236}">
                <a16:creationId xmlns:a16="http://schemas.microsoft.com/office/drawing/2014/main" id="{0194F0AC-3360-15DE-3950-20153B6447A5}"/>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4899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7CEF-EFAA-3F45-249F-DD6A100F4B0B}"/>
              </a:ext>
            </a:extLst>
          </p:cNvPr>
          <p:cNvSpPr>
            <a:spLocks noGrp="1"/>
          </p:cNvSpPr>
          <p:nvPr>
            <p:ph type="title"/>
          </p:nvPr>
        </p:nvSpPr>
        <p:spPr>
          <a:xfrm>
            <a:off x="376844" y="524021"/>
            <a:ext cx="10972800" cy="1143000"/>
          </a:xfrm>
        </p:spPr>
        <p:txBody>
          <a:bodyPr/>
          <a:lstStyle/>
          <a:p>
            <a:r>
              <a:rPr lang="en-US" sz="4400" b="1" dirty="0">
                <a:solidFill>
                  <a:srgbClr val="0070C0"/>
                </a:solidFill>
                <a:latin typeface="Calibri" panose="020F0502020204030204" pitchFamily="34" charset="0"/>
                <a:ea typeface="Times New Roman" panose="02020603050405020304" pitchFamily="18" charset="0"/>
              </a:rPr>
              <a:t>Interactive exercise on JMP website</a:t>
            </a:r>
            <a:endParaRPr lang="en-US" b="1" dirty="0">
              <a:solidFill>
                <a:srgbClr val="0070C0"/>
              </a:solidFill>
            </a:endParaRPr>
          </a:p>
        </p:txBody>
      </p:sp>
      <p:sp>
        <p:nvSpPr>
          <p:cNvPr id="3" name="Content Placeholder 2">
            <a:extLst>
              <a:ext uri="{FF2B5EF4-FFF2-40B4-BE49-F238E27FC236}">
                <a16:creationId xmlns:a16="http://schemas.microsoft.com/office/drawing/2014/main" id="{7578065B-2B91-2EF1-4B0C-1C46FF97DA69}"/>
              </a:ext>
            </a:extLst>
          </p:cNvPr>
          <p:cNvSpPr>
            <a:spLocks noGrp="1"/>
          </p:cNvSpPr>
          <p:nvPr>
            <p:ph idx="1"/>
          </p:nvPr>
        </p:nvSpPr>
        <p:spPr>
          <a:xfrm>
            <a:off x="609600" y="1667021"/>
            <a:ext cx="11186160" cy="4189299"/>
          </a:xfrm>
        </p:spPr>
        <p:txBody>
          <a:bodyPr/>
          <a:lstStyle/>
          <a:p>
            <a:pPr marL="0" indent="0">
              <a:buNone/>
            </a:pPr>
            <a:r>
              <a:rPr lang="en-US" u="sng" dirty="0"/>
              <a:t>Questions:</a:t>
            </a:r>
          </a:p>
          <a:p>
            <a:pPr marL="514350" indent="-514350">
              <a:buFont typeface="+mj-lt"/>
              <a:buAutoNum type="arabicPeriod"/>
            </a:pPr>
            <a:r>
              <a:rPr lang="en-US" dirty="0"/>
              <a:t>What rank does Brazil hold among LAC countries for accessibility of drinking water on premises?</a:t>
            </a:r>
          </a:p>
          <a:p>
            <a:pPr lvl="1"/>
            <a:r>
              <a:rPr lang="en-US" dirty="0"/>
              <a:t>Rank chart in a region by proportion of people with drinking water accessibility, availability and quality in 2022 </a:t>
            </a:r>
          </a:p>
          <a:p>
            <a:pPr marL="514350" indent="-514350">
              <a:buFont typeface="+mj-lt"/>
              <a:buAutoNum type="arabicPeriod"/>
            </a:pPr>
            <a:r>
              <a:rPr lang="en-US" dirty="0"/>
              <a:t>Has water quality in Brazil improved more rapidly in urban or in rural areas? </a:t>
            </a:r>
          </a:p>
          <a:p>
            <a:pPr lvl="1"/>
            <a:r>
              <a:rPr lang="en-US" dirty="0"/>
              <a:t>Bar chart: water quality between years 2015 and 2022</a:t>
            </a:r>
          </a:p>
        </p:txBody>
      </p:sp>
      <p:sp>
        <p:nvSpPr>
          <p:cNvPr id="4" name="Slide Number Placeholder 3">
            <a:extLst>
              <a:ext uri="{FF2B5EF4-FFF2-40B4-BE49-F238E27FC236}">
                <a16:creationId xmlns:a16="http://schemas.microsoft.com/office/drawing/2014/main" id="{0832F5B8-1944-960A-80EE-EF181C1B5B98}"/>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3335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EFFC9-39D1-D1F1-7333-1B9800028FFF}"/>
              </a:ext>
            </a:extLst>
          </p:cNvPr>
          <p:cNvPicPr>
            <a:picLocks noChangeAspect="1"/>
          </p:cNvPicPr>
          <p:nvPr/>
        </p:nvPicPr>
        <p:blipFill>
          <a:blip r:embed="rId3"/>
          <a:stretch>
            <a:fillRect/>
          </a:stretch>
        </p:blipFill>
        <p:spPr>
          <a:xfrm>
            <a:off x="211897" y="781713"/>
            <a:ext cx="11511820" cy="5951597"/>
          </a:xfrm>
          <a:prstGeom prst="rect">
            <a:avLst/>
          </a:prstGeom>
        </p:spPr>
      </p:pic>
      <p:sp>
        <p:nvSpPr>
          <p:cNvPr id="2" name="Title 1">
            <a:extLst>
              <a:ext uri="{FF2B5EF4-FFF2-40B4-BE49-F238E27FC236}">
                <a16:creationId xmlns:a16="http://schemas.microsoft.com/office/drawing/2014/main" id="{5E4A5DD5-A331-BC0B-ECAE-3C4664217ED4}"/>
              </a:ext>
            </a:extLst>
          </p:cNvPr>
          <p:cNvSpPr>
            <a:spLocks noGrp="1"/>
          </p:cNvSpPr>
          <p:nvPr>
            <p:ph type="title"/>
          </p:nvPr>
        </p:nvSpPr>
        <p:spPr>
          <a:xfrm>
            <a:off x="750917" y="0"/>
            <a:ext cx="10972800" cy="893618"/>
          </a:xfrm>
        </p:spPr>
        <p:txBody>
          <a:bodyPr/>
          <a:lstStyle/>
          <a:p>
            <a:r>
              <a:rPr lang="en-US" sz="3600" b="1" dirty="0">
                <a:solidFill>
                  <a:srgbClr val="0070C0"/>
                </a:solidFill>
              </a:rPr>
              <a:t>JMP website: Standard figures for drinking water</a:t>
            </a:r>
          </a:p>
        </p:txBody>
      </p:sp>
      <p:sp>
        <p:nvSpPr>
          <p:cNvPr id="6" name="Rectangle 5">
            <a:extLst>
              <a:ext uri="{FF2B5EF4-FFF2-40B4-BE49-F238E27FC236}">
                <a16:creationId xmlns:a16="http://schemas.microsoft.com/office/drawing/2014/main" id="{C3FDD0ED-5AF8-0A9B-E80A-30D981222F9B}"/>
              </a:ext>
            </a:extLst>
          </p:cNvPr>
          <p:cNvSpPr/>
          <p:nvPr/>
        </p:nvSpPr>
        <p:spPr>
          <a:xfrm>
            <a:off x="3557846" y="4048298"/>
            <a:ext cx="490451" cy="232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76331B-EFB1-C682-1684-50211D4FD326}"/>
              </a:ext>
            </a:extLst>
          </p:cNvPr>
          <p:cNvSpPr/>
          <p:nvPr/>
        </p:nvSpPr>
        <p:spPr>
          <a:xfrm>
            <a:off x="5802284" y="1572131"/>
            <a:ext cx="784167" cy="2151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C6B2C7-420D-51B8-68DA-FE29058C5AC7}"/>
              </a:ext>
            </a:extLst>
          </p:cNvPr>
          <p:cNvSpPr/>
          <p:nvPr/>
        </p:nvSpPr>
        <p:spPr>
          <a:xfrm>
            <a:off x="393467" y="1005841"/>
            <a:ext cx="6192983" cy="302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7B403660-28A0-975E-3CD5-E91BA4C13AC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3101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B7D34-3DEC-C27B-87F2-EAEB729AE523}"/>
              </a:ext>
            </a:extLst>
          </p:cNvPr>
          <p:cNvPicPr>
            <a:picLocks noChangeAspect="1"/>
          </p:cNvPicPr>
          <p:nvPr/>
        </p:nvPicPr>
        <p:blipFill>
          <a:blip r:embed="rId3"/>
          <a:stretch>
            <a:fillRect/>
          </a:stretch>
        </p:blipFill>
        <p:spPr>
          <a:xfrm>
            <a:off x="137079" y="604036"/>
            <a:ext cx="11956724" cy="5971331"/>
          </a:xfrm>
          <a:prstGeom prst="rect">
            <a:avLst/>
          </a:prstGeom>
        </p:spPr>
      </p:pic>
      <p:sp>
        <p:nvSpPr>
          <p:cNvPr id="2" name="Title 1">
            <a:extLst>
              <a:ext uri="{FF2B5EF4-FFF2-40B4-BE49-F238E27FC236}">
                <a16:creationId xmlns:a16="http://schemas.microsoft.com/office/drawing/2014/main" id="{5C5D1D29-0E12-ED9A-D3D6-0937C2FBF55A}"/>
              </a:ext>
            </a:extLst>
          </p:cNvPr>
          <p:cNvSpPr>
            <a:spLocks noGrp="1"/>
          </p:cNvSpPr>
          <p:nvPr>
            <p:ph type="title"/>
          </p:nvPr>
        </p:nvSpPr>
        <p:spPr>
          <a:xfrm>
            <a:off x="706581" y="33569"/>
            <a:ext cx="12192000" cy="570467"/>
          </a:xfrm>
        </p:spPr>
        <p:txBody>
          <a:bodyPr/>
          <a:lstStyle/>
          <a:p>
            <a:pPr algn="l"/>
            <a:r>
              <a:rPr lang="en-US" sz="2800" b="1" dirty="0">
                <a:solidFill>
                  <a:srgbClr val="0070C0"/>
                </a:solidFill>
              </a:rPr>
              <a:t>JMP website: </a:t>
            </a:r>
            <a:r>
              <a:rPr lang="en-US" sz="2800" b="1" dirty="0">
                <a:solidFill>
                  <a:srgbClr val="0070C0"/>
                </a:solidFill>
                <a:latin typeface="Calibri" panose="020F0502020204030204" pitchFamily="34" charset="0"/>
              </a:rPr>
              <a:t>R</a:t>
            </a:r>
            <a:r>
              <a:rPr lang="en-US" sz="2800" b="1" dirty="0">
                <a:solidFill>
                  <a:srgbClr val="0070C0"/>
                </a:solidFill>
                <a:latin typeface="Calibri" panose="020F0502020204030204" pitchFamily="34" charset="0"/>
                <a:ea typeface="Times New Roman" panose="02020603050405020304" pitchFamily="18" charset="0"/>
              </a:rPr>
              <a:t>ank countries based on accessibility, availability and quality</a:t>
            </a:r>
            <a:endParaRPr lang="en-US" sz="2800" b="1" dirty="0">
              <a:solidFill>
                <a:srgbClr val="0070C0"/>
              </a:solidFill>
            </a:endParaRPr>
          </a:p>
        </p:txBody>
      </p:sp>
      <p:sp>
        <p:nvSpPr>
          <p:cNvPr id="6" name="Rectangle 5">
            <a:extLst>
              <a:ext uri="{FF2B5EF4-FFF2-40B4-BE49-F238E27FC236}">
                <a16:creationId xmlns:a16="http://schemas.microsoft.com/office/drawing/2014/main" id="{4694A077-C52F-40D1-B2DA-7670832DD3F4}"/>
              </a:ext>
            </a:extLst>
          </p:cNvPr>
          <p:cNvSpPr/>
          <p:nvPr/>
        </p:nvSpPr>
        <p:spPr>
          <a:xfrm>
            <a:off x="285404" y="4164677"/>
            <a:ext cx="1052945" cy="282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EEB51B-88A3-016A-1795-AE18CE34B0A8}"/>
              </a:ext>
            </a:extLst>
          </p:cNvPr>
          <p:cNvSpPr/>
          <p:nvPr/>
        </p:nvSpPr>
        <p:spPr>
          <a:xfrm>
            <a:off x="1471352" y="2826327"/>
            <a:ext cx="681644" cy="681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915C96-EB2B-2737-D4C3-73E3543A009A}"/>
              </a:ext>
            </a:extLst>
          </p:cNvPr>
          <p:cNvSpPr/>
          <p:nvPr/>
        </p:nvSpPr>
        <p:spPr>
          <a:xfrm>
            <a:off x="3832167" y="5713615"/>
            <a:ext cx="806335" cy="282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23E7A-6773-B2B7-75F6-71FEDEEF5A6D}"/>
              </a:ext>
            </a:extLst>
          </p:cNvPr>
          <p:cNvSpPr/>
          <p:nvPr/>
        </p:nvSpPr>
        <p:spPr>
          <a:xfrm>
            <a:off x="285403" y="809106"/>
            <a:ext cx="969819" cy="221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D0FAE5-3DF0-F900-1465-02BD6AAC8E47}"/>
              </a:ext>
            </a:extLst>
          </p:cNvPr>
          <p:cNvSpPr/>
          <p:nvPr/>
        </p:nvSpPr>
        <p:spPr>
          <a:xfrm>
            <a:off x="285403" y="3749019"/>
            <a:ext cx="1052945" cy="349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E65B96-357D-6F7B-7204-A1022AEECDC5}"/>
              </a:ext>
            </a:extLst>
          </p:cNvPr>
          <p:cNvSpPr/>
          <p:nvPr/>
        </p:nvSpPr>
        <p:spPr>
          <a:xfrm>
            <a:off x="243839" y="1094531"/>
            <a:ext cx="1967346" cy="349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A73F04A7-A4BA-C51B-9CDD-726A0938F68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r>
              <a:rPr kumimoji="0" lang="en-GB" sz="12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2262606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A7CC4-D978-86E8-05B7-8F97B1F6150C}"/>
              </a:ext>
            </a:extLst>
          </p:cNvPr>
          <p:cNvPicPr>
            <a:picLocks noChangeAspect="1"/>
          </p:cNvPicPr>
          <p:nvPr/>
        </p:nvPicPr>
        <p:blipFill>
          <a:blip r:embed="rId3"/>
          <a:stretch>
            <a:fillRect/>
          </a:stretch>
        </p:blipFill>
        <p:spPr>
          <a:xfrm>
            <a:off x="115248" y="725697"/>
            <a:ext cx="11961503" cy="6013536"/>
          </a:xfrm>
          <a:prstGeom prst="rect">
            <a:avLst/>
          </a:prstGeom>
        </p:spPr>
      </p:pic>
      <p:sp>
        <p:nvSpPr>
          <p:cNvPr id="2" name="Title 1">
            <a:extLst>
              <a:ext uri="{FF2B5EF4-FFF2-40B4-BE49-F238E27FC236}">
                <a16:creationId xmlns:a16="http://schemas.microsoft.com/office/drawing/2014/main" id="{5C5D1D29-0E12-ED9A-D3D6-0937C2FBF55A}"/>
              </a:ext>
            </a:extLst>
          </p:cNvPr>
          <p:cNvSpPr>
            <a:spLocks noGrp="1"/>
          </p:cNvSpPr>
          <p:nvPr>
            <p:ph type="title"/>
          </p:nvPr>
        </p:nvSpPr>
        <p:spPr>
          <a:xfrm>
            <a:off x="706581" y="33569"/>
            <a:ext cx="12192000" cy="570467"/>
          </a:xfrm>
        </p:spPr>
        <p:txBody>
          <a:bodyPr/>
          <a:lstStyle/>
          <a:p>
            <a:pPr algn="l"/>
            <a:r>
              <a:rPr lang="en-US" sz="2800" b="1" dirty="0">
                <a:solidFill>
                  <a:srgbClr val="0070C0"/>
                </a:solidFill>
              </a:rPr>
              <a:t>JMP website: </a:t>
            </a:r>
            <a:r>
              <a:rPr lang="en-US" sz="2800" b="1" dirty="0">
                <a:solidFill>
                  <a:srgbClr val="0070C0"/>
                </a:solidFill>
                <a:latin typeface="Calibri" panose="020F0502020204030204" pitchFamily="34" charset="0"/>
              </a:rPr>
              <a:t>R</a:t>
            </a:r>
            <a:r>
              <a:rPr lang="en-US" sz="2800" b="1" dirty="0">
                <a:solidFill>
                  <a:srgbClr val="0070C0"/>
                </a:solidFill>
                <a:latin typeface="Calibri" panose="020F0502020204030204" pitchFamily="34" charset="0"/>
                <a:ea typeface="Times New Roman" panose="02020603050405020304" pitchFamily="18" charset="0"/>
              </a:rPr>
              <a:t>ank countries based on accessibility, availability and quality</a:t>
            </a:r>
            <a:endParaRPr lang="en-US" sz="2800" b="1" dirty="0">
              <a:solidFill>
                <a:srgbClr val="0070C0"/>
              </a:solidFill>
            </a:endParaRPr>
          </a:p>
        </p:txBody>
      </p:sp>
      <p:sp>
        <p:nvSpPr>
          <p:cNvPr id="6" name="Rectangle 5">
            <a:extLst>
              <a:ext uri="{FF2B5EF4-FFF2-40B4-BE49-F238E27FC236}">
                <a16:creationId xmlns:a16="http://schemas.microsoft.com/office/drawing/2014/main" id="{4694A077-C52F-40D1-B2DA-7670832DD3F4}"/>
              </a:ext>
            </a:extLst>
          </p:cNvPr>
          <p:cNvSpPr/>
          <p:nvPr/>
        </p:nvSpPr>
        <p:spPr>
          <a:xfrm>
            <a:off x="1479667" y="2701636"/>
            <a:ext cx="640079" cy="6317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EEB51B-88A3-016A-1795-AE18CE34B0A8}"/>
              </a:ext>
            </a:extLst>
          </p:cNvPr>
          <p:cNvSpPr/>
          <p:nvPr/>
        </p:nvSpPr>
        <p:spPr>
          <a:xfrm>
            <a:off x="581891" y="2211185"/>
            <a:ext cx="681644" cy="174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728C9A-9785-1913-5CD9-D4E0E8FC63F8}"/>
              </a:ext>
            </a:extLst>
          </p:cNvPr>
          <p:cNvSpPr/>
          <p:nvPr/>
        </p:nvSpPr>
        <p:spPr>
          <a:xfrm>
            <a:off x="115248" y="1181669"/>
            <a:ext cx="2072640" cy="406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EA0811-7661-1271-4561-C8F7CD45BE73}"/>
              </a:ext>
            </a:extLst>
          </p:cNvPr>
          <p:cNvSpPr/>
          <p:nvPr/>
        </p:nvSpPr>
        <p:spPr>
          <a:xfrm>
            <a:off x="4682835" y="935215"/>
            <a:ext cx="878379" cy="246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20AB07-887C-14CA-2B60-C49FFBA30D44}"/>
              </a:ext>
            </a:extLst>
          </p:cNvPr>
          <p:cNvSpPr/>
          <p:nvPr/>
        </p:nvSpPr>
        <p:spPr>
          <a:xfrm>
            <a:off x="365758" y="971158"/>
            <a:ext cx="798023" cy="210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D0192-784A-3318-691B-91BE01C64FAD}"/>
              </a:ext>
            </a:extLst>
          </p:cNvPr>
          <p:cNvSpPr/>
          <p:nvPr/>
        </p:nvSpPr>
        <p:spPr>
          <a:xfrm>
            <a:off x="241069" y="3607724"/>
            <a:ext cx="681644" cy="406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5531D6B9-A280-2AF6-D756-72834768303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6828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7FE8-3824-013B-AAB1-F26A60C4877D}"/>
              </a:ext>
            </a:extLst>
          </p:cNvPr>
          <p:cNvSpPr>
            <a:spLocks noGrp="1"/>
          </p:cNvSpPr>
          <p:nvPr>
            <p:ph type="title"/>
          </p:nvPr>
        </p:nvSpPr>
        <p:spPr>
          <a:xfrm>
            <a:off x="0" y="831137"/>
            <a:ext cx="11928764" cy="1143000"/>
          </a:xfrm>
        </p:spPr>
        <p:txBody>
          <a:bodyPr/>
          <a:lstStyle/>
          <a:p>
            <a:r>
              <a:rPr lang="en-US" sz="4400" b="1" dirty="0">
                <a:solidFill>
                  <a:srgbClr val="0070C0"/>
                </a:solidFill>
                <a:effectLst/>
                <a:latin typeface="Calibri" panose="020F0502020204030204" pitchFamily="34" charset="0"/>
                <a:ea typeface="Times New Roman" panose="02020603050405020304" pitchFamily="18" charset="0"/>
              </a:rPr>
              <a:t>3. Progress on safely managed </a:t>
            </a:r>
            <a:br>
              <a:rPr lang="en-US" sz="4400" b="1" dirty="0">
                <a:solidFill>
                  <a:srgbClr val="0070C0"/>
                </a:solidFill>
                <a:effectLst/>
                <a:latin typeface="Calibri" panose="020F0502020204030204" pitchFamily="34" charset="0"/>
                <a:ea typeface="Times New Roman" panose="02020603050405020304" pitchFamily="18" charset="0"/>
              </a:rPr>
            </a:br>
            <a:r>
              <a:rPr lang="en-US" sz="4400" b="1" dirty="0">
                <a:solidFill>
                  <a:srgbClr val="0070C0"/>
                </a:solidFill>
                <a:effectLst/>
                <a:latin typeface="Calibri" panose="020F0502020204030204" pitchFamily="34" charset="0"/>
                <a:ea typeface="Times New Roman" panose="02020603050405020304" pitchFamily="18" charset="0"/>
              </a:rPr>
              <a:t>drinking water services</a:t>
            </a:r>
            <a:br>
              <a:rPr lang="en-US" sz="4400" dirty="0">
                <a:latin typeface="Calibri" panose="020F0502020204030204" pitchFamily="34" charset="0"/>
                <a:ea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A3EA564-6CDD-5D60-1397-49846D1933CB}"/>
              </a:ext>
            </a:extLst>
          </p:cNvPr>
          <p:cNvSpPr txBox="1"/>
          <p:nvPr/>
        </p:nvSpPr>
        <p:spPr>
          <a:xfrm>
            <a:off x="6671936" y="2389401"/>
            <a:ext cx="3933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Households (in odd years)</a:t>
            </a:r>
          </a:p>
        </p:txBody>
      </p:sp>
      <p:pic>
        <p:nvPicPr>
          <p:cNvPr id="5" name="Picture 4">
            <a:extLst>
              <a:ext uri="{FF2B5EF4-FFF2-40B4-BE49-F238E27FC236}">
                <a16:creationId xmlns:a16="http://schemas.microsoft.com/office/drawing/2014/main" id="{E7289452-89C5-D210-BE91-09510884A4B2}"/>
              </a:ext>
            </a:extLst>
          </p:cNvPr>
          <p:cNvPicPr>
            <a:picLocks noChangeAspect="1"/>
          </p:cNvPicPr>
          <p:nvPr/>
        </p:nvPicPr>
        <p:blipFill>
          <a:blip r:embed="rId2"/>
          <a:stretch>
            <a:fillRect/>
          </a:stretch>
        </p:blipFill>
        <p:spPr>
          <a:xfrm>
            <a:off x="1586832" y="1994427"/>
            <a:ext cx="1658521" cy="2170027"/>
          </a:xfrm>
          <a:prstGeom prst="rect">
            <a:avLst/>
          </a:prstGeom>
        </p:spPr>
      </p:pic>
      <p:pic>
        <p:nvPicPr>
          <p:cNvPr id="6" name="Content Placeholder 4">
            <a:extLst>
              <a:ext uri="{FF2B5EF4-FFF2-40B4-BE49-F238E27FC236}">
                <a16:creationId xmlns:a16="http://schemas.microsoft.com/office/drawing/2014/main" id="{FFE1DF52-EF04-3E92-E5AA-A3818E68E8C3}"/>
              </a:ext>
            </a:extLst>
          </p:cNvPr>
          <p:cNvPicPr>
            <a:picLocks noChangeAspect="1"/>
          </p:cNvPicPr>
          <p:nvPr/>
        </p:nvPicPr>
        <p:blipFill>
          <a:blip r:embed="rId3"/>
          <a:stretch>
            <a:fillRect/>
          </a:stretch>
        </p:blipFill>
        <p:spPr bwMode="auto">
          <a:xfrm>
            <a:off x="2127434" y="2546704"/>
            <a:ext cx="1658521" cy="216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F86ECE-E15E-B26D-58CE-B21D3EF744D9}"/>
              </a:ext>
            </a:extLst>
          </p:cNvPr>
          <p:cNvSpPr txBox="1"/>
          <p:nvPr/>
        </p:nvSpPr>
        <p:spPr>
          <a:xfrm>
            <a:off x="3091362" y="2504748"/>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2019</a:t>
            </a:r>
          </a:p>
        </p:txBody>
      </p:sp>
      <p:pic>
        <p:nvPicPr>
          <p:cNvPr id="8" name="Picture 7">
            <a:extLst>
              <a:ext uri="{FF2B5EF4-FFF2-40B4-BE49-F238E27FC236}">
                <a16:creationId xmlns:a16="http://schemas.microsoft.com/office/drawing/2014/main" id="{F3E7A86E-AA57-37D8-718D-4ED94D585C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1389" y="3019418"/>
            <a:ext cx="1683096" cy="2382108"/>
          </a:xfrm>
          <a:prstGeom prst="rect">
            <a:avLst/>
          </a:prstGeom>
        </p:spPr>
      </p:pic>
      <p:sp>
        <p:nvSpPr>
          <p:cNvPr id="9" name="TextBox 8">
            <a:extLst>
              <a:ext uri="{FF2B5EF4-FFF2-40B4-BE49-F238E27FC236}">
                <a16:creationId xmlns:a16="http://schemas.microsoft.com/office/drawing/2014/main" id="{0C6F7E3A-45E9-5213-B305-6496AEE53441}"/>
              </a:ext>
            </a:extLst>
          </p:cNvPr>
          <p:cNvSpPr txBox="1"/>
          <p:nvPr/>
        </p:nvSpPr>
        <p:spPr>
          <a:xfrm>
            <a:off x="3719171" y="2999264"/>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10" name="TextBox 9">
            <a:extLst>
              <a:ext uri="{FF2B5EF4-FFF2-40B4-BE49-F238E27FC236}">
                <a16:creationId xmlns:a16="http://schemas.microsoft.com/office/drawing/2014/main" id="{E655EF02-BBED-19CD-B3A4-69A416D657FA}"/>
              </a:ext>
            </a:extLst>
          </p:cNvPr>
          <p:cNvSpPr txBox="1"/>
          <p:nvPr/>
        </p:nvSpPr>
        <p:spPr>
          <a:xfrm>
            <a:off x="2532840" y="1969492"/>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2017</a:t>
            </a:r>
          </a:p>
        </p:txBody>
      </p:sp>
      <p:grpSp>
        <p:nvGrpSpPr>
          <p:cNvPr id="11" name="Group 10">
            <a:extLst>
              <a:ext uri="{FF2B5EF4-FFF2-40B4-BE49-F238E27FC236}">
                <a16:creationId xmlns:a16="http://schemas.microsoft.com/office/drawing/2014/main" id="{2394AFBF-2362-12F7-6863-D6E25D151236}"/>
              </a:ext>
            </a:extLst>
          </p:cNvPr>
          <p:cNvGrpSpPr/>
          <p:nvPr/>
        </p:nvGrpSpPr>
        <p:grpSpPr>
          <a:xfrm>
            <a:off x="3234938" y="3424102"/>
            <a:ext cx="1946385" cy="2542178"/>
            <a:chOff x="2675692" y="3490603"/>
            <a:chExt cx="1946385" cy="2542178"/>
          </a:xfrm>
        </p:grpSpPr>
        <p:pic>
          <p:nvPicPr>
            <p:cNvPr id="12" name="Picture 11">
              <a:extLst>
                <a:ext uri="{FF2B5EF4-FFF2-40B4-BE49-F238E27FC236}">
                  <a16:creationId xmlns:a16="http://schemas.microsoft.com/office/drawing/2014/main" id="{FA2B5ADB-AB2F-4FD8-42EF-FE5E33B8F573}"/>
                </a:ext>
              </a:extLst>
            </p:cNvPr>
            <p:cNvPicPr>
              <a:picLocks noChangeAspect="1"/>
            </p:cNvPicPr>
            <p:nvPr/>
          </p:nvPicPr>
          <p:blipFill>
            <a:blip r:embed="rId5"/>
            <a:stretch>
              <a:fillRect/>
            </a:stretch>
          </p:blipFill>
          <p:spPr>
            <a:xfrm>
              <a:off x="2675692" y="3529183"/>
              <a:ext cx="1938269" cy="2503598"/>
            </a:xfrm>
            <a:prstGeom prst="rect">
              <a:avLst/>
            </a:prstGeom>
          </p:spPr>
        </p:pic>
        <p:sp>
          <p:nvSpPr>
            <p:cNvPr id="13" name="TextBox 12">
              <a:extLst>
                <a:ext uri="{FF2B5EF4-FFF2-40B4-BE49-F238E27FC236}">
                  <a16:creationId xmlns:a16="http://schemas.microsoft.com/office/drawing/2014/main" id="{34912CED-80C0-5E17-F3F3-2A4FAB9B705C}"/>
                </a:ext>
              </a:extLst>
            </p:cNvPr>
            <p:cNvSpPr txBox="1"/>
            <p:nvPr/>
          </p:nvSpPr>
          <p:spPr>
            <a:xfrm>
              <a:off x="3887479" y="3490603"/>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2023</a:t>
              </a:r>
            </a:p>
          </p:txBody>
        </p:sp>
      </p:grpSp>
      <p:pic>
        <p:nvPicPr>
          <p:cNvPr id="14" name="Picture 13" descr="A qr code with a few black squares&#10;&#10;Description automatically generated">
            <a:extLst>
              <a:ext uri="{FF2B5EF4-FFF2-40B4-BE49-F238E27FC236}">
                <a16:creationId xmlns:a16="http://schemas.microsoft.com/office/drawing/2014/main" id="{0556E003-40A8-A36B-7A30-04310DCC6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3050" y="4023209"/>
            <a:ext cx="1832545" cy="1832545"/>
          </a:xfrm>
          <a:prstGeom prst="rect">
            <a:avLst/>
          </a:prstGeom>
        </p:spPr>
      </p:pic>
      <p:sp>
        <p:nvSpPr>
          <p:cNvPr id="16" name="TextBox 15">
            <a:extLst>
              <a:ext uri="{FF2B5EF4-FFF2-40B4-BE49-F238E27FC236}">
                <a16:creationId xmlns:a16="http://schemas.microsoft.com/office/drawing/2014/main" id="{BA4A0763-B5EC-27A9-A100-6BAEA80D5246}"/>
              </a:ext>
            </a:extLst>
          </p:cNvPr>
          <p:cNvSpPr txBox="1"/>
          <p:nvPr/>
        </p:nvSpPr>
        <p:spPr>
          <a:xfrm>
            <a:off x="5596749" y="3260349"/>
            <a:ext cx="6595251" cy="646331"/>
          </a:xfrm>
          <a:prstGeom prst="rect">
            <a:avLst/>
          </a:prstGeom>
          <a:noFill/>
        </p:spPr>
        <p:txBody>
          <a:bodyPr wrap="square">
            <a:spAutoFit/>
          </a:bodyPr>
          <a:lstStyle/>
          <a:p>
            <a:pPr lvl="1">
              <a:spcBef>
                <a:spcPts val="0"/>
              </a:spcBef>
              <a:spcAft>
                <a:spcPts val="0"/>
              </a:spcAft>
            </a:pPr>
            <a:r>
              <a:rPr lang="en-US" sz="1800" dirty="0">
                <a:effectLst/>
                <a:latin typeface="Calibri" panose="020F0502020204030204" pitchFamily="34" charset="0"/>
                <a:ea typeface="Times New Roman" panose="02020603050405020304" pitchFamily="18" charset="0"/>
                <a:hlinkClick r:id="rId7"/>
              </a:rPr>
              <a:t>JMP progress update on WASH in households 2000-2022: special focus on gender </a:t>
            </a:r>
            <a:endParaRPr lang="en-US" sz="1800" dirty="0">
              <a:effectLst/>
              <a:latin typeface="Calibri" panose="020F050202020403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E2975169-F428-70F1-B1FB-E82C48AB9AF2}"/>
              </a:ext>
            </a:extLst>
          </p:cNvPr>
          <p:cNvSpPr txBox="1"/>
          <p:nvPr/>
        </p:nvSpPr>
        <p:spPr>
          <a:xfrm>
            <a:off x="6095998" y="2894774"/>
            <a:ext cx="5386647" cy="369332"/>
          </a:xfrm>
          <a:prstGeom prst="rect">
            <a:avLst/>
          </a:prstGeom>
          <a:noFill/>
        </p:spPr>
        <p:txBody>
          <a:bodyPr wrap="square">
            <a:spAutoFit/>
          </a:bodyPr>
          <a:lstStyle/>
          <a:p>
            <a:r>
              <a:rPr lang="en-US" dirty="0"/>
              <a:t>Most recent update in 2023 (6</a:t>
            </a:r>
            <a:r>
              <a:rPr lang="en-US" baseline="30000" dirty="0"/>
              <a:t>th</a:t>
            </a:r>
            <a:r>
              <a:rPr lang="en-US" dirty="0"/>
              <a:t> of July):</a:t>
            </a:r>
          </a:p>
        </p:txBody>
      </p:sp>
      <p:sp>
        <p:nvSpPr>
          <p:cNvPr id="3" name="Slide Number Placeholder 3">
            <a:extLst>
              <a:ext uri="{FF2B5EF4-FFF2-40B4-BE49-F238E27FC236}">
                <a16:creationId xmlns:a16="http://schemas.microsoft.com/office/drawing/2014/main" id="{0E95B306-D875-6C29-43E9-B4CDB6C2722B}"/>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436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965-5AA2-464E-ABB0-0C3755633F48}"/>
              </a:ext>
            </a:extLst>
          </p:cNvPr>
          <p:cNvSpPr>
            <a:spLocks noGrp="1"/>
          </p:cNvSpPr>
          <p:nvPr>
            <p:ph type="title"/>
          </p:nvPr>
        </p:nvSpPr>
        <p:spPr>
          <a:xfrm>
            <a:off x="0" y="364550"/>
            <a:ext cx="12192000" cy="807595"/>
          </a:xfrm>
        </p:spPr>
        <p:txBody>
          <a:bodyPr/>
          <a:lstStyle/>
          <a:p>
            <a:r>
              <a:rPr lang="en-US" sz="3600" b="1" dirty="0">
                <a:solidFill>
                  <a:srgbClr val="0070C0"/>
                </a:solidFill>
                <a:effectLst/>
                <a:latin typeface="Calibri" panose="020F0502020204030204" pitchFamily="34" charset="0"/>
                <a:ea typeface="Times New Roman" panose="02020603050405020304" pitchFamily="18" charset="0"/>
              </a:rPr>
              <a:t>1. JMP estimates for safely managed drinking water services</a:t>
            </a:r>
            <a:endParaRPr lang="en-US" sz="3600" b="1" dirty="0">
              <a:solidFill>
                <a:srgbClr val="0070C0"/>
              </a:solidFill>
            </a:endParaRPr>
          </a:p>
        </p:txBody>
      </p:sp>
      <p:sp>
        <p:nvSpPr>
          <p:cNvPr id="4" name="Slide Number Placeholder 3">
            <a:extLst>
              <a:ext uri="{FF2B5EF4-FFF2-40B4-BE49-F238E27FC236}">
                <a16:creationId xmlns:a16="http://schemas.microsoft.com/office/drawing/2014/main" id="{EB11097E-9754-4351-8EE8-21DF5D12C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F7C5389-1105-494A-A5BF-36733A1AE406}"/>
              </a:ext>
            </a:extLst>
          </p:cNvPr>
          <p:cNvPicPr>
            <a:picLocks noChangeAspect="1"/>
          </p:cNvPicPr>
          <p:nvPr/>
        </p:nvPicPr>
        <p:blipFill>
          <a:blip r:embed="rId3"/>
          <a:stretch>
            <a:fillRect/>
          </a:stretch>
        </p:blipFill>
        <p:spPr>
          <a:xfrm>
            <a:off x="1027586" y="2060928"/>
            <a:ext cx="1658521" cy="2170027"/>
          </a:xfrm>
          <a:prstGeom prst="rect">
            <a:avLst/>
          </a:prstGeom>
        </p:spPr>
      </p:pic>
      <p:pic>
        <p:nvPicPr>
          <p:cNvPr id="6" name="Content Placeholder 4">
            <a:extLst>
              <a:ext uri="{FF2B5EF4-FFF2-40B4-BE49-F238E27FC236}">
                <a16:creationId xmlns:a16="http://schemas.microsoft.com/office/drawing/2014/main" id="{3CD1D7C8-6B64-4735-9E89-BA108049BBD9}"/>
              </a:ext>
            </a:extLst>
          </p:cNvPr>
          <p:cNvPicPr>
            <a:picLocks noChangeAspect="1"/>
          </p:cNvPicPr>
          <p:nvPr/>
        </p:nvPicPr>
        <p:blipFill>
          <a:blip r:embed="rId4"/>
          <a:stretch>
            <a:fillRect/>
          </a:stretch>
        </p:blipFill>
        <p:spPr bwMode="auto">
          <a:xfrm>
            <a:off x="1568188" y="2613205"/>
            <a:ext cx="1658521" cy="216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390C6D3-BC3C-4E84-80AC-BACEBDB67394}"/>
              </a:ext>
            </a:extLst>
          </p:cNvPr>
          <p:cNvPicPr>
            <a:picLocks noChangeAspect="1"/>
          </p:cNvPicPr>
          <p:nvPr/>
        </p:nvPicPr>
        <p:blipFill>
          <a:blip r:embed="rId5"/>
          <a:stretch>
            <a:fillRect/>
          </a:stretch>
        </p:blipFill>
        <p:spPr>
          <a:xfrm>
            <a:off x="4615033" y="2060469"/>
            <a:ext cx="2331785" cy="1809144"/>
          </a:xfrm>
          <a:prstGeom prst="rect">
            <a:avLst/>
          </a:prstGeom>
        </p:spPr>
      </p:pic>
      <p:pic>
        <p:nvPicPr>
          <p:cNvPr id="11" name="Picture 10">
            <a:extLst>
              <a:ext uri="{FF2B5EF4-FFF2-40B4-BE49-F238E27FC236}">
                <a16:creationId xmlns:a16="http://schemas.microsoft.com/office/drawing/2014/main" id="{AB06E350-DEF0-4F49-B486-7C8B4F00A6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5635" y="2595837"/>
            <a:ext cx="2345461" cy="1809144"/>
          </a:xfrm>
          <a:prstGeom prst="rect">
            <a:avLst/>
          </a:prstGeom>
        </p:spPr>
      </p:pic>
      <p:sp>
        <p:nvSpPr>
          <p:cNvPr id="3" name="TextBox 2">
            <a:extLst>
              <a:ext uri="{FF2B5EF4-FFF2-40B4-BE49-F238E27FC236}">
                <a16:creationId xmlns:a16="http://schemas.microsoft.com/office/drawing/2014/main" id="{9CA20393-1B97-4050-8FB6-49341F21EFC9}"/>
              </a:ext>
            </a:extLst>
          </p:cNvPr>
          <p:cNvSpPr txBox="1"/>
          <p:nvPr/>
        </p:nvSpPr>
        <p:spPr>
          <a:xfrm>
            <a:off x="721895" y="1600583"/>
            <a:ext cx="3433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Households in odd years</a:t>
            </a:r>
          </a:p>
        </p:txBody>
      </p:sp>
      <p:sp>
        <p:nvSpPr>
          <p:cNvPr id="12" name="TextBox 11">
            <a:extLst>
              <a:ext uri="{FF2B5EF4-FFF2-40B4-BE49-F238E27FC236}">
                <a16:creationId xmlns:a16="http://schemas.microsoft.com/office/drawing/2014/main" id="{22521C8B-8BE9-405C-BD88-09254CFDF1D0}"/>
              </a:ext>
            </a:extLst>
          </p:cNvPr>
          <p:cNvSpPr txBox="1"/>
          <p:nvPr/>
        </p:nvSpPr>
        <p:spPr>
          <a:xfrm>
            <a:off x="5492361" y="1600583"/>
            <a:ext cx="567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Schools and Health Care Facilities in even years</a:t>
            </a:r>
          </a:p>
        </p:txBody>
      </p:sp>
      <p:sp>
        <p:nvSpPr>
          <p:cNvPr id="15" name="TextBox 14">
            <a:extLst>
              <a:ext uri="{FF2B5EF4-FFF2-40B4-BE49-F238E27FC236}">
                <a16:creationId xmlns:a16="http://schemas.microsoft.com/office/drawing/2014/main" id="{E58BBDDB-7B69-451D-9C53-DD14AF642989}"/>
              </a:ext>
            </a:extLst>
          </p:cNvPr>
          <p:cNvSpPr txBox="1"/>
          <p:nvPr/>
        </p:nvSpPr>
        <p:spPr>
          <a:xfrm>
            <a:off x="2532116" y="2571249"/>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2019</a:t>
            </a:r>
          </a:p>
        </p:txBody>
      </p:sp>
      <p:sp>
        <p:nvSpPr>
          <p:cNvPr id="23" name="TextBox 22">
            <a:extLst>
              <a:ext uri="{FF2B5EF4-FFF2-40B4-BE49-F238E27FC236}">
                <a16:creationId xmlns:a16="http://schemas.microsoft.com/office/drawing/2014/main" id="{77848686-7186-4965-9D24-47B9653FC26E}"/>
              </a:ext>
            </a:extLst>
          </p:cNvPr>
          <p:cNvSpPr txBox="1"/>
          <p:nvPr/>
        </p:nvSpPr>
        <p:spPr>
          <a:xfrm>
            <a:off x="6212220" y="2055578"/>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2018</a:t>
            </a:r>
          </a:p>
        </p:txBody>
      </p:sp>
      <p:sp>
        <p:nvSpPr>
          <p:cNvPr id="24" name="TextBox 23">
            <a:extLst>
              <a:ext uri="{FF2B5EF4-FFF2-40B4-BE49-F238E27FC236}">
                <a16:creationId xmlns:a16="http://schemas.microsoft.com/office/drawing/2014/main" id="{354F95E7-21CA-48BF-8A31-703218FADDA4}"/>
              </a:ext>
            </a:extLst>
          </p:cNvPr>
          <p:cNvSpPr txBox="1"/>
          <p:nvPr/>
        </p:nvSpPr>
        <p:spPr>
          <a:xfrm>
            <a:off x="6817414" y="2601971"/>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2020</a:t>
            </a:r>
          </a:p>
        </p:txBody>
      </p:sp>
      <p:pic>
        <p:nvPicPr>
          <p:cNvPr id="8" name="Picture 7">
            <a:extLst>
              <a:ext uri="{FF2B5EF4-FFF2-40B4-BE49-F238E27FC236}">
                <a16:creationId xmlns:a16="http://schemas.microsoft.com/office/drawing/2014/main" id="{92620159-9CB9-4A73-916A-7F48551E05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2143" y="3085919"/>
            <a:ext cx="1683096" cy="2382108"/>
          </a:xfrm>
          <a:prstGeom prst="rect">
            <a:avLst/>
          </a:prstGeom>
        </p:spPr>
      </p:pic>
      <p:pic>
        <p:nvPicPr>
          <p:cNvPr id="21" name="Picture 20">
            <a:extLst>
              <a:ext uri="{FF2B5EF4-FFF2-40B4-BE49-F238E27FC236}">
                <a16:creationId xmlns:a16="http://schemas.microsoft.com/office/drawing/2014/main" id="{4F0E3183-E694-4616-8A30-9A03E6ACE8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78336" y="2055579"/>
            <a:ext cx="1542198" cy="2175376"/>
          </a:xfrm>
          <a:prstGeom prst="rect">
            <a:avLst/>
          </a:prstGeom>
        </p:spPr>
      </p:pic>
      <p:sp>
        <p:nvSpPr>
          <p:cNvPr id="22" name="TextBox 21">
            <a:extLst>
              <a:ext uri="{FF2B5EF4-FFF2-40B4-BE49-F238E27FC236}">
                <a16:creationId xmlns:a16="http://schemas.microsoft.com/office/drawing/2014/main" id="{59CD38B3-1518-473B-B8F9-29646EE6337D}"/>
              </a:ext>
            </a:extLst>
          </p:cNvPr>
          <p:cNvSpPr txBox="1"/>
          <p:nvPr/>
        </p:nvSpPr>
        <p:spPr>
          <a:xfrm>
            <a:off x="9694163" y="2017589"/>
            <a:ext cx="77876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2019</a:t>
            </a:r>
          </a:p>
        </p:txBody>
      </p:sp>
      <p:pic>
        <p:nvPicPr>
          <p:cNvPr id="25" name="Picture 24">
            <a:extLst>
              <a:ext uri="{FF2B5EF4-FFF2-40B4-BE49-F238E27FC236}">
                <a16:creationId xmlns:a16="http://schemas.microsoft.com/office/drawing/2014/main" id="{065C57B2-C9BC-4787-8B3D-9558D565BC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59386" y="2607856"/>
            <a:ext cx="1579092" cy="2229581"/>
          </a:xfrm>
          <a:prstGeom prst="rect">
            <a:avLst/>
          </a:prstGeom>
          <a:ln>
            <a:solidFill>
              <a:srgbClr val="293476"/>
            </a:solidFill>
          </a:ln>
        </p:spPr>
      </p:pic>
      <p:sp>
        <p:nvSpPr>
          <p:cNvPr id="26" name="TextBox 25">
            <a:extLst>
              <a:ext uri="{FF2B5EF4-FFF2-40B4-BE49-F238E27FC236}">
                <a16:creationId xmlns:a16="http://schemas.microsoft.com/office/drawing/2014/main" id="{196AA741-D10B-44DB-A358-C156A700B77F}"/>
              </a:ext>
            </a:extLst>
          </p:cNvPr>
          <p:cNvSpPr txBox="1"/>
          <p:nvPr/>
        </p:nvSpPr>
        <p:spPr>
          <a:xfrm>
            <a:off x="10328342" y="2595837"/>
            <a:ext cx="729682" cy="369204"/>
          </a:xfrm>
          <a:prstGeom prst="rect">
            <a:avLst/>
          </a:prstGeom>
          <a:solidFill>
            <a:srgbClr val="FFFFFF">
              <a:alpha val="50196"/>
            </a:srgbClr>
          </a:solid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prstClr val="black"/>
                </a:solidFill>
                <a:effectLst/>
                <a:uLnTx/>
                <a:uFillTx/>
                <a:latin typeface="Calibri"/>
                <a:ea typeface="+mn-ea"/>
                <a:cs typeface="+mn-cs"/>
              </a:rPr>
              <a:t>2020</a:t>
            </a:r>
          </a:p>
        </p:txBody>
      </p:sp>
      <p:sp>
        <p:nvSpPr>
          <p:cNvPr id="30" name="TextBox 29">
            <a:extLst>
              <a:ext uri="{FF2B5EF4-FFF2-40B4-BE49-F238E27FC236}">
                <a16:creationId xmlns:a16="http://schemas.microsoft.com/office/drawing/2014/main" id="{6AA4D010-0D4F-4E7C-B8E0-151D7BE3C38B}"/>
              </a:ext>
            </a:extLst>
          </p:cNvPr>
          <p:cNvSpPr txBox="1"/>
          <p:nvPr/>
        </p:nvSpPr>
        <p:spPr>
          <a:xfrm>
            <a:off x="3159925" y="3065765"/>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31" name="TextBox 30">
            <a:extLst>
              <a:ext uri="{FF2B5EF4-FFF2-40B4-BE49-F238E27FC236}">
                <a16:creationId xmlns:a16="http://schemas.microsoft.com/office/drawing/2014/main" id="{9E5BC8D4-DA7D-4833-B2AD-0684332AA2F4}"/>
              </a:ext>
            </a:extLst>
          </p:cNvPr>
          <p:cNvSpPr txBox="1"/>
          <p:nvPr/>
        </p:nvSpPr>
        <p:spPr>
          <a:xfrm>
            <a:off x="1973594" y="2035993"/>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2017</a:t>
            </a:r>
          </a:p>
        </p:txBody>
      </p:sp>
      <p:pic>
        <p:nvPicPr>
          <p:cNvPr id="10" name="Picture 9">
            <a:extLst>
              <a:ext uri="{FF2B5EF4-FFF2-40B4-BE49-F238E27FC236}">
                <a16:creationId xmlns:a16="http://schemas.microsoft.com/office/drawing/2014/main" id="{8215BBBF-A6BF-4225-8498-50321F878800}"/>
              </a:ext>
            </a:extLst>
          </p:cNvPr>
          <p:cNvPicPr>
            <a:picLocks noChangeAspect="1"/>
          </p:cNvPicPr>
          <p:nvPr/>
        </p:nvPicPr>
        <p:blipFill>
          <a:blip r:embed="rId10"/>
          <a:stretch>
            <a:fillRect/>
          </a:stretch>
        </p:blipFill>
        <p:spPr>
          <a:xfrm>
            <a:off x="5534432" y="3143267"/>
            <a:ext cx="2613711" cy="2013654"/>
          </a:xfrm>
          <a:prstGeom prst="rect">
            <a:avLst/>
          </a:prstGeom>
        </p:spPr>
      </p:pic>
      <p:sp>
        <p:nvSpPr>
          <p:cNvPr id="20" name="TextBox 19">
            <a:extLst>
              <a:ext uri="{FF2B5EF4-FFF2-40B4-BE49-F238E27FC236}">
                <a16:creationId xmlns:a16="http://schemas.microsoft.com/office/drawing/2014/main" id="{274A3DF0-81A5-43FD-8470-F773B9C27C80}"/>
              </a:ext>
            </a:extLst>
          </p:cNvPr>
          <p:cNvSpPr txBox="1"/>
          <p:nvPr/>
        </p:nvSpPr>
        <p:spPr>
          <a:xfrm>
            <a:off x="7431728" y="3127138"/>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pic>
        <p:nvPicPr>
          <p:cNvPr id="14" name="Picture 13">
            <a:extLst>
              <a:ext uri="{FF2B5EF4-FFF2-40B4-BE49-F238E27FC236}">
                <a16:creationId xmlns:a16="http://schemas.microsoft.com/office/drawing/2014/main" id="{97C50BD6-F75E-4699-A060-84D6CA697324}"/>
              </a:ext>
            </a:extLst>
          </p:cNvPr>
          <p:cNvPicPr>
            <a:picLocks noChangeAspect="1"/>
          </p:cNvPicPr>
          <p:nvPr/>
        </p:nvPicPr>
        <p:blipFill>
          <a:blip r:embed="rId11"/>
          <a:stretch>
            <a:fillRect/>
          </a:stretch>
        </p:blipFill>
        <p:spPr>
          <a:xfrm>
            <a:off x="9835468" y="3093426"/>
            <a:ext cx="1683096" cy="2374601"/>
          </a:xfrm>
          <a:prstGeom prst="rect">
            <a:avLst/>
          </a:prstGeom>
        </p:spPr>
      </p:pic>
      <p:sp>
        <p:nvSpPr>
          <p:cNvPr id="29" name="TextBox 28">
            <a:extLst>
              <a:ext uri="{FF2B5EF4-FFF2-40B4-BE49-F238E27FC236}">
                <a16:creationId xmlns:a16="http://schemas.microsoft.com/office/drawing/2014/main" id="{4C60CD2A-3DC1-46B8-83B7-D94FCD2F4764}"/>
              </a:ext>
            </a:extLst>
          </p:cNvPr>
          <p:cNvSpPr txBox="1"/>
          <p:nvPr/>
        </p:nvSpPr>
        <p:spPr>
          <a:xfrm>
            <a:off x="10797115" y="3059668"/>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sp>
        <p:nvSpPr>
          <p:cNvPr id="9" name="TextBox 8">
            <a:extLst>
              <a:ext uri="{FF2B5EF4-FFF2-40B4-BE49-F238E27FC236}">
                <a16:creationId xmlns:a16="http://schemas.microsoft.com/office/drawing/2014/main" id="{029CE53D-9C9D-4E0C-BBBF-B82D9F4C4856}"/>
              </a:ext>
            </a:extLst>
          </p:cNvPr>
          <p:cNvSpPr txBox="1"/>
          <p:nvPr/>
        </p:nvSpPr>
        <p:spPr>
          <a:xfrm>
            <a:off x="4455699" y="5673794"/>
            <a:ext cx="2650451" cy="369332"/>
          </a:xfrm>
          <a:prstGeom prst="rect">
            <a:avLst/>
          </a:prstGeom>
          <a:noFill/>
        </p:spPr>
        <p:txBody>
          <a:bodyPr wrap="square" rtlCol="0">
            <a:spAutoFit/>
          </a:bodyPr>
          <a:lstStyle/>
          <a:p>
            <a:pPr marL="0" indent="0" algn="r">
              <a:buNone/>
            </a:pPr>
            <a:r>
              <a:rPr lang="en-US" sz="1800">
                <a:hlinkClick r:id="rId12"/>
              </a:rPr>
              <a:t>washdata.org</a:t>
            </a:r>
            <a:r>
              <a:rPr lang="en-US" sz="1800">
                <a:hlinkClick r:id="rId13"/>
              </a:rPr>
              <a:t> </a:t>
            </a:r>
            <a:endParaRPr lang="en-US" sz="1800" dirty="0"/>
          </a:p>
        </p:txBody>
      </p:sp>
      <p:grpSp>
        <p:nvGrpSpPr>
          <p:cNvPr id="17" name="Group 16">
            <a:extLst>
              <a:ext uri="{FF2B5EF4-FFF2-40B4-BE49-F238E27FC236}">
                <a16:creationId xmlns:a16="http://schemas.microsoft.com/office/drawing/2014/main" id="{955CC8E3-EB27-4043-BFFC-6983EC216F87}"/>
              </a:ext>
            </a:extLst>
          </p:cNvPr>
          <p:cNvGrpSpPr/>
          <p:nvPr/>
        </p:nvGrpSpPr>
        <p:grpSpPr>
          <a:xfrm>
            <a:off x="2675692" y="3490603"/>
            <a:ext cx="1946385" cy="2542178"/>
            <a:chOff x="2675692" y="3490603"/>
            <a:chExt cx="1946385" cy="2542178"/>
          </a:xfrm>
        </p:grpSpPr>
        <p:pic>
          <p:nvPicPr>
            <p:cNvPr id="16" name="Picture 15">
              <a:extLst>
                <a:ext uri="{FF2B5EF4-FFF2-40B4-BE49-F238E27FC236}">
                  <a16:creationId xmlns:a16="http://schemas.microsoft.com/office/drawing/2014/main" id="{6C32172A-C659-4324-8A31-181166011EF7}"/>
                </a:ext>
              </a:extLst>
            </p:cNvPr>
            <p:cNvPicPr>
              <a:picLocks noChangeAspect="1"/>
            </p:cNvPicPr>
            <p:nvPr/>
          </p:nvPicPr>
          <p:blipFill>
            <a:blip r:embed="rId14"/>
            <a:stretch>
              <a:fillRect/>
            </a:stretch>
          </p:blipFill>
          <p:spPr>
            <a:xfrm>
              <a:off x="2675692" y="3529183"/>
              <a:ext cx="1938269" cy="2503598"/>
            </a:xfrm>
            <a:prstGeom prst="rect">
              <a:avLst/>
            </a:prstGeom>
          </p:spPr>
        </p:pic>
        <p:sp>
          <p:nvSpPr>
            <p:cNvPr id="32" name="TextBox 31">
              <a:extLst>
                <a:ext uri="{FF2B5EF4-FFF2-40B4-BE49-F238E27FC236}">
                  <a16:creationId xmlns:a16="http://schemas.microsoft.com/office/drawing/2014/main" id="{21970626-AB34-4F5C-8BEB-65B451682B12}"/>
                </a:ext>
              </a:extLst>
            </p:cNvPr>
            <p:cNvSpPr txBox="1"/>
            <p:nvPr/>
          </p:nvSpPr>
          <p:spPr>
            <a:xfrm>
              <a:off x="3887479" y="3490603"/>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2023</a:t>
              </a:r>
            </a:p>
          </p:txBody>
        </p:sp>
      </p:grpSp>
      <p:pic>
        <p:nvPicPr>
          <p:cNvPr id="19" name="Picture 18" descr="A qr code with a few black squares&#10;&#10;Description automatically generated">
            <a:extLst>
              <a:ext uri="{FF2B5EF4-FFF2-40B4-BE49-F238E27FC236}">
                <a16:creationId xmlns:a16="http://schemas.microsoft.com/office/drawing/2014/main" id="{84FF55A6-81ED-835C-AB7D-15A0F2C4BA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465" y="4560384"/>
            <a:ext cx="1447593" cy="1447593"/>
          </a:xfrm>
          <a:prstGeom prst="rect">
            <a:avLst/>
          </a:prstGeom>
        </p:spPr>
      </p:pic>
      <p:sp>
        <p:nvSpPr>
          <p:cNvPr id="33" name="TextBox 32">
            <a:extLst>
              <a:ext uri="{FF2B5EF4-FFF2-40B4-BE49-F238E27FC236}">
                <a16:creationId xmlns:a16="http://schemas.microsoft.com/office/drawing/2014/main" id="{ABC57231-9EAE-51D1-5729-B5B37E096503}"/>
              </a:ext>
            </a:extLst>
          </p:cNvPr>
          <p:cNvSpPr txBox="1"/>
          <p:nvPr/>
        </p:nvSpPr>
        <p:spPr>
          <a:xfrm>
            <a:off x="3159925" y="1216852"/>
            <a:ext cx="10258326" cy="923330"/>
          </a:xfrm>
          <a:prstGeom prst="rect">
            <a:avLst/>
          </a:prstGeom>
          <a:noFill/>
        </p:spPr>
        <p:txBody>
          <a:bodyPr wrap="square">
            <a:spAutoFit/>
          </a:bodyPr>
          <a:lstStyle/>
          <a:p>
            <a:r>
              <a:rPr lang="en-US" dirty="0">
                <a:latin typeface="Calibri" panose="020F0502020204030204" pitchFamily="34" charset="0"/>
                <a:ea typeface="Times New Roman" panose="02020603050405020304" pitchFamily="18" charset="0"/>
              </a:rPr>
              <a:t>JMP monitors </a:t>
            </a:r>
            <a:r>
              <a:rPr lang="en-US" sz="1800" dirty="0">
                <a:effectLst/>
                <a:latin typeface="Calibri" panose="020F0502020204030204" pitchFamily="34" charset="0"/>
                <a:ea typeface="Times New Roman" panose="02020603050405020304" pitchFamily="18" charset="0"/>
              </a:rPr>
              <a:t>drinking water services in different settings:</a:t>
            </a:r>
            <a:endParaRPr lang="en-US" dirty="0"/>
          </a:p>
          <a:p>
            <a:br>
              <a:rPr lang="en-US" sz="1800" dirty="0">
                <a:effectLst/>
                <a:latin typeface="Calibri" panose="020F050202020403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2295198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4" y="253617"/>
            <a:ext cx="10972800" cy="1143000"/>
          </a:xfrm>
        </p:spPr>
        <p:txBody>
          <a:bodyPr/>
          <a:lstStyle/>
          <a:p>
            <a:r>
              <a:rPr lang="en-US" sz="3200" dirty="0"/>
              <a:t>142 countries had estimates for safely managed services in 2022</a:t>
            </a:r>
            <a:endParaRPr lang="de-DE" sz="3200" dirty="0"/>
          </a:p>
        </p:txBody>
      </p:sp>
      <p:pic>
        <p:nvPicPr>
          <p:cNvPr id="5" name="Picture 4">
            <a:extLst>
              <a:ext uri="{FF2B5EF4-FFF2-40B4-BE49-F238E27FC236}">
                <a16:creationId xmlns:a16="http://schemas.microsoft.com/office/drawing/2014/main" id="{01CC34B3-5563-5397-E1B7-79F09356F9F1}"/>
              </a:ext>
            </a:extLst>
          </p:cNvPr>
          <p:cNvPicPr>
            <a:picLocks noChangeAspect="1"/>
          </p:cNvPicPr>
          <p:nvPr/>
        </p:nvPicPr>
        <p:blipFill>
          <a:blip r:embed="rId3"/>
          <a:stretch>
            <a:fillRect/>
          </a:stretch>
        </p:blipFill>
        <p:spPr>
          <a:xfrm>
            <a:off x="351233" y="1365179"/>
            <a:ext cx="11489534" cy="4127642"/>
          </a:xfrm>
          <a:prstGeom prst="rect">
            <a:avLst/>
          </a:prstGeom>
        </p:spPr>
      </p:pic>
      <p:pic>
        <p:nvPicPr>
          <p:cNvPr id="3" name="Picture 2">
            <a:extLst>
              <a:ext uri="{FF2B5EF4-FFF2-40B4-BE49-F238E27FC236}">
                <a16:creationId xmlns:a16="http://schemas.microsoft.com/office/drawing/2014/main" id="{6D309593-9689-4924-9A45-C2A396ABD0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4205" t="52692"/>
          <a:stretch/>
        </p:blipFill>
        <p:spPr>
          <a:xfrm>
            <a:off x="10033461" y="3649288"/>
            <a:ext cx="1925782" cy="1962714"/>
          </a:xfrm>
          <a:prstGeom prst="rect">
            <a:avLst/>
          </a:prstGeom>
        </p:spPr>
      </p:pic>
      <p:sp>
        <p:nvSpPr>
          <p:cNvPr id="7" name="TextBox 6">
            <a:extLst>
              <a:ext uri="{FF2B5EF4-FFF2-40B4-BE49-F238E27FC236}">
                <a16:creationId xmlns:a16="http://schemas.microsoft.com/office/drawing/2014/main" id="{15EF81A5-F91E-9747-9172-5FEB213EF1A6}"/>
              </a:ext>
            </a:extLst>
          </p:cNvPr>
          <p:cNvSpPr txBox="1"/>
          <p:nvPr/>
        </p:nvSpPr>
        <p:spPr>
          <a:xfrm>
            <a:off x="516734" y="5492821"/>
            <a:ext cx="9252045" cy="369332"/>
          </a:xfrm>
          <a:prstGeom prst="rect">
            <a:avLst/>
          </a:prstGeom>
          <a:noFill/>
        </p:spPr>
        <p:txBody>
          <a:bodyPr wrap="square">
            <a:spAutoFit/>
          </a:bodyPr>
          <a:lstStyle/>
          <a:p>
            <a:r>
              <a:rPr lang="en-US" dirty="0">
                <a:solidFill>
                  <a:schemeClr val="bg1">
                    <a:lumMod val="50000"/>
                  </a:schemeClr>
                </a:solidFill>
              </a:rPr>
              <a:t>Proportion of population using safely managed drinking water services, 2022 (%)</a:t>
            </a:r>
          </a:p>
        </p:txBody>
      </p:sp>
      <p:sp>
        <p:nvSpPr>
          <p:cNvPr id="4" name="Slide Number Placeholder 3">
            <a:extLst>
              <a:ext uri="{FF2B5EF4-FFF2-40B4-BE49-F238E27FC236}">
                <a16:creationId xmlns:a16="http://schemas.microsoft.com/office/drawing/2014/main" id="{3F45CBD0-1A6A-281E-F6AF-888C7F4AA73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3665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B210-F990-473E-BF1E-3B4D83E1EE8C}"/>
              </a:ext>
            </a:extLst>
          </p:cNvPr>
          <p:cNvSpPr>
            <a:spLocks noGrp="1"/>
          </p:cNvSpPr>
          <p:nvPr>
            <p:ph type="title"/>
          </p:nvPr>
        </p:nvSpPr>
        <p:spPr>
          <a:xfrm>
            <a:off x="609600" y="50042"/>
            <a:ext cx="10972800" cy="1143000"/>
          </a:xfrm>
        </p:spPr>
        <p:txBody>
          <a:bodyPr/>
          <a:lstStyle/>
          <a:p>
            <a:r>
              <a:rPr lang="en-US" sz="3600" dirty="0"/>
              <a:t>The world is off track to meet the SDG target</a:t>
            </a:r>
          </a:p>
        </p:txBody>
      </p:sp>
      <p:pic>
        <p:nvPicPr>
          <p:cNvPr id="5" name="Picture 4">
            <a:extLst>
              <a:ext uri="{FF2B5EF4-FFF2-40B4-BE49-F238E27FC236}">
                <a16:creationId xmlns:a16="http://schemas.microsoft.com/office/drawing/2014/main" id="{C75BE740-D40D-B991-1EBE-B858B9348E40}"/>
              </a:ext>
            </a:extLst>
          </p:cNvPr>
          <p:cNvPicPr>
            <a:picLocks noChangeAspect="1"/>
          </p:cNvPicPr>
          <p:nvPr/>
        </p:nvPicPr>
        <p:blipFill>
          <a:blip r:embed="rId3"/>
          <a:stretch>
            <a:fillRect/>
          </a:stretch>
        </p:blipFill>
        <p:spPr>
          <a:xfrm>
            <a:off x="178787" y="1699572"/>
            <a:ext cx="9385234" cy="3276502"/>
          </a:xfrm>
          <a:prstGeom prst="rect">
            <a:avLst/>
          </a:prstGeom>
        </p:spPr>
      </p:pic>
      <p:pic>
        <p:nvPicPr>
          <p:cNvPr id="8" name="Picture 7">
            <a:extLst>
              <a:ext uri="{FF2B5EF4-FFF2-40B4-BE49-F238E27FC236}">
                <a16:creationId xmlns:a16="http://schemas.microsoft.com/office/drawing/2014/main" id="{81215E22-A951-B083-A96C-1A021EEE9B69}"/>
              </a:ext>
            </a:extLst>
          </p:cNvPr>
          <p:cNvPicPr>
            <a:picLocks noChangeAspect="1"/>
          </p:cNvPicPr>
          <p:nvPr/>
        </p:nvPicPr>
        <p:blipFill rotWithShape="1">
          <a:blip r:embed="rId4"/>
          <a:srcRect l="1" r="877"/>
          <a:stretch/>
        </p:blipFill>
        <p:spPr>
          <a:xfrm>
            <a:off x="9638836" y="862587"/>
            <a:ext cx="2147902" cy="4222865"/>
          </a:xfrm>
          <a:prstGeom prst="rect">
            <a:avLst/>
          </a:prstGeom>
        </p:spPr>
      </p:pic>
      <p:grpSp>
        <p:nvGrpSpPr>
          <p:cNvPr id="20" name="Group 19">
            <a:extLst>
              <a:ext uri="{FF2B5EF4-FFF2-40B4-BE49-F238E27FC236}">
                <a16:creationId xmlns:a16="http://schemas.microsoft.com/office/drawing/2014/main" id="{80D1D9BD-287B-A4A5-A551-46073CE216DD}"/>
              </a:ext>
            </a:extLst>
          </p:cNvPr>
          <p:cNvGrpSpPr/>
          <p:nvPr/>
        </p:nvGrpSpPr>
        <p:grpSpPr>
          <a:xfrm>
            <a:off x="9921019" y="5087858"/>
            <a:ext cx="1853247" cy="416557"/>
            <a:chOff x="10125592" y="5607951"/>
            <a:chExt cx="1853247" cy="416557"/>
          </a:xfrm>
        </p:grpSpPr>
        <p:pic>
          <p:nvPicPr>
            <p:cNvPr id="11" name="Picture 10">
              <a:extLst>
                <a:ext uri="{FF2B5EF4-FFF2-40B4-BE49-F238E27FC236}">
                  <a16:creationId xmlns:a16="http://schemas.microsoft.com/office/drawing/2014/main" id="{D5B64361-D6D1-9B74-F95C-F7B11715BB14}"/>
                </a:ext>
              </a:extLst>
            </p:cNvPr>
            <p:cNvPicPr>
              <a:picLocks noChangeAspect="1"/>
            </p:cNvPicPr>
            <p:nvPr/>
          </p:nvPicPr>
          <p:blipFill>
            <a:blip r:embed="rId5"/>
            <a:stretch>
              <a:fillRect/>
            </a:stretch>
          </p:blipFill>
          <p:spPr>
            <a:xfrm>
              <a:off x="10125592" y="5607951"/>
              <a:ext cx="1803172" cy="145765"/>
            </a:xfrm>
            <a:prstGeom prst="rect">
              <a:avLst/>
            </a:prstGeom>
          </p:spPr>
        </p:pic>
        <p:pic>
          <p:nvPicPr>
            <p:cNvPr id="13" name="Picture 12">
              <a:extLst>
                <a:ext uri="{FF2B5EF4-FFF2-40B4-BE49-F238E27FC236}">
                  <a16:creationId xmlns:a16="http://schemas.microsoft.com/office/drawing/2014/main" id="{3DA5C542-9D93-7E5A-779C-25025F7C5F86}"/>
                </a:ext>
              </a:extLst>
            </p:cNvPr>
            <p:cNvPicPr>
              <a:picLocks noChangeAspect="1"/>
            </p:cNvPicPr>
            <p:nvPr/>
          </p:nvPicPr>
          <p:blipFill>
            <a:blip r:embed="rId6"/>
            <a:stretch>
              <a:fillRect/>
            </a:stretch>
          </p:blipFill>
          <p:spPr>
            <a:xfrm>
              <a:off x="10125592" y="5736017"/>
              <a:ext cx="1421700" cy="160425"/>
            </a:xfrm>
            <a:prstGeom prst="rect">
              <a:avLst/>
            </a:prstGeom>
          </p:spPr>
        </p:pic>
        <p:pic>
          <p:nvPicPr>
            <p:cNvPr id="15" name="Picture 14">
              <a:extLst>
                <a:ext uri="{FF2B5EF4-FFF2-40B4-BE49-F238E27FC236}">
                  <a16:creationId xmlns:a16="http://schemas.microsoft.com/office/drawing/2014/main" id="{575DE1A1-BAE2-EF11-54E4-BCC46B7CA5B7}"/>
                </a:ext>
              </a:extLst>
            </p:cNvPr>
            <p:cNvPicPr>
              <a:picLocks noChangeAspect="1"/>
            </p:cNvPicPr>
            <p:nvPr/>
          </p:nvPicPr>
          <p:blipFill>
            <a:blip r:embed="rId7"/>
            <a:stretch>
              <a:fillRect/>
            </a:stretch>
          </p:blipFill>
          <p:spPr>
            <a:xfrm>
              <a:off x="10206408" y="5896442"/>
              <a:ext cx="1772431" cy="128066"/>
            </a:xfrm>
            <a:prstGeom prst="rect">
              <a:avLst/>
            </a:prstGeom>
          </p:spPr>
        </p:pic>
      </p:grpSp>
      <p:sp>
        <p:nvSpPr>
          <p:cNvPr id="17" name="TextBox 16">
            <a:extLst>
              <a:ext uri="{FF2B5EF4-FFF2-40B4-BE49-F238E27FC236}">
                <a16:creationId xmlns:a16="http://schemas.microsoft.com/office/drawing/2014/main" id="{A3E38F6F-72BC-B4DA-7C4B-C2C4293E43C6}"/>
              </a:ext>
            </a:extLst>
          </p:cNvPr>
          <p:cNvSpPr txBox="1"/>
          <p:nvPr/>
        </p:nvSpPr>
        <p:spPr>
          <a:xfrm>
            <a:off x="9503343" y="5440382"/>
            <a:ext cx="2769414" cy="600164"/>
          </a:xfrm>
          <a:prstGeom prst="rect">
            <a:avLst/>
          </a:prstGeom>
          <a:noFill/>
        </p:spPr>
        <p:txBody>
          <a:bodyPr wrap="square">
            <a:spAutoFit/>
          </a:bodyPr>
          <a:lstStyle/>
          <a:p>
            <a:r>
              <a:rPr lang="en-US" sz="1100" dirty="0">
                <a:solidFill>
                  <a:schemeClr val="bg1">
                    <a:lumMod val="50000"/>
                  </a:schemeClr>
                </a:solidFill>
              </a:rPr>
              <a:t>Global coverage of WASH services, 2015–2022 (%), and acceleration required to reach universal coverage (&gt;99%) by 2030</a:t>
            </a:r>
          </a:p>
        </p:txBody>
      </p:sp>
      <p:sp>
        <p:nvSpPr>
          <p:cNvPr id="19" name="TextBox 18">
            <a:extLst>
              <a:ext uri="{FF2B5EF4-FFF2-40B4-BE49-F238E27FC236}">
                <a16:creationId xmlns:a16="http://schemas.microsoft.com/office/drawing/2014/main" id="{18CFA8CC-F20F-B327-86CB-F1F369F89E90}"/>
              </a:ext>
            </a:extLst>
          </p:cNvPr>
          <p:cNvSpPr txBox="1"/>
          <p:nvPr/>
        </p:nvSpPr>
        <p:spPr>
          <a:xfrm>
            <a:off x="298154" y="5126648"/>
            <a:ext cx="6109854" cy="369332"/>
          </a:xfrm>
          <a:prstGeom prst="rect">
            <a:avLst/>
          </a:prstGeom>
          <a:noFill/>
        </p:spPr>
        <p:txBody>
          <a:bodyPr wrap="square">
            <a:spAutoFit/>
          </a:bodyPr>
          <a:lstStyle/>
          <a:p>
            <a:r>
              <a:rPr lang="en-US" dirty="0">
                <a:solidFill>
                  <a:schemeClr val="bg1">
                    <a:lumMod val="50000"/>
                  </a:schemeClr>
                </a:solidFill>
              </a:rPr>
              <a:t>Global and regional drinking water coverage, 2015–2022 (%)</a:t>
            </a:r>
          </a:p>
        </p:txBody>
      </p:sp>
      <p:sp>
        <p:nvSpPr>
          <p:cNvPr id="3" name="Slide Number Placeholder 3">
            <a:extLst>
              <a:ext uri="{FF2B5EF4-FFF2-40B4-BE49-F238E27FC236}">
                <a16:creationId xmlns:a16="http://schemas.microsoft.com/office/drawing/2014/main" id="{EEA02A51-9389-B329-D209-BCCF54C0835D}"/>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18042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sz="3600" dirty="0"/>
              <a:t>Improved is not always accessible, </a:t>
            </a:r>
            <a:br>
              <a:rPr lang="en-US" sz="3600" dirty="0"/>
            </a:br>
            <a:r>
              <a:rPr lang="en-US" sz="3600" dirty="0"/>
              <a:t>available, or free from contamination </a:t>
            </a:r>
            <a:endParaRPr lang="en-GB" sz="3600" dirty="0"/>
          </a:p>
        </p:txBody>
      </p:sp>
      <p:sp>
        <p:nvSpPr>
          <p:cNvPr id="8" name="TextBox 7">
            <a:extLst>
              <a:ext uri="{FF2B5EF4-FFF2-40B4-BE49-F238E27FC236}">
                <a16:creationId xmlns:a16="http://schemas.microsoft.com/office/drawing/2014/main" id="{CBC6FDFD-0B33-4DA0-83CE-CF76B6E46FF9}"/>
              </a:ext>
            </a:extLst>
          </p:cNvPr>
          <p:cNvSpPr txBox="1"/>
          <p:nvPr/>
        </p:nvSpPr>
        <p:spPr>
          <a:xfrm>
            <a:off x="1075857" y="5627034"/>
            <a:ext cx="9497932" cy="369332"/>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Regional snapshots: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https://washdata.org/how-we-work/country-and-regional-engagement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1B2B5E6-D3F8-7F79-58F8-C9943B0EF0A5}"/>
              </a:ext>
            </a:extLst>
          </p:cNvPr>
          <p:cNvPicPr>
            <a:picLocks noChangeAspect="1"/>
          </p:cNvPicPr>
          <p:nvPr/>
        </p:nvPicPr>
        <p:blipFill>
          <a:blip r:embed="rId4"/>
          <a:stretch>
            <a:fillRect/>
          </a:stretch>
        </p:blipFill>
        <p:spPr>
          <a:xfrm>
            <a:off x="0" y="1765425"/>
            <a:ext cx="12192000" cy="3327149"/>
          </a:xfrm>
          <a:prstGeom prst="rect">
            <a:avLst/>
          </a:prstGeom>
        </p:spPr>
      </p:pic>
      <p:sp>
        <p:nvSpPr>
          <p:cNvPr id="3" name="Slide Number Placeholder 3">
            <a:extLst>
              <a:ext uri="{FF2B5EF4-FFF2-40B4-BE49-F238E27FC236}">
                <a16:creationId xmlns:a16="http://schemas.microsoft.com/office/drawing/2014/main" id="{E6C969C5-8172-F87F-5E79-9133FCB71CD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4722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C4F6-2D7D-4023-9365-AFCA01AD426E}"/>
              </a:ext>
            </a:extLst>
          </p:cNvPr>
          <p:cNvSpPr>
            <a:spLocks noGrp="1"/>
          </p:cNvSpPr>
          <p:nvPr>
            <p:ph type="title"/>
          </p:nvPr>
        </p:nvSpPr>
        <p:spPr>
          <a:xfrm>
            <a:off x="850669" y="228457"/>
            <a:ext cx="10972800" cy="1143000"/>
          </a:xfrm>
        </p:spPr>
        <p:txBody>
          <a:bodyPr/>
          <a:lstStyle/>
          <a:p>
            <a:r>
              <a:rPr lang="en-US" sz="2800" dirty="0"/>
              <a:t>Water quality is the most common limiting factor</a:t>
            </a:r>
            <a:br>
              <a:rPr lang="en-US" sz="2800" dirty="0"/>
            </a:br>
            <a:r>
              <a:rPr lang="en-US" sz="2800" dirty="0"/>
              <a:t>for safely managed drinking water services</a:t>
            </a:r>
          </a:p>
        </p:txBody>
      </p:sp>
      <p:sp>
        <p:nvSpPr>
          <p:cNvPr id="3" name="Content Placeholder 2">
            <a:extLst>
              <a:ext uri="{FF2B5EF4-FFF2-40B4-BE49-F238E27FC236}">
                <a16:creationId xmlns:a16="http://schemas.microsoft.com/office/drawing/2014/main" id="{57C4C360-FAD7-429E-AED2-6628046AFDD5}"/>
              </a:ext>
            </a:extLst>
          </p:cNvPr>
          <p:cNvSpPr>
            <a:spLocks noGrp="1"/>
          </p:cNvSpPr>
          <p:nvPr>
            <p:ph idx="1"/>
          </p:nvPr>
        </p:nvSpPr>
        <p:spPr>
          <a:xfrm>
            <a:off x="5752407" y="2019992"/>
            <a:ext cx="6012873" cy="3541223"/>
          </a:xfrm>
        </p:spPr>
        <p:txBody>
          <a:bodyPr/>
          <a:lstStyle/>
          <a:p>
            <a:r>
              <a:rPr lang="en-US" sz="1800" dirty="0"/>
              <a:t>The lowest (min) of availability, accessibility, quality is therefore the ‘limiting factor’.</a:t>
            </a:r>
          </a:p>
          <a:p>
            <a:r>
              <a:rPr lang="en-US" sz="1800" dirty="0"/>
              <a:t>142 estimates at national level, only 75 in rural areas and 96 in urban areas. </a:t>
            </a:r>
          </a:p>
          <a:p>
            <a:r>
              <a:rPr lang="en-US" sz="1800" dirty="0"/>
              <a:t>Water quality is limiting factor in about half of cases (49%).</a:t>
            </a:r>
          </a:p>
          <a:p>
            <a:r>
              <a:rPr lang="en-US" sz="1800" dirty="0"/>
              <a:t>Accessibility on premises is second most common (27% and is particularly an issue in rural areas (36%).</a:t>
            </a:r>
          </a:p>
          <a:p>
            <a:r>
              <a:rPr lang="en-US" sz="1800" dirty="0"/>
              <a:t>Availability when needed is less common (13%), but especially in urban areas is an issue in certain countries (24%). </a:t>
            </a:r>
          </a:p>
        </p:txBody>
      </p:sp>
      <p:pic>
        <p:nvPicPr>
          <p:cNvPr id="5" name="Picture 4">
            <a:extLst>
              <a:ext uri="{FF2B5EF4-FFF2-40B4-BE49-F238E27FC236}">
                <a16:creationId xmlns:a16="http://schemas.microsoft.com/office/drawing/2014/main" id="{B495C97D-9637-5DAA-EC9A-91A5E1B13605}"/>
              </a:ext>
            </a:extLst>
          </p:cNvPr>
          <p:cNvPicPr>
            <a:picLocks noChangeAspect="1"/>
          </p:cNvPicPr>
          <p:nvPr/>
        </p:nvPicPr>
        <p:blipFill>
          <a:blip r:embed="rId3"/>
          <a:stretch>
            <a:fillRect/>
          </a:stretch>
        </p:blipFill>
        <p:spPr>
          <a:xfrm>
            <a:off x="509847" y="1243747"/>
            <a:ext cx="4768735" cy="4814296"/>
          </a:xfrm>
          <a:prstGeom prst="rect">
            <a:avLst/>
          </a:prstGeom>
        </p:spPr>
      </p:pic>
      <p:sp>
        <p:nvSpPr>
          <p:cNvPr id="4" name="Slide Number Placeholder 3">
            <a:extLst>
              <a:ext uri="{FF2B5EF4-FFF2-40B4-BE49-F238E27FC236}">
                <a16:creationId xmlns:a16="http://schemas.microsoft.com/office/drawing/2014/main" id="{8E39BD73-2C74-B5AE-C856-47E810385FCE}"/>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919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9F70-9A49-465B-B3EF-9A1DF9022E64}"/>
              </a:ext>
            </a:extLst>
          </p:cNvPr>
          <p:cNvSpPr>
            <a:spLocks noGrp="1"/>
          </p:cNvSpPr>
          <p:nvPr>
            <p:ph type="title"/>
          </p:nvPr>
        </p:nvSpPr>
        <p:spPr>
          <a:xfrm>
            <a:off x="609599" y="43738"/>
            <a:ext cx="10972800" cy="1143000"/>
          </a:xfrm>
        </p:spPr>
        <p:txBody>
          <a:bodyPr/>
          <a:lstStyle/>
          <a:p>
            <a:r>
              <a:rPr lang="en-US" dirty="0"/>
              <a:t>Accessible on premises</a:t>
            </a:r>
          </a:p>
        </p:txBody>
      </p:sp>
      <p:pic>
        <p:nvPicPr>
          <p:cNvPr id="5" name="Picture 4">
            <a:extLst>
              <a:ext uri="{FF2B5EF4-FFF2-40B4-BE49-F238E27FC236}">
                <a16:creationId xmlns:a16="http://schemas.microsoft.com/office/drawing/2014/main" id="{BF617792-1683-8AC0-26AE-2325B3E6CC03}"/>
              </a:ext>
            </a:extLst>
          </p:cNvPr>
          <p:cNvPicPr>
            <a:picLocks noChangeAspect="1"/>
          </p:cNvPicPr>
          <p:nvPr/>
        </p:nvPicPr>
        <p:blipFill>
          <a:blip r:embed="rId3"/>
          <a:stretch>
            <a:fillRect/>
          </a:stretch>
        </p:blipFill>
        <p:spPr>
          <a:xfrm>
            <a:off x="333989" y="944619"/>
            <a:ext cx="11277600" cy="4619625"/>
          </a:xfrm>
          <a:prstGeom prst="rect">
            <a:avLst/>
          </a:prstGeom>
        </p:spPr>
      </p:pic>
      <p:sp>
        <p:nvSpPr>
          <p:cNvPr id="4" name="Rectangle 3">
            <a:extLst>
              <a:ext uri="{FF2B5EF4-FFF2-40B4-BE49-F238E27FC236}">
                <a16:creationId xmlns:a16="http://schemas.microsoft.com/office/drawing/2014/main" id="{A2961C52-1958-45B5-AC7C-E0E9DA19F780}"/>
              </a:ext>
            </a:extLst>
          </p:cNvPr>
          <p:cNvSpPr/>
          <p:nvPr/>
        </p:nvSpPr>
        <p:spPr>
          <a:xfrm>
            <a:off x="1198513" y="4140051"/>
            <a:ext cx="4609579"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D839E8E-302D-4012-BE8C-40DD4DC4D085}"/>
              </a:ext>
            </a:extLst>
          </p:cNvPr>
          <p:cNvSpPr/>
          <p:nvPr/>
        </p:nvSpPr>
        <p:spPr>
          <a:xfrm>
            <a:off x="7002010" y="3943476"/>
            <a:ext cx="4609579"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55D06F-2DFE-6A89-25DE-75CB69867605}"/>
              </a:ext>
            </a:extLst>
          </p:cNvPr>
          <p:cNvPicPr>
            <a:picLocks noChangeAspect="1"/>
          </p:cNvPicPr>
          <p:nvPr/>
        </p:nvPicPr>
        <p:blipFill>
          <a:blip r:embed="rId4"/>
          <a:stretch>
            <a:fillRect/>
          </a:stretch>
        </p:blipFill>
        <p:spPr>
          <a:xfrm>
            <a:off x="1229484" y="5564244"/>
            <a:ext cx="9486610" cy="473052"/>
          </a:xfrm>
          <a:prstGeom prst="rect">
            <a:avLst/>
          </a:prstGeom>
        </p:spPr>
      </p:pic>
      <p:sp>
        <p:nvSpPr>
          <p:cNvPr id="3" name="Slide Number Placeholder 3">
            <a:extLst>
              <a:ext uri="{FF2B5EF4-FFF2-40B4-BE49-F238E27FC236}">
                <a16:creationId xmlns:a16="http://schemas.microsoft.com/office/drawing/2014/main" id="{02C54D7F-C62B-9B09-318A-6BFB15BAAB4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0744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9F70-9A49-465B-B3EF-9A1DF9022E64}"/>
              </a:ext>
            </a:extLst>
          </p:cNvPr>
          <p:cNvSpPr>
            <a:spLocks noGrp="1"/>
          </p:cNvSpPr>
          <p:nvPr>
            <p:ph type="title"/>
          </p:nvPr>
        </p:nvSpPr>
        <p:spPr>
          <a:xfrm>
            <a:off x="609599" y="89535"/>
            <a:ext cx="10972800" cy="1143000"/>
          </a:xfrm>
        </p:spPr>
        <p:txBody>
          <a:bodyPr/>
          <a:lstStyle/>
          <a:p>
            <a:r>
              <a:rPr lang="en-US" dirty="0"/>
              <a:t>Available when needed</a:t>
            </a:r>
          </a:p>
        </p:txBody>
      </p:sp>
      <p:pic>
        <p:nvPicPr>
          <p:cNvPr id="5" name="Picture 4">
            <a:extLst>
              <a:ext uri="{FF2B5EF4-FFF2-40B4-BE49-F238E27FC236}">
                <a16:creationId xmlns:a16="http://schemas.microsoft.com/office/drawing/2014/main" id="{809E6D69-6838-1B7E-E445-5C6551E7FBC9}"/>
              </a:ext>
            </a:extLst>
          </p:cNvPr>
          <p:cNvPicPr>
            <a:picLocks noChangeAspect="1"/>
          </p:cNvPicPr>
          <p:nvPr/>
        </p:nvPicPr>
        <p:blipFill>
          <a:blip r:embed="rId3"/>
          <a:stretch>
            <a:fillRect/>
          </a:stretch>
        </p:blipFill>
        <p:spPr>
          <a:xfrm>
            <a:off x="609599" y="1527732"/>
            <a:ext cx="11325225" cy="3705225"/>
          </a:xfrm>
          <a:prstGeom prst="rect">
            <a:avLst/>
          </a:prstGeom>
        </p:spPr>
      </p:pic>
      <p:sp>
        <p:nvSpPr>
          <p:cNvPr id="12" name="Rectangle 11">
            <a:extLst>
              <a:ext uri="{FF2B5EF4-FFF2-40B4-BE49-F238E27FC236}">
                <a16:creationId xmlns:a16="http://schemas.microsoft.com/office/drawing/2014/main" id="{9DBF0429-D4E8-40EB-A62D-63E027345513}"/>
              </a:ext>
            </a:extLst>
          </p:cNvPr>
          <p:cNvSpPr/>
          <p:nvPr/>
        </p:nvSpPr>
        <p:spPr>
          <a:xfrm>
            <a:off x="1676333" y="3830626"/>
            <a:ext cx="4595878" cy="2479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4B547B07-D08F-41FA-9434-8540B7E636C5}"/>
              </a:ext>
            </a:extLst>
          </p:cNvPr>
          <p:cNvSpPr/>
          <p:nvPr/>
        </p:nvSpPr>
        <p:spPr>
          <a:xfrm>
            <a:off x="7237010" y="3517061"/>
            <a:ext cx="4600053" cy="1171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3EA3C0C-9C44-855B-466E-8B5392CD3257}"/>
              </a:ext>
            </a:extLst>
          </p:cNvPr>
          <p:cNvSpPr/>
          <p:nvPr/>
        </p:nvSpPr>
        <p:spPr>
          <a:xfrm>
            <a:off x="7237009" y="4257849"/>
            <a:ext cx="4600053" cy="1171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CC24A28-504A-A6D1-C1D6-7EC23899A7B8}"/>
              </a:ext>
            </a:extLst>
          </p:cNvPr>
          <p:cNvPicPr>
            <a:picLocks noChangeAspect="1"/>
          </p:cNvPicPr>
          <p:nvPr/>
        </p:nvPicPr>
        <p:blipFill>
          <a:blip r:embed="rId4"/>
          <a:stretch>
            <a:fillRect/>
          </a:stretch>
        </p:blipFill>
        <p:spPr>
          <a:xfrm>
            <a:off x="609599" y="1170005"/>
            <a:ext cx="11325225" cy="333375"/>
          </a:xfrm>
          <a:prstGeom prst="rect">
            <a:avLst/>
          </a:prstGeom>
        </p:spPr>
      </p:pic>
      <p:pic>
        <p:nvPicPr>
          <p:cNvPr id="3" name="Picture 2">
            <a:extLst>
              <a:ext uri="{FF2B5EF4-FFF2-40B4-BE49-F238E27FC236}">
                <a16:creationId xmlns:a16="http://schemas.microsoft.com/office/drawing/2014/main" id="{AD1A6DAF-CED5-35DA-3D77-C36D4A79DB5C}"/>
              </a:ext>
            </a:extLst>
          </p:cNvPr>
          <p:cNvPicPr>
            <a:picLocks noChangeAspect="1"/>
          </p:cNvPicPr>
          <p:nvPr/>
        </p:nvPicPr>
        <p:blipFill>
          <a:blip r:embed="rId5"/>
          <a:stretch>
            <a:fillRect/>
          </a:stretch>
        </p:blipFill>
        <p:spPr>
          <a:xfrm>
            <a:off x="1528906" y="5257309"/>
            <a:ext cx="9486610" cy="473052"/>
          </a:xfrm>
          <a:prstGeom prst="rect">
            <a:avLst/>
          </a:prstGeom>
        </p:spPr>
      </p:pic>
      <p:sp>
        <p:nvSpPr>
          <p:cNvPr id="4" name="Slide Number Placeholder 3">
            <a:extLst>
              <a:ext uri="{FF2B5EF4-FFF2-40B4-BE49-F238E27FC236}">
                <a16:creationId xmlns:a16="http://schemas.microsoft.com/office/drawing/2014/main" id="{5BEB8866-2026-1B26-A993-C3D53EC818A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618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AF177E-07C9-8EC9-E93D-2834129AD921}"/>
              </a:ext>
            </a:extLst>
          </p:cNvPr>
          <p:cNvPicPr>
            <a:picLocks noChangeAspect="1"/>
          </p:cNvPicPr>
          <p:nvPr/>
        </p:nvPicPr>
        <p:blipFill>
          <a:blip r:embed="rId3"/>
          <a:stretch>
            <a:fillRect/>
          </a:stretch>
        </p:blipFill>
        <p:spPr>
          <a:xfrm>
            <a:off x="1347787" y="5378823"/>
            <a:ext cx="9496425" cy="485775"/>
          </a:xfrm>
          <a:prstGeom prst="rect">
            <a:avLst/>
          </a:prstGeom>
        </p:spPr>
      </p:pic>
      <p:pic>
        <p:nvPicPr>
          <p:cNvPr id="8" name="Picture 7">
            <a:extLst>
              <a:ext uri="{FF2B5EF4-FFF2-40B4-BE49-F238E27FC236}">
                <a16:creationId xmlns:a16="http://schemas.microsoft.com/office/drawing/2014/main" id="{0822CA4D-6DDB-5CF3-092A-E3C78E8E2207}"/>
              </a:ext>
            </a:extLst>
          </p:cNvPr>
          <p:cNvPicPr>
            <a:picLocks noChangeAspect="1"/>
          </p:cNvPicPr>
          <p:nvPr/>
        </p:nvPicPr>
        <p:blipFill>
          <a:blip r:embed="rId4"/>
          <a:stretch>
            <a:fillRect/>
          </a:stretch>
        </p:blipFill>
        <p:spPr>
          <a:xfrm>
            <a:off x="527539" y="119323"/>
            <a:ext cx="11296650" cy="333375"/>
          </a:xfrm>
          <a:prstGeom prst="rect">
            <a:avLst/>
          </a:prstGeom>
        </p:spPr>
      </p:pic>
      <p:pic>
        <p:nvPicPr>
          <p:cNvPr id="10" name="Picture 9">
            <a:extLst>
              <a:ext uri="{FF2B5EF4-FFF2-40B4-BE49-F238E27FC236}">
                <a16:creationId xmlns:a16="http://schemas.microsoft.com/office/drawing/2014/main" id="{FED5C650-FAEB-812A-5475-719C419F209E}"/>
              </a:ext>
            </a:extLst>
          </p:cNvPr>
          <p:cNvPicPr>
            <a:picLocks noChangeAspect="1"/>
          </p:cNvPicPr>
          <p:nvPr/>
        </p:nvPicPr>
        <p:blipFill>
          <a:blip r:embed="rId5"/>
          <a:stretch>
            <a:fillRect/>
          </a:stretch>
        </p:blipFill>
        <p:spPr>
          <a:xfrm>
            <a:off x="527539" y="417778"/>
            <a:ext cx="11175796" cy="6328236"/>
          </a:xfrm>
          <a:prstGeom prst="rect">
            <a:avLst/>
          </a:prstGeom>
        </p:spPr>
      </p:pic>
      <p:sp>
        <p:nvSpPr>
          <p:cNvPr id="6" name="Rectangle 5">
            <a:extLst>
              <a:ext uri="{FF2B5EF4-FFF2-40B4-BE49-F238E27FC236}">
                <a16:creationId xmlns:a16="http://schemas.microsoft.com/office/drawing/2014/main" id="{D05F9449-0129-493E-9797-E0F0D2CC1A26}"/>
              </a:ext>
            </a:extLst>
          </p:cNvPr>
          <p:cNvSpPr/>
          <p:nvPr/>
        </p:nvSpPr>
        <p:spPr>
          <a:xfrm>
            <a:off x="487029" y="5441453"/>
            <a:ext cx="5686817"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D1FBC21-66D2-463E-858C-BBE283D19630}"/>
              </a:ext>
            </a:extLst>
          </p:cNvPr>
          <p:cNvSpPr/>
          <p:nvPr/>
        </p:nvSpPr>
        <p:spPr>
          <a:xfrm>
            <a:off x="6168044" y="5266031"/>
            <a:ext cx="5456643" cy="1252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BA2EEB0-4E8E-130F-8961-C01213F18BA5}"/>
              </a:ext>
            </a:extLst>
          </p:cNvPr>
          <p:cNvPicPr>
            <a:picLocks noChangeAspect="1"/>
          </p:cNvPicPr>
          <p:nvPr/>
        </p:nvPicPr>
        <p:blipFill>
          <a:blip r:embed="rId6"/>
          <a:stretch>
            <a:fillRect/>
          </a:stretch>
        </p:blipFill>
        <p:spPr>
          <a:xfrm>
            <a:off x="527539" y="6451306"/>
            <a:ext cx="10947196" cy="254367"/>
          </a:xfrm>
          <a:prstGeom prst="rect">
            <a:avLst/>
          </a:prstGeom>
        </p:spPr>
      </p:pic>
      <p:sp>
        <p:nvSpPr>
          <p:cNvPr id="2" name="Slide Number Placeholder 3">
            <a:extLst>
              <a:ext uri="{FF2B5EF4-FFF2-40B4-BE49-F238E27FC236}">
                <a16:creationId xmlns:a16="http://schemas.microsoft.com/office/drawing/2014/main" id="{26CDDE31-E8EE-436D-0883-6965C6195C7C}"/>
              </a:ext>
            </a:extLst>
          </p:cNvPr>
          <p:cNvSpPr>
            <a:spLocks noGrp="1"/>
          </p:cNvSpPr>
          <p:nvPr>
            <p:ph type="sldNum" sz="quarter" idx="12"/>
          </p:nvPr>
        </p:nvSpPr>
        <p:spPr>
          <a:xfrm>
            <a:off x="9167284" y="6248775"/>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2014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E5A-C3AC-48F0-85F1-9695C57CC78A}"/>
              </a:ext>
            </a:extLst>
          </p:cNvPr>
          <p:cNvSpPr>
            <a:spLocks noGrp="1"/>
          </p:cNvSpPr>
          <p:nvPr>
            <p:ph type="title"/>
          </p:nvPr>
        </p:nvSpPr>
        <p:spPr>
          <a:xfrm>
            <a:off x="609600" y="0"/>
            <a:ext cx="10972800" cy="1143000"/>
          </a:xfrm>
        </p:spPr>
        <p:txBody>
          <a:bodyPr/>
          <a:lstStyle/>
          <a:p>
            <a:r>
              <a:rPr lang="en-US" dirty="0"/>
              <a:t>Conclusions</a:t>
            </a:r>
            <a:endParaRPr lang="en-US" b="1" dirty="0">
              <a:solidFill>
                <a:srgbClr val="0070C0"/>
              </a:solidFill>
            </a:endParaRPr>
          </a:p>
        </p:txBody>
      </p:sp>
      <p:sp>
        <p:nvSpPr>
          <p:cNvPr id="3" name="Content Placeholder 2">
            <a:extLst>
              <a:ext uri="{FF2B5EF4-FFF2-40B4-BE49-F238E27FC236}">
                <a16:creationId xmlns:a16="http://schemas.microsoft.com/office/drawing/2014/main" id="{DE82072E-06BE-4531-81F7-5A60DF72A407}"/>
              </a:ext>
            </a:extLst>
          </p:cNvPr>
          <p:cNvSpPr>
            <a:spLocks noGrp="1"/>
          </p:cNvSpPr>
          <p:nvPr>
            <p:ph idx="1"/>
          </p:nvPr>
        </p:nvSpPr>
        <p:spPr>
          <a:xfrm>
            <a:off x="809105" y="1041743"/>
            <a:ext cx="10972800" cy="4525963"/>
          </a:xfrm>
        </p:spPr>
        <p:txBody>
          <a:bodyPr/>
          <a:lstStyle/>
          <a:p>
            <a:pPr marL="0" indent="0">
              <a:buNone/>
            </a:pPr>
            <a:r>
              <a:rPr lang="en-US" dirty="0"/>
              <a:t>Strengthening national systems for monitoring SDG targets</a:t>
            </a:r>
          </a:p>
          <a:p>
            <a:r>
              <a:rPr lang="en-US" sz="2400" dirty="0"/>
              <a:t>Data availability improving but large gaps remain</a:t>
            </a:r>
          </a:p>
          <a:p>
            <a:pPr lvl="1"/>
            <a:r>
              <a:rPr lang="en-US" sz="2000" dirty="0"/>
              <a:t>Household survey data infrequent (3-5 years)</a:t>
            </a:r>
          </a:p>
          <a:p>
            <a:pPr lvl="1"/>
            <a:r>
              <a:rPr lang="en-US" sz="2000" dirty="0"/>
              <a:t>Administrative/regulatory data coverage incomplete (</a:t>
            </a:r>
            <a:r>
              <a:rPr lang="en-US" sz="2000" dirty="0" err="1"/>
              <a:t>esp</a:t>
            </a:r>
            <a:r>
              <a:rPr lang="en-US" sz="2000" dirty="0"/>
              <a:t> rural, non-piped) </a:t>
            </a:r>
          </a:p>
          <a:p>
            <a:r>
              <a:rPr lang="en-US" sz="2400" dirty="0"/>
              <a:t>Data quality varies widely between and within countries</a:t>
            </a:r>
          </a:p>
          <a:p>
            <a:pPr lvl="1"/>
            <a:r>
              <a:rPr lang="en-US" sz="2000" dirty="0"/>
              <a:t>Standardized definitions, representative samples, disaggregation of variables  </a:t>
            </a:r>
          </a:p>
          <a:p>
            <a:r>
              <a:rPr lang="en-US" sz="2400" dirty="0"/>
              <a:t>Moving beyond project/</a:t>
            </a:r>
            <a:r>
              <a:rPr lang="en-US" sz="2400" dirty="0" err="1"/>
              <a:t>programme</a:t>
            </a:r>
            <a:r>
              <a:rPr lang="en-US" sz="2400" dirty="0"/>
              <a:t> monitoring to national monitoring</a:t>
            </a:r>
          </a:p>
          <a:p>
            <a:pPr marL="0" indent="0">
              <a:buNone/>
            </a:pPr>
            <a:r>
              <a:rPr lang="en-US" dirty="0"/>
              <a:t>Accelerating progress towards SDG targets</a:t>
            </a:r>
          </a:p>
          <a:p>
            <a:r>
              <a:rPr lang="en-US" sz="2400" dirty="0"/>
              <a:t>Quality is important, but it’s not everything</a:t>
            </a:r>
          </a:p>
          <a:p>
            <a:r>
              <a:rPr lang="en-US" sz="2400" dirty="0"/>
              <a:t>On premises is a big challenge especially in rural areas and in sub-Saharan Africa</a:t>
            </a:r>
          </a:p>
          <a:p>
            <a:r>
              <a:rPr lang="en-US" sz="2400" dirty="0"/>
              <a:t>Availability is a challenge in middle-income countries, especially in urban areas</a:t>
            </a:r>
          </a:p>
        </p:txBody>
      </p:sp>
      <p:sp>
        <p:nvSpPr>
          <p:cNvPr id="4" name="Slide Number Placeholder 3">
            <a:extLst>
              <a:ext uri="{FF2B5EF4-FFF2-40B4-BE49-F238E27FC236}">
                <a16:creationId xmlns:a16="http://schemas.microsoft.com/office/drawing/2014/main" id="{39211103-2ED6-A2F1-8E41-D049E73C7025}"/>
              </a:ext>
            </a:extLst>
          </p:cNvPr>
          <p:cNvSpPr>
            <a:spLocks noGrp="1"/>
          </p:cNvSpPr>
          <p:nvPr>
            <p:ph type="sldNum" sz="quarter" idx="12"/>
          </p:nvPr>
        </p:nvSpPr>
        <p:spPr>
          <a:xfrm>
            <a:off x="9167284" y="6342904"/>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74202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6A3CD8-E2A6-C6A2-FFA7-EC35E15FD1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08612"/>
            <a:ext cx="12192000" cy="8075224"/>
          </a:xfrm>
          <a:prstGeom prst="rect">
            <a:avLst/>
          </a:prstGeom>
        </p:spPr>
      </p:pic>
      <p:sp>
        <p:nvSpPr>
          <p:cNvPr id="6" name="TextBox 5">
            <a:extLst>
              <a:ext uri="{FF2B5EF4-FFF2-40B4-BE49-F238E27FC236}">
                <a16:creationId xmlns:a16="http://schemas.microsoft.com/office/drawing/2014/main" id="{909F31D3-3472-6CFD-6F64-BAD500C5C232}"/>
              </a:ext>
            </a:extLst>
          </p:cNvPr>
          <p:cNvSpPr txBox="1"/>
          <p:nvPr/>
        </p:nvSpPr>
        <p:spPr>
          <a:xfrm>
            <a:off x="7648015" y="3741875"/>
            <a:ext cx="2356597" cy="646331"/>
          </a:xfrm>
          <a:prstGeom prst="rect">
            <a:avLst/>
          </a:prstGeom>
          <a:noFill/>
        </p:spPr>
        <p:txBody>
          <a:bodyPr wrap="square">
            <a:spAutoFit/>
          </a:bodyPr>
          <a:lstStyle/>
          <a:p>
            <a:pPr algn="ctr"/>
            <a:r>
              <a:rPr lang="en-US" sz="3600" dirty="0">
                <a:solidFill>
                  <a:schemeClr val="bg1"/>
                </a:solidFill>
              </a:rPr>
              <a:t>Thank you!</a:t>
            </a:r>
          </a:p>
        </p:txBody>
      </p:sp>
    </p:spTree>
    <p:extLst>
      <p:ext uri="{BB962C8B-B14F-4D97-AF65-F5344CB8AC3E}">
        <p14:creationId xmlns:p14="http://schemas.microsoft.com/office/powerpoint/2010/main" val="899931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8E02-58B2-4D09-A75E-2D7D644B136C}"/>
              </a:ext>
            </a:extLst>
          </p:cNvPr>
          <p:cNvSpPr>
            <a:spLocks noGrp="1"/>
          </p:cNvSpPr>
          <p:nvPr>
            <p:ph type="title"/>
          </p:nvPr>
        </p:nvSpPr>
        <p:spPr>
          <a:xfrm>
            <a:off x="5702531" y="274638"/>
            <a:ext cx="5879869" cy="1143000"/>
          </a:xfrm>
        </p:spPr>
        <p:txBody>
          <a:bodyPr/>
          <a:lstStyle/>
          <a:p>
            <a:r>
              <a:rPr lang="en-US" dirty="0"/>
              <a:t>Key challenges</a:t>
            </a:r>
          </a:p>
        </p:txBody>
      </p:sp>
      <p:sp>
        <p:nvSpPr>
          <p:cNvPr id="4" name="Content Placeholder 2">
            <a:extLst>
              <a:ext uri="{FF2B5EF4-FFF2-40B4-BE49-F238E27FC236}">
                <a16:creationId xmlns:a16="http://schemas.microsoft.com/office/drawing/2014/main" id="{DFEEC8A3-026A-4643-87FA-348E8FDEDF0E}"/>
              </a:ext>
            </a:extLst>
          </p:cNvPr>
          <p:cNvSpPr>
            <a:spLocks noGrp="1"/>
          </p:cNvSpPr>
          <p:nvPr>
            <p:ph idx="1"/>
          </p:nvPr>
        </p:nvSpPr>
        <p:spPr>
          <a:xfrm>
            <a:off x="6096000" y="1315114"/>
            <a:ext cx="5741324" cy="4434383"/>
          </a:xfrm>
        </p:spPr>
        <p:txBody>
          <a:bodyPr>
            <a:normAutofit fontScale="62500" lnSpcReduction="20000"/>
          </a:bodyPr>
          <a:lstStyle/>
          <a:p>
            <a:pPr marL="0" indent="0">
              <a:buNone/>
            </a:pPr>
            <a:r>
              <a:rPr lang="en-US" sz="2000" b="1" dirty="0">
                <a:solidFill>
                  <a:srgbClr val="00B0F0"/>
                </a:solidFill>
              </a:rPr>
              <a:t>Time to result</a:t>
            </a:r>
            <a:r>
              <a:rPr lang="en-US" sz="2000" dirty="0">
                <a:solidFill>
                  <a:srgbClr val="00B0F0"/>
                </a:solidFill>
              </a:rPr>
              <a:t> </a:t>
            </a:r>
            <a:r>
              <a:rPr lang="en-US" sz="2000" dirty="0"/>
              <a:t>(24 hours), difficult to feedback to households</a:t>
            </a:r>
          </a:p>
          <a:p>
            <a:pPr marL="0" indent="0">
              <a:buNone/>
            </a:pPr>
            <a:endParaRPr lang="en-US" sz="2000" b="1" dirty="0">
              <a:solidFill>
                <a:srgbClr val="00B0F0"/>
              </a:solidFill>
            </a:endParaRPr>
          </a:p>
          <a:p>
            <a:pPr marL="0" indent="0">
              <a:buNone/>
            </a:pPr>
            <a:r>
              <a:rPr lang="en-US" sz="2000" b="1" dirty="0">
                <a:solidFill>
                  <a:srgbClr val="00B0F0"/>
                </a:solidFill>
              </a:rPr>
              <a:t>Training</a:t>
            </a:r>
            <a:r>
              <a:rPr lang="en-US" sz="2000" dirty="0"/>
              <a:t> requirement: 3-4 days, especially difficult for Training of Trainers</a:t>
            </a:r>
          </a:p>
          <a:p>
            <a:endParaRPr lang="en-US" sz="2000" b="1" dirty="0">
              <a:solidFill>
                <a:srgbClr val="00B0F0"/>
              </a:solidFill>
            </a:endParaRPr>
          </a:p>
          <a:p>
            <a:pPr marL="0" indent="0">
              <a:buNone/>
            </a:pPr>
            <a:r>
              <a:rPr lang="en-US" sz="2000" b="1" dirty="0">
                <a:solidFill>
                  <a:srgbClr val="00B0F0"/>
                </a:solidFill>
              </a:rPr>
              <a:t>Cost: </a:t>
            </a:r>
            <a:r>
              <a:rPr lang="en-US" sz="2000" dirty="0"/>
              <a:t>US$1500 for the equipment, US$2.5 per test</a:t>
            </a:r>
          </a:p>
          <a:p>
            <a:endParaRPr lang="en-US" sz="2000" b="1" dirty="0">
              <a:solidFill>
                <a:srgbClr val="00B0F0"/>
              </a:solidFill>
            </a:endParaRPr>
          </a:p>
          <a:p>
            <a:pPr marL="0" indent="0">
              <a:buNone/>
            </a:pPr>
            <a:r>
              <a:rPr lang="en-US" sz="2000" b="1" dirty="0">
                <a:solidFill>
                  <a:srgbClr val="00B0F0"/>
                </a:solidFill>
              </a:rPr>
              <a:t>Incubation: </a:t>
            </a:r>
            <a:r>
              <a:rPr lang="en-US" sz="2000" dirty="0"/>
              <a:t>electricity or wearing belts – difficult at night, could be perceived as security risk</a:t>
            </a:r>
          </a:p>
          <a:p>
            <a:endParaRPr lang="en-US" sz="2000" b="1" dirty="0">
              <a:solidFill>
                <a:srgbClr val="00B0F0"/>
              </a:solidFill>
            </a:endParaRPr>
          </a:p>
          <a:p>
            <a:pPr marL="0" indent="0">
              <a:buNone/>
            </a:pPr>
            <a:r>
              <a:rPr lang="en-US" sz="2000" b="1" dirty="0">
                <a:solidFill>
                  <a:srgbClr val="00B0F0"/>
                </a:solidFill>
              </a:rPr>
              <a:t>Disposal: </a:t>
            </a:r>
            <a:r>
              <a:rPr lang="en-US" sz="2000" dirty="0"/>
              <a:t>volume of consumables and disinfection of used plates</a:t>
            </a:r>
          </a:p>
          <a:p>
            <a:pPr marL="0" indent="0">
              <a:buNone/>
            </a:pPr>
            <a:endParaRPr lang="en-US" sz="2000" dirty="0"/>
          </a:p>
          <a:p>
            <a:pPr marL="0" indent="0">
              <a:buNone/>
            </a:pPr>
            <a:r>
              <a:rPr lang="en-US" sz="2000" b="1" dirty="0">
                <a:solidFill>
                  <a:srgbClr val="00B0F0"/>
                </a:solidFill>
              </a:rPr>
              <a:t>Planning : </a:t>
            </a:r>
            <a:r>
              <a:rPr lang="en-GB" sz="2000" dirty="0"/>
              <a:t>Procurement of water quality testing equipment needs to be planned well in advance </a:t>
            </a:r>
            <a:r>
              <a:rPr lang="en-US" sz="2000" dirty="0"/>
              <a:t>(at least 3 months before the survey).</a:t>
            </a:r>
          </a:p>
          <a:p>
            <a:pPr marL="0" indent="0">
              <a:buNone/>
            </a:pPr>
            <a:endParaRPr lang="en-US" sz="2000" dirty="0"/>
          </a:p>
          <a:p>
            <a:pPr marL="0" indent="0">
              <a:buNone/>
            </a:pPr>
            <a:r>
              <a:rPr lang="en-US" sz="2000" b="1" dirty="0">
                <a:solidFill>
                  <a:srgbClr val="00B0F0"/>
                </a:solidFill>
              </a:rPr>
              <a:t>Frequency: </a:t>
            </a:r>
            <a:r>
              <a:rPr lang="en-US" sz="2000" dirty="0"/>
              <a:t>Interval of household surveys is 3 to 5 years </a:t>
            </a:r>
          </a:p>
          <a:p>
            <a:pPr marL="0" indent="0">
              <a:buNone/>
            </a:pPr>
            <a:endParaRPr lang="en-US" sz="2000" dirty="0"/>
          </a:p>
          <a:p>
            <a:pPr marL="0" indent="0">
              <a:buNone/>
            </a:pPr>
            <a:r>
              <a:rPr lang="en-US" sz="2000" b="1" dirty="0">
                <a:solidFill>
                  <a:srgbClr val="00B0F0"/>
                </a:solidFill>
              </a:rPr>
              <a:t>Additional parameters </a:t>
            </a:r>
            <a:r>
              <a:rPr lang="en-US" sz="2000" dirty="0"/>
              <a:t>that could and should be monitored to achieve a more comprehensive assessment of water quality. E. coli is insufficient</a:t>
            </a:r>
          </a:p>
          <a:p>
            <a:pPr marL="0" indent="0">
              <a:buNone/>
            </a:pPr>
            <a:endParaRPr lang="en-US" sz="2000" dirty="0"/>
          </a:p>
          <a:p>
            <a:pPr marL="0" indent="0">
              <a:buNone/>
            </a:pPr>
            <a:r>
              <a:rPr lang="en-US" sz="2100" b="1" dirty="0">
                <a:solidFill>
                  <a:srgbClr val="00B0F0"/>
                </a:solidFill>
              </a:rPr>
              <a:t>Source of contamination </a:t>
            </a:r>
            <a:r>
              <a:rPr lang="en-US" sz="2000" dirty="0"/>
              <a:t>cannot be assessed.</a:t>
            </a:r>
          </a:p>
          <a:p>
            <a:pPr marL="0" indent="0">
              <a:buNone/>
            </a:pPr>
            <a:endParaRPr lang="en-US" sz="2000" dirty="0"/>
          </a:p>
          <a:p>
            <a:pPr marL="0" indent="0">
              <a:buNone/>
            </a:pPr>
            <a:r>
              <a:rPr lang="en-US" sz="2100" b="1" dirty="0">
                <a:solidFill>
                  <a:srgbClr val="00B0F0"/>
                </a:solidFill>
              </a:rPr>
              <a:t>Local contamination: </a:t>
            </a:r>
            <a:r>
              <a:rPr lang="en-US" sz="2000" dirty="0"/>
              <a:t>Limited information.</a:t>
            </a:r>
            <a:endParaRPr lang="en-GB" sz="2400" dirty="0"/>
          </a:p>
        </p:txBody>
      </p:sp>
      <p:sp>
        <p:nvSpPr>
          <p:cNvPr id="6" name="TextBox 5">
            <a:extLst>
              <a:ext uri="{FF2B5EF4-FFF2-40B4-BE49-F238E27FC236}">
                <a16:creationId xmlns:a16="http://schemas.microsoft.com/office/drawing/2014/main" id="{B10B031D-4D58-42F7-A221-366DAC74F642}"/>
              </a:ext>
            </a:extLst>
          </p:cNvPr>
          <p:cNvSpPr txBox="1"/>
          <p:nvPr/>
        </p:nvSpPr>
        <p:spPr>
          <a:xfrm>
            <a:off x="1271294" y="5628562"/>
            <a:ext cx="9863178" cy="461666"/>
          </a:xfrm>
          <a:prstGeom prst="rect">
            <a:avLst/>
          </a:prstGeom>
          <a:noFill/>
        </p:spPr>
        <p:txBody>
          <a:bodyPr wrap="square">
            <a:spAutoFit/>
          </a:bodyPr>
          <a:lstStyle/>
          <a:p>
            <a:pPr marL="0" indent="0">
              <a:buNone/>
            </a:pPr>
            <a:r>
              <a:rPr lang="en-US" sz="2400" dirty="0">
                <a:sym typeface="Wingdings" panose="05000000000000000000" pitchFamily="2" charset="2"/>
              </a:rPr>
              <a:t> </a:t>
            </a:r>
            <a:r>
              <a:rPr lang="en-US" sz="2400" b="1" i="1" dirty="0"/>
              <a:t>UNICEF Supply Division </a:t>
            </a:r>
            <a:r>
              <a:rPr lang="en-US" sz="2400" b="1" i="1" dirty="0">
                <a:hlinkClick r:id="rId3"/>
              </a:rPr>
              <a:t>Innovation Challenge</a:t>
            </a:r>
            <a:r>
              <a:rPr lang="en-US" sz="2400" b="1" i="1" dirty="0"/>
              <a:t> on Rapid E. coli Detection</a:t>
            </a:r>
          </a:p>
        </p:txBody>
      </p:sp>
      <p:sp>
        <p:nvSpPr>
          <p:cNvPr id="7" name="Title 1">
            <a:extLst>
              <a:ext uri="{FF2B5EF4-FFF2-40B4-BE49-F238E27FC236}">
                <a16:creationId xmlns:a16="http://schemas.microsoft.com/office/drawing/2014/main" id="{F80CF9A9-DC32-4C9E-8B7E-277CBD46AADA}"/>
              </a:ext>
            </a:extLst>
          </p:cNvPr>
          <p:cNvSpPr txBox="1">
            <a:spLocks/>
          </p:cNvSpPr>
          <p:nvPr/>
        </p:nvSpPr>
        <p:spPr bwMode="auto">
          <a:xfrm>
            <a:off x="-307571" y="274638"/>
            <a:ext cx="58798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Advantages</a:t>
            </a:r>
          </a:p>
        </p:txBody>
      </p:sp>
      <p:sp>
        <p:nvSpPr>
          <p:cNvPr id="8" name="Content Placeholder 2">
            <a:extLst>
              <a:ext uri="{FF2B5EF4-FFF2-40B4-BE49-F238E27FC236}">
                <a16:creationId xmlns:a16="http://schemas.microsoft.com/office/drawing/2014/main" id="{65C08081-0B96-49A6-B629-D326A54D33B6}"/>
              </a:ext>
            </a:extLst>
          </p:cNvPr>
          <p:cNvSpPr txBox="1">
            <a:spLocks/>
          </p:cNvSpPr>
          <p:nvPr/>
        </p:nvSpPr>
        <p:spPr bwMode="auto">
          <a:xfrm>
            <a:off x="354676" y="1356057"/>
            <a:ext cx="5454738" cy="468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rgbClr val="00B0F0"/>
                </a:solidFill>
              </a:rPr>
              <a:t>Sampling: </a:t>
            </a:r>
            <a:r>
              <a:rPr lang="en-US" sz="2000" dirty="0"/>
              <a:t>Household surveys have representative samples; building on those samples is easier.</a:t>
            </a:r>
          </a:p>
          <a:p>
            <a:pPr marL="0" indent="0">
              <a:buFont typeface="Arial" charset="0"/>
              <a:buNone/>
            </a:pPr>
            <a:endParaRPr lang="en-US" sz="2000" b="1" dirty="0">
              <a:solidFill>
                <a:srgbClr val="00B0F0"/>
              </a:solidFill>
            </a:endParaRPr>
          </a:p>
          <a:p>
            <a:pPr marL="0" indent="0">
              <a:buFont typeface="Arial" charset="0"/>
              <a:buNone/>
            </a:pPr>
            <a:r>
              <a:rPr lang="en-US" sz="2000" b="1" dirty="0">
                <a:solidFill>
                  <a:srgbClr val="00B0F0"/>
                </a:solidFill>
              </a:rPr>
              <a:t>Staff: </a:t>
            </a:r>
            <a:r>
              <a:rPr lang="en-US" sz="2000" dirty="0"/>
              <a:t>No need for highly trained staff, using existing field staff for the household survey</a:t>
            </a:r>
          </a:p>
          <a:p>
            <a:pPr marL="0" indent="0">
              <a:buFont typeface="Arial" charset="0"/>
              <a:buNone/>
            </a:pPr>
            <a:endParaRPr lang="en-US" sz="2000" b="1" dirty="0">
              <a:solidFill>
                <a:srgbClr val="00B0F0"/>
              </a:solidFill>
            </a:endParaRPr>
          </a:p>
          <a:p>
            <a:pPr marL="0" indent="0">
              <a:buFont typeface="Arial" charset="0"/>
              <a:buNone/>
            </a:pPr>
            <a:r>
              <a:rPr lang="en-US" sz="2000" b="1" dirty="0">
                <a:solidFill>
                  <a:srgbClr val="00B0F0"/>
                </a:solidFill>
              </a:rPr>
              <a:t>Cost: </a:t>
            </a:r>
            <a:r>
              <a:rPr lang="en-US" sz="2000" dirty="0"/>
              <a:t>Could be expensive to run independently but easier and much less costly to piggyback on a national household survey (logistics, salaries for the same team)</a:t>
            </a:r>
          </a:p>
          <a:p>
            <a:endParaRPr lang="en-US" sz="2000" b="1" dirty="0">
              <a:solidFill>
                <a:srgbClr val="00B0F0"/>
              </a:solidFill>
            </a:endParaRPr>
          </a:p>
          <a:p>
            <a:pPr marL="0" indent="0">
              <a:buFont typeface="Arial" charset="0"/>
              <a:buNone/>
            </a:pPr>
            <a:r>
              <a:rPr lang="en-US" sz="2000" b="1" dirty="0">
                <a:solidFill>
                  <a:srgbClr val="00B0F0"/>
                </a:solidFill>
              </a:rPr>
              <a:t>Quality: </a:t>
            </a:r>
            <a:r>
              <a:rPr lang="en-US" sz="2000" dirty="0"/>
              <a:t>Built in measures (blank tests, supervision, lab technicians, reliable and standard testing materials – UNICEF Supply Division)</a:t>
            </a:r>
          </a:p>
          <a:p>
            <a:endParaRPr lang="en-US" sz="2000" b="1" dirty="0">
              <a:solidFill>
                <a:srgbClr val="00B0F0"/>
              </a:solidFill>
            </a:endParaRPr>
          </a:p>
          <a:p>
            <a:pPr marL="0" indent="0">
              <a:buFont typeface="Arial" charset="0"/>
              <a:buNone/>
            </a:pPr>
            <a:r>
              <a:rPr lang="en-US" sz="2000" b="1" dirty="0">
                <a:solidFill>
                  <a:srgbClr val="00B0F0"/>
                </a:solidFill>
              </a:rPr>
              <a:t>Data collection: </a:t>
            </a:r>
            <a:r>
              <a:rPr lang="en-US" sz="2000" dirty="0"/>
              <a:t>E. Coli only plates are easier to read</a:t>
            </a:r>
          </a:p>
          <a:p>
            <a:pPr marL="0" indent="0">
              <a:buFont typeface="Arial" charset="0"/>
              <a:buNone/>
            </a:pPr>
            <a:endParaRPr lang="en-US" sz="2000" dirty="0"/>
          </a:p>
          <a:p>
            <a:pPr marL="0" indent="0">
              <a:buFont typeface="Arial" charset="0"/>
              <a:buNone/>
            </a:pPr>
            <a:r>
              <a:rPr lang="en-US" sz="2000" b="1" dirty="0">
                <a:solidFill>
                  <a:srgbClr val="00B0F0"/>
                </a:solidFill>
              </a:rPr>
              <a:t>Analysis: </a:t>
            </a:r>
            <a:r>
              <a:rPr lang="en-US" sz="2000" dirty="0"/>
              <a:t>Household survey with wide range of variables at various disaggregation levels, e.g. socio-economic – inequalities wealth quintiles, subnational….</a:t>
            </a:r>
          </a:p>
          <a:p>
            <a:pPr marL="0" indent="0">
              <a:buFont typeface="Arial" charset="0"/>
              <a:buNone/>
            </a:pPr>
            <a:endParaRPr lang="en-US" sz="2000" dirty="0"/>
          </a:p>
          <a:p>
            <a:pPr marL="0" indent="0">
              <a:buFont typeface="Arial" charset="0"/>
              <a:buNone/>
            </a:pPr>
            <a:r>
              <a:rPr lang="en-US" sz="2000" b="1" dirty="0">
                <a:solidFill>
                  <a:srgbClr val="00B0F0"/>
                </a:solidFill>
              </a:rPr>
              <a:t>Risk factors for contamination: </a:t>
            </a:r>
            <a:r>
              <a:rPr lang="en-US" sz="2000" dirty="0"/>
              <a:t>What happens between PoC and </a:t>
            </a:r>
            <a:r>
              <a:rPr lang="en-US" sz="2000" dirty="0" err="1"/>
              <a:t>PoU</a:t>
            </a:r>
            <a:r>
              <a:rPr lang="en-US" sz="2000" dirty="0"/>
              <a:t> (water treatment, storage)</a:t>
            </a:r>
          </a:p>
          <a:p>
            <a:pPr marL="0" indent="0">
              <a:buFont typeface="Arial" charset="0"/>
              <a:buNone/>
            </a:pPr>
            <a:endParaRPr lang="en-US" sz="2000" dirty="0"/>
          </a:p>
          <a:p>
            <a:endParaRPr lang="en-GB" sz="2400" dirty="0"/>
          </a:p>
        </p:txBody>
      </p:sp>
      <p:pic>
        <p:nvPicPr>
          <p:cNvPr id="9" name="Picture 8">
            <a:extLst>
              <a:ext uri="{FF2B5EF4-FFF2-40B4-BE49-F238E27FC236}">
                <a16:creationId xmlns:a16="http://schemas.microsoft.com/office/drawing/2014/main" id="{C524796E-5C3A-4FC2-8089-09C76C70E9F2}"/>
              </a:ext>
            </a:extLst>
          </p:cNvPr>
          <p:cNvPicPr>
            <a:picLocks noChangeAspect="1"/>
          </p:cNvPicPr>
          <p:nvPr/>
        </p:nvPicPr>
        <p:blipFill rotWithShape="1">
          <a:blip r:embed="rId4"/>
          <a:srcRect l="52555" r="6149" b="39364"/>
          <a:stretch/>
        </p:blipFill>
        <p:spPr>
          <a:xfrm>
            <a:off x="4978175" y="0"/>
            <a:ext cx="1448711" cy="1345610"/>
          </a:xfrm>
          <a:prstGeom prst="rect">
            <a:avLst/>
          </a:prstGeom>
        </p:spPr>
      </p:pic>
      <p:sp>
        <p:nvSpPr>
          <p:cNvPr id="3" name="Slide Number Placeholder 3">
            <a:extLst>
              <a:ext uri="{FF2B5EF4-FFF2-40B4-BE49-F238E27FC236}">
                <a16:creationId xmlns:a16="http://schemas.microsoft.com/office/drawing/2014/main" id="{00002A19-C962-129B-2654-24BDDA3D525A}"/>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459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B4E7EC-C03B-06E9-B88C-ACE6DB9727AD}"/>
              </a:ext>
            </a:extLst>
          </p:cNvPr>
          <p:cNvPicPr>
            <a:picLocks noChangeAspect="1"/>
          </p:cNvPicPr>
          <p:nvPr/>
        </p:nvPicPr>
        <p:blipFill>
          <a:blip r:embed="rId3"/>
          <a:stretch>
            <a:fillRect/>
          </a:stretch>
        </p:blipFill>
        <p:spPr>
          <a:xfrm>
            <a:off x="5757733" y="1481021"/>
            <a:ext cx="2469248" cy="3269625"/>
          </a:xfrm>
          <a:prstGeom prst="rect">
            <a:avLst/>
          </a:prstGeom>
        </p:spPr>
      </p:pic>
      <p:pic>
        <p:nvPicPr>
          <p:cNvPr id="9" name="Picture 8">
            <a:extLst>
              <a:ext uri="{FF2B5EF4-FFF2-40B4-BE49-F238E27FC236}">
                <a16:creationId xmlns:a16="http://schemas.microsoft.com/office/drawing/2014/main" id="{C00C442C-706D-AB4B-1C96-5C46C06301DB}"/>
              </a:ext>
            </a:extLst>
          </p:cNvPr>
          <p:cNvPicPr>
            <a:picLocks noChangeAspect="1"/>
          </p:cNvPicPr>
          <p:nvPr/>
        </p:nvPicPr>
        <p:blipFill rotWithShape="1">
          <a:blip r:embed="rId4"/>
          <a:srcRect t="91522"/>
          <a:stretch/>
        </p:blipFill>
        <p:spPr>
          <a:xfrm>
            <a:off x="1441713" y="4451591"/>
            <a:ext cx="4095750" cy="296378"/>
          </a:xfrm>
          <a:prstGeom prst="rect">
            <a:avLst/>
          </a:prstGeom>
        </p:spPr>
      </p:pic>
      <p:pic>
        <p:nvPicPr>
          <p:cNvPr id="11" name="Picture 10">
            <a:extLst>
              <a:ext uri="{FF2B5EF4-FFF2-40B4-BE49-F238E27FC236}">
                <a16:creationId xmlns:a16="http://schemas.microsoft.com/office/drawing/2014/main" id="{76AEEBD7-A730-FD0F-5FE2-38952D8B8465}"/>
              </a:ext>
            </a:extLst>
          </p:cNvPr>
          <p:cNvPicPr>
            <a:picLocks noChangeAspect="1"/>
          </p:cNvPicPr>
          <p:nvPr/>
        </p:nvPicPr>
        <p:blipFill rotWithShape="1">
          <a:blip r:embed="rId4"/>
          <a:srcRect l="15541" t="83456" b="9909"/>
          <a:stretch/>
        </p:blipFill>
        <p:spPr>
          <a:xfrm>
            <a:off x="3080424" y="4118904"/>
            <a:ext cx="3459232" cy="231913"/>
          </a:xfrm>
          <a:prstGeom prst="rect">
            <a:avLst/>
          </a:prstGeom>
        </p:spPr>
      </p:pic>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a:xfrm>
            <a:off x="451659" y="130985"/>
            <a:ext cx="10972800" cy="1143000"/>
          </a:xfrm>
        </p:spPr>
        <p:txBody>
          <a:bodyPr/>
          <a:lstStyle/>
          <a:p>
            <a:r>
              <a:rPr lang="en-US" sz="3600" b="1" dirty="0">
                <a:solidFill>
                  <a:srgbClr val="0070C0"/>
                </a:solidFill>
              </a:rPr>
              <a:t>SDG 6.1.1 Proportion of population using </a:t>
            </a:r>
            <a:br>
              <a:rPr lang="en-US" sz="3600" b="1" dirty="0">
                <a:solidFill>
                  <a:srgbClr val="0070C0"/>
                </a:solidFill>
              </a:rPr>
            </a:br>
            <a:r>
              <a:rPr lang="en-US" sz="3600" b="1" dirty="0">
                <a:solidFill>
                  <a:srgbClr val="0070C0"/>
                </a:solidFill>
              </a:rPr>
              <a:t>safely managed drinking water services</a:t>
            </a:r>
            <a:endParaRPr lang="en-GB" sz="3600" b="1" dirty="0">
              <a:solidFill>
                <a:srgbClr val="0070C0"/>
              </a:solidFill>
            </a:endParaRPr>
          </a:p>
        </p:txBody>
      </p:sp>
      <p:pic>
        <p:nvPicPr>
          <p:cNvPr id="6" name="Picture 5">
            <a:extLst>
              <a:ext uri="{FF2B5EF4-FFF2-40B4-BE49-F238E27FC236}">
                <a16:creationId xmlns:a16="http://schemas.microsoft.com/office/drawing/2014/main" id="{723A1939-8E8A-2286-1DBC-429BA9A3A383}"/>
              </a:ext>
            </a:extLst>
          </p:cNvPr>
          <p:cNvPicPr>
            <a:picLocks noChangeAspect="1"/>
          </p:cNvPicPr>
          <p:nvPr/>
        </p:nvPicPr>
        <p:blipFill>
          <a:blip r:embed="rId4"/>
          <a:stretch>
            <a:fillRect/>
          </a:stretch>
        </p:blipFill>
        <p:spPr>
          <a:xfrm>
            <a:off x="293863" y="1608831"/>
            <a:ext cx="5156803" cy="4401271"/>
          </a:xfrm>
          <a:prstGeom prst="rect">
            <a:avLst/>
          </a:prstGeom>
        </p:spPr>
      </p:pic>
      <p:pic>
        <p:nvPicPr>
          <p:cNvPr id="14" name="Picture 13">
            <a:extLst>
              <a:ext uri="{FF2B5EF4-FFF2-40B4-BE49-F238E27FC236}">
                <a16:creationId xmlns:a16="http://schemas.microsoft.com/office/drawing/2014/main" id="{D60475E8-2B1B-4806-B161-9FDDFCD7D027}"/>
              </a:ext>
            </a:extLst>
          </p:cNvPr>
          <p:cNvPicPr>
            <a:picLocks noChangeAspect="1"/>
          </p:cNvPicPr>
          <p:nvPr/>
        </p:nvPicPr>
        <p:blipFill rotWithShape="1">
          <a:blip r:embed="rId5"/>
          <a:srcRect l="3476" t="2072" r="1842" b="2682"/>
          <a:stretch/>
        </p:blipFill>
        <p:spPr>
          <a:xfrm>
            <a:off x="8643301" y="1314663"/>
            <a:ext cx="3275235" cy="2362216"/>
          </a:xfrm>
          <a:prstGeom prst="rect">
            <a:avLst/>
          </a:prstGeom>
        </p:spPr>
      </p:pic>
      <p:sp>
        <p:nvSpPr>
          <p:cNvPr id="16" name="TextBox 15">
            <a:extLst>
              <a:ext uri="{FF2B5EF4-FFF2-40B4-BE49-F238E27FC236}">
                <a16:creationId xmlns:a16="http://schemas.microsoft.com/office/drawing/2014/main" id="{28038477-6E25-5C3D-C19A-A489FF09386F}"/>
              </a:ext>
            </a:extLst>
          </p:cNvPr>
          <p:cNvSpPr txBox="1"/>
          <p:nvPr/>
        </p:nvSpPr>
        <p:spPr>
          <a:xfrm>
            <a:off x="5747295" y="5021038"/>
            <a:ext cx="627290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 drinking water improved source which meet the human rights criteria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Accessibility </a:t>
            </a:r>
            <a:r>
              <a:rPr kumimoji="0" lang="en-US" sz="1200" b="0" i="0" u="none" strike="noStrike" kern="1200" cap="none" spc="0" normalizeH="0" baseline="0" noProof="0" dirty="0">
                <a:ln>
                  <a:noFill/>
                </a:ln>
                <a:solidFill>
                  <a:prstClr val="black"/>
                </a:solidFill>
                <a:effectLst/>
                <a:uLnTx/>
                <a:uFillTx/>
                <a:latin typeface="Calibri"/>
                <a:ea typeface="+mn-ea"/>
                <a:cs typeface="+mn-cs"/>
              </a:rPr>
              <a:t> – the location and time to collect drinking water, measured in most countries,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Availability</a:t>
            </a:r>
            <a:r>
              <a:rPr kumimoji="0" lang="en-US" sz="1200" b="0" i="0" u="none" strike="noStrike" kern="1200" cap="none" spc="0" normalizeH="0" baseline="0" noProof="0" dirty="0">
                <a:ln>
                  <a:noFill/>
                </a:ln>
                <a:solidFill>
                  <a:prstClr val="black"/>
                </a:solidFill>
                <a:effectLst/>
                <a:uLnTx/>
                <a:uFillTx/>
                <a:latin typeface="Calibri"/>
                <a:ea typeface="+mn-ea"/>
                <a:cs typeface="+mn-cs"/>
              </a:rPr>
              <a:t>  – water is available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Quality</a:t>
            </a:r>
            <a:r>
              <a:rPr kumimoji="0" lang="en-US" sz="1200" b="0" i="0" u="none" strike="noStrike" kern="1200" cap="none" spc="0" normalizeH="0" baseline="0" noProof="0" dirty="0">
                <a:ln>
                  <a:noFill/>
                </a:ln>
                <a:solidFill>
                  <a:prstClr val="black"/>
                </a:solidFill>
                <a:effectLst/>
                <a:uLnTx/>
                <a:uFillTx/>
                <a:latin typeface="Calibri"/>
                <a:ea typeface="+mn-ea"/>
                <a:cs typeface="+mn-cs"/>
              </a:rPr>
              <a:t> – direct measurement in household surveys or </a:t>
            </a:r>
            <a:r>
              <a:rPr lang="en-US" sz="1200" dirty="0"/>
              <a:t>administrative sources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ight Brace 17">
            <a:extLst>
              <a:ext uri="{FF2B5EF4-FFF2-40B4-BE49-F238E27FC236}">
                <a16:creationId xmlns:a16="http://schemas.microsoft.com/office/drawing/2014/main" id="{444AB0FA-3C02-EA1A-68C7-B44F932375DD}"/>
              </a:ext>
            </a:extLst>
          </p:cNvPr>
          <p:cNvSpPr/>
          <p:nvPr/>
        </p:nvSpPr>
        <p:spPr>
          <a:xfrm>
            <a:off x="8298409" y="1688030"/>
            <a:ext cx="273464" cy="1288559"/>
          </a:xfrm>
          <a:prstGeom prst="rightBrac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2797CA8-4F6B-D603-2FEF-090130CEAA01}"/>
              </a:ext>
            </a:extLst>
          </p:cNvPr>
          <p:cNvSpPr txBox="1"/>
          <p:nvPr/>
        </p:nvSpPr>
        <p:spPr>
          <a:xfrm>
            <a:off x="8744969" y="4077611"/>
            <a:ext cx="3275235" cy="646331"/>
          </a:xfrm>
          <a:prstGeom prst="rect">
            <a:avLst/>
          </a:prstGeom>
          <a:noFill/>
        </p:spPr>
        <p:txBody>
          <a:bodyPr wrap="square">
            <a:spAutoFit/>
          </a:bodyPr>
          <a:lstStyle/>
          <a:p>
            <a:r>
              <a:rPr lang="en-US" sz="1200" dirty="0"/>
              <a:t>Minimum of accessibility, availability and quality </a:t>
            </a:r>
          </a:p>
          <a:p>
            <a:r>
              <a:rPr lang="en-US" sz="1200" dirty="0"/>
              <a:t>in rural and urban areas - to produce national estimates. </a:t>
            </a:r>
          </a:p>
        </p:txBody>
      </p:sp>
      <p:sp>
        <p:nvSpPr>
          <p:cNvPr id="21" name="Right Brace 20">
            <a:extLst>
              <a:ext uri="{FF2B5EF4-FFF2-40B4-BE49-F238E27FC236}">
                <a16:creationId xmlns:a16="http://schemas.microsoft.com/office/drawing/2014/main" id="{B94DEADD-158F-8F7B-2046-80A370AC90D0}"/>
              </a:ext>
            </a:extLst>
          </p:cNvPr>
          <p:cNvSpPr/>
          <p:nvPr/>
        </p:nvSpPr>
        <p:spPr>
          <a:xfrm rot="5400000">
            <a:off x="10195020" y="2202146"/>
            <a:ext cx="273464" cy="3376903"/>
          </a:xfrm>
          <a:prstGeom prst="rightBrac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476420EE-4E5E-8179-2405-497DBE5AE0D5}"/>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peech Bubble: Rectangle 3">
            <a:extLst>
              <a:ext uri="{FF2B5EF4-FFF2-40B4-BE49-F238E27FC236}">
                <a16:creationId xmlns:a16="http://schemas.microsoft.com/office/drawing/2014/main" id="{1DBEBAA5-22DD-63BF-4940-3D89772F6456}"/>
              </a:ext>
            </a:extLst>
          </p:cNvPr>
          <p:cNvSpPr/>
          <p:nvPr/>
        </p:nvSpPr>
        <p:spPr>
          <a:xfrm rot="16200000">
            <a:off x="4482018" y="2933741"/>
            <a:ext cx="2024096" cy="137159"/>
          </a:xfrm>
          <a:prstGeom prst="wedgeRectCallout">
            <a:avLst>
              <a:gd name="adj1" fmla="val 23723"/>
              <a:gd name="adj2" fmla="val 240629"/>
            </a:avLst>
          </a:prstGeom>
          <a:solidFill>
            <a:srgbClr val="6DC4EF"/>
          </a:solidFill>
          <a:ln>
            <a:solidFill>
              <a:srgbClr val="6DC4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44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9954-39CE-5972-326D-4322671EF6F5}"/>
              </a:ext>
            </a:extLst>
          </p:cNvPr>
          <p:cNvSpPr>
            <a:spLocks noGrp="1"/>
          </p:cNvSpPr>
          <p:nvPr>
            <p:ph type="title"/>
          </p:nvPr>
        </p:nvSpPr>
        <p:spPr>
          <a:xfrm>
            <a:off x="4929810" y="299258"/>
            <a:ext cx="6542428" cy="985375"/>
          </a:xfrm>
        </p:spPr>
        <p:txBody>
          <a:bodyPr/>
          <a:lstStyle/>
          <a:p>
            <a:r>
              <a:rPr lang="en-US" sz="3600" b="1" dirty="0">
                <a:solidFill>
                  <a:srgbClr val="0070C0"/>
                </a:solidFill>
              </a:rPr>
              <a:t>Data Sources</a:t>
            </a:r>
          </a:p>
        </p:txBody>
      </p:sp>
      <p:sp>
        <p:nvSpPr>
          <p:cNvPr id="8" name="TextBox 7">
            <a:extLst>
              <a:ext uri="{FF2B5EF4-FFF2-40B4-BE49-F238E27FC236}">
                <a16:creationId xmlns:a16="http://schemas.microsoft.com/office/drawing/2014/main" id="{82FBE9C6-CC87-C1E7-551B-9B2D1B4C1E38}"/>
              </a:ext>
            </a:extLst>
          </p:cNvPr>
          <p:cNvSpPr txBox="1"/>
          <p:nvPr/>
        </p:nvSpPr>
        <p:spPr>
          <a:xfrm>
            <a:off x="5172975" y="904319"/>
            <a:ext cx="6705912" cy="2800767"/>
          </a:xfrm>
          <a:prstGeom prst="rect">
            <a:avLst/>
          </a:prstGeom>
          <a:noFill/>
        </p:spPr>
        <p:txBody>
          <a:bodyPr wrap="square">
            <a:spAutoFit/>
          </a:bodyPr>
          <a:lstStyle/>
          <a:p>
            <a:endParaRPr lang="en-US" sz="1600" dirty="0"/>
          </a:p>
          <a:p>
            <a:r>
              <a:rPr lang="en-US" sz="1600" dirty="0"/>
              <a:t>Information can come from multiple sources such as </a:t>
            </a:r>
          </a:p>
          <a:p>
            <a:pPr marL="285750" indent="-285750">
              <a:buFont typeface="Arial" panose="020B0604020202020204" pitchFamily="34" charset="0"/>
              <a:buChar char="•"/>
            </a:pPr>
            <a:r>
              <a:rPr lang="en-US" sz="1600" dirty="0"/>
              <a:t>censuses, </a:t>
            </a:r>
          </a:p>
          <a:p>
            <a:pPr marL="285750" indent="-285750">
              <a:buFont typeface="Arial" panose="020B0604020202020204" pitchFamily="34" charset="0"/>
              <a:buChar char="•"/>
            </a:pPr>
            <a:r>
              <a:rPr lang="en-US" sz="1600" dirty="0"/>
              <a:t>household surveys </a:t>
            </a:r>
          </a:p>
          <a:p>
            <a:pPr marL="285750" indent="-285750">
              <a:buFont typeface="Arial" panose="020B0604020202020204" pitchFamily="34" charset="0"/>
              <a:buChar char="•"/>
            </a:pPr>
            <a:r>
              <a:rPr lang="en-US" sz="1600" dirty="0"/>
              <a:t>administrative data</a:t>
            </a:r>
          </a:p>
          <a:p>
            <a:pPr marL="285750" indent="-285750">
              <a:buFont typeface="Arial" panose="020B0604020202020204" pitchFamily="34" charset="0"/>
              <a:buChar char="•"/>
            </a:pPr>
            <a:r>
              <a:rPr lang="en-US" sz="1600" dirty="0"/>
              <a:t>secondary datasets compiled by international or regional initiatives</a:t>
            </a:r>
          </a:p>
          <a:p>
            <a:pPr marL="285750" indent="-285750">
              <a:buFont typeface="Arial" panose="020B0604020202020204" pitchFamily="34" charset="0"/>
              <a:buChar char="•"/>
            </a:pPr>
            <a:r>
              <a:rPr lang="en-US" sz="1600" dirty="0"/>
              <a:t>studies conducted by research institutes</a:t>
            </a:r>
          </a:p>
          <a:p>
            <a:pPr marL="285750" indent="-285750">
              <a:buFont typeface="Arial" panose="020B0604020202020204" pitchFamily="34" charset="0"/>
              <a:buChar char="•"/>
            </a:pPr>
            <a:r>
              <a:rPr lang="en-US" sz="1600" dirty="0"/>
              <a:t>technical information received during country consultations. </a:t>
            </a:r>
          </a:p>
          <a:p>
            <a:endParaRPr lang="en-US" sz="1600" dirty="0"/>
          </a:p>
          <a:p>
            <a:r>
              <a:rPr lang="en-US" sz="1600" dirty="0">
                <a:sym typeface="Wingdings" panose="05000000000000000000" pitchFamily="2" charset="2"/>
              </a:rPr>
              <a:t></a:t>
            </a:r>
            <a:r>
              <a:rPr lang="en-US" sz="1600" dirty="0"/>
              <a:t> Household surveys critical, especially to enable tracking inequalities</a:t>
            </a:r>
          </a:p>
          <a:p>
            <a:endParaRPr lang="en-US" sz="1600" dirty="0"/>
          </a:p>
        </p:txBody>
      </p:sp>
      <p:pic>
        <p:nvPicPr>
          <p:cNvPr id="10" name="Picture 9">
            <a:extLst>
              <a:ext uri="{FF2B5EF4-FFF2-40B4-BE49-F238E27FC236}">
                <a16:creationId xmlns:a16="http://schemas.microsoft.com/office/drawing/2014/main" id="{6C18CBA2-5709-240F-145B-275985100844}"/>
              </a:ext>
            </a:extLst>
          </p:cNvPr>
          <p:cNvPicPr>
            <a:picLocks noChangeAspect="1"/>
          </p:cNvPicPr>
          <p:nvPr/>
        </p:nvPicPr>
        <p:blipFill>
          <a:blip r:embed="rId3"/>
          <a:stretch>
            <a:fillRect/>
          </a:stretch>
        </p:blipFill>
        <p:spPr>
          <a:xfrm>
            <a:off x="719762" y="211974"/>
            <a:ext cx="2657475" cy="5762625"/>
          </a:xfrm>
          <a:prstGeom prst="rect">
            <a:avLst/>
          </a:prstGeom>
        </p:spPr>
      </p:pic>
      <p:pic>
        <p:nvPicPr>
          <p:cNvPr id="14" name="Picture 13">
            <a:extLst>
              <a:ext uri="{FF2B5EF4-FFF2-40B4-BE49-F238E27FC236}">
                <a16:creationId xmlns:a16="http://schemas.microsoft.com/office/drawing/2014/main" id="{0682A4B8-6916-1DD4-E01A-5BEF3EABFB8B}"/>
              </a:ext>
            </a:extLst>
          </p:cNvPr>
          <p:cNvPicPr>
            <a:picLocks noChangeAspect="1"/>
          </p:cNvPicPr>
          <p:nvPr/>
        </p:nvPicPr>
        <p:blipFill>
          <a:blip r:embed="rId4"/>
          <a:stretch>
            <a:fillRect/>
          </a:stretch>
        </p:blipFill>
        <p:spPr>
          <a:xfrm>
            <a:off x="3377237" y="2304703"/>
            <a:ext cx="1449742" cy="1494213"/>
          </a:xfrm>
          <a:prstGeom prst="rect">
            <a:avLst/>
          </a:prstGeom>
        </p:spPr>
      </p:pic>
      <p:pic>
        <p:nvPicPr>
          <p:cNvPr id="16" name="Picture 15">
            <a:extLst>
              <a:ext uri="{FF2B5EF4-FFF2-40B4-BE49-F238E27FC236}">
                <a16:creationId xmlns:a16="http://schemas.microsoft.com/office/drawing/2014/main" id="{00F4D8AF-E0A1-4E76-CAB3-10EAABAE12EF}"/>
              </a:ext>
            </a:extLst>
          </p:cNvPr>
          <p:cNvPicPr>
            <a:picLocks noChangeAspect="1"/>
          </p:cNvPicPr>
          <p:nvPr/>
        </p:nvPicPr>
        <p:blipFill>
          <a:blip r:embed="rId5"/>
          <a:stretch>
            <a:fillRect/>
          </a:stretch>
        </p:blipFill>
        <p:spPr>
          <a:xfrm>
            <a:off x="5586152" y="3494461"/>
            <a:ext cx="5350625" cy="2272578"/>
          </a:xfrm>
          <a:prstGeom prst="rect">
            <a:avLst/>
          </a:prstGeom>
        </p:spPr>
      </p:pic>
      <p:sp>
        <p:nvSpPr>
          <p:cNvPr id="18" name="TextBox 17">
            <a:extLst>
              <a:ext uri="{FF2B5EF4-FFF2-40B4-BE49-F238E27FC236}">
                <a16:creationId xmlns:a16="http://schemas.microsoft.com/office/drawing/2014/main" id="{E46547D9-6ED2-5809-D0CC-24700FAC1684}"/>
              </a:ext>
            </a:extLst>
          </p:cNvPr>
          <p:cNvSpPr txBox="1"/>
          <p:nvPr/>
        </p:nvSpPr>
        <p:spPr>
          <a:xfrm>
            <a:off x="5469773" y="5761025"/>
            <a:ext cx="6184672" cy="307777"/>
          </a:xfrm>
          <a:prstGeom prst="rect">
            <a:avLst/>
          </a:prstGeom>
          <a:noFill/>
        </p:spPr>
        <p:txBody>
          <a:bodyPr wrap="square">
            <a:spAutoFit/>
          </a:bodyPr>
          <a:lstStyle/>
          <a:p>
            <a:r>
              <a:rPr lang="en-US" sz="1400" dirty="0">
                <a:solidFill>
                  <a:schemeClr val="bg1">
                    <a:lumMod val="50000"/>
                  </a:schemeClr>
                </a:solidFill>
              </a:rPr>
              <a:t>Global data availability for SDG WASH indicators has increased steadily since 2017</a:t>
            </a:r>
          </a:p>
        </p:txBody>
      </p:sp>
      <p:sp>
        <p:nvSpPr>
          <p:cNvPr id="3" name="Slide Number Placeholder 3">
            <a:extLst>
              <a:ext uri="{FF2B5EF4-FFF2-40B4-BE49-F238E27FC236}">
                <a16:creationId xmlns:a16="http://schemas.microsoft.com/office/drawing/2014/main" id="{9577832B-9875-7EAB-DFB7-8232A0DB9B8B}"/>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4881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B0AA-AB42-F4DE-0EB0-1D0C1F26AD43}"/>
              </a:ext>
            </a:extLst>
          </p:cNvPr>
          <p:cNvSpPr>
            <a:spLocks noGrp="1"/>
          </p:cNvSpPr>
          <p:nvPr>
            <p:ph type="title"/>
          </p:nvPr>
        </p:nvSpPr>
        <p:spPr>
          <a:xfrm>
            <a:off x="609600" y="44988"/>
            <a:ext cx="10972800" cy="839622"/>
          </a:xfrm>
        </p:spPr>
        <p:txBody>
          <a:bodyPr/>
          <a:lstStyle/>
          <a:p>
            <a:r>
              <a:rPr lang="en-US" b="1" dirty="0">
                <a:solidFill>
                  <a:srgbClr val="0070C0"/>
                </a:solidFill>
              </a:rPr>
              <a:t>JMP Guidelines and Methods</a:t>
            </a:r>
          </a:p>
        </p:txBody>
      </p:sp>
      <p:pic>
        <p:nvPicPr>
          <p:cNvPr id="5" name="Picture 4">
            <a:extLst>
              <a:ext uri="{FF2B5EF4-FFF2-40B4-BE49-F238E27FC236}">
                <a16:creationId xmlns:a16="http://schemas.microsoft.com/office/drawing/2014/main" id="{FA0B10DA-8EAD-71FB-3184-496CBA21712C}"/>
              </a:ext>
            </a:extLst>
          </p:cNvPr>
          <p:cNvPicPr>
            <a:picLocks noChangeAspect="1"/>
          </p:cNvPicPr>
          <p:nvPr/>
        </p:nvPicPr>
        <p:blipFill>
          <a:blip r:embed="rId2"/>
          <a:stretch>
            <a:fillRect/>
          </a:stretch>
        </p:blipFill>
        <p:spPr>
          <a:xfrm>
            <a:off x="1470945" y="972587"/>
            <a:ext cx="3618986" cy="4680557"/>
          </a:xfrm>
          <a:prstGeom prst="rect">
            <a:avLst/>
          </a:prstGeom>
        </p:spPr>
      </p:pic>
      <p:pic>
        <p:nvPicPr>
          <p:cNvPr id="7" name="Picture 6">
            <a:extLst>
              <a:ext uri="{FF2B5EF4-FFF2-40B4-BE49-F238E27FC236}">
                <a16:creationId xmlns:a16="http://schemas.microsoft.com/office/drawing/2014/main" id="{227CF55E-5BCA-5C00-C66C-214C93807D11}"/>
              </a:ext>
            </a:extLst>
          </p:cNvPr>
          <p:cNvPicPr>
            <a:picLocks noChangeAspect="1"/>
          </p:cNvPicPr>
          <p:nvPr/>
        </p:nvPicPr>
        <p:blipFill>
          <a:blip r:embed="rId3"/>
          <a:stretch>
            <a:fillRect/>
          </a:stretch>
        </p:blipFill>
        <p:spPr>
          <a:xfrm>
            <a:off x="7491784" y="972587"/>
            <a:ext cx="3297551" cy="4645245"/>
          </a:xfrm>
          <a:prstGeom prst="rect">
            <a:avLst/>
          </a:prstGeom>
        </p:spPr>
      </p:pic>
      <p:sp>
        <p:nvSpPr>
          <p:cNvPr id="10" name="TextBox 9">
            <a:extLst>
              <a:ext uri="{FF2B5EF4-FFF2-40B4-BE49-F238E27FC236}">
                <a16:creationId xmlns:a16="http://schemas.microsoft.com/office/drawing/2014/main" id="{B39DFD1A-A412-69A7-48EC-BC6FE056FDBB}"/>
              </a:ext>
            </a:extLst>
          </p:cNvPr>
          <p:cNvSpPr txBox="1"/>
          <p:nvPr/>
        </p:nvSpPr>
        <p:spPr>
          <a:xfrm>
            <a:off x="6755476" y="5617832"/>
            <a:ext cx="4954385" cy="461665"/>
          </a:xfrm>
          <a:prstGeom prst="rect">
            <a:avLst/>
          </a:prstGeom>
          <a:noFill/>
        </p:spPr>
        <p:txBody>
          <a:bodyPr wrap="square">
            <a:spAutoFit/>
          </a:bodyPr>
          <a:lstStyle/>
          <a:p>
            <a:r>
              <a:rPr lang="en-US" sz="1200" dirty="0">
                <a:hlinkClick r:id="rId4"/>
              </a:rPr>
              <a:t>https://washdata.org/reports/jmp-2018-core-questions-household-surveys</a:t>
            </a:r>
            <a:endParaRPr lang="en-US" sz="1200" dirty="0"/>
          </a:p>
          <a:p>
            <a:pPr algn="ctr"/>
            <a:r>
              <a:rPr lang="en-US" sz="1200" dirty="0"/>
              <a:t>Available in AR, EN, ES, FR, RU</a:t>
            </a:r>
          </a:p>
        </p:txBody>
      </p:sp>
      <p:sp>
        <p:nvSpPr>
          <p:cNvPr id="12" name="TextBox 11">
            <a:extLst>
              <a:ext uri="{FF2B5EF4-FFF2-40B4-BE49-F238E27FC236}">
                <a16:creationId xmlns:a16="http://schemas.microsoft.com/office/drawing/2014/main" id="{F93CFEAB-6601-50E7-62B7-B5872982004A}"/>
              </a:ext>
            </a:extLst>
          </p:cNvPr>
          <p:cNvSpPr txBox="1"/>
          <p:nvPr/>
        </p:nvSpPr>
        <p:spPr>
          <a:xfrm>
            <a:off x="1327958" y="5653144"/>
            <a:ext cx="4025438" cy="276999"/>
          </a:xfrm>
          <a:prstGeom prst="rect">
            <a:avLst/>
          </a:prstGeom>
          <a:noFill/>
        </p:spPr>
        <p:txBody>
          <a:bodyPr wrap="square">
            <a:spAutoFit/>
          </a:bodyPr>
          <a:lstStyle/>
          <a:p>
            <a:r>
              <a:rPr lang="en-US" sz="1200" dirty="0">
                <a:hlinkClick r:id="rId5"/>
              </a:rPr>
              <a:t>https://washdata.org/reports/jmp-methodology-2017-update</a:t>
            </a:r>
            <a:endParaRPr lang="en-US" sz="1200" dirty="0"/>
          </a:p>
        </p:txBody>
      </p:sp>
      <p:sp>
        <p:nvSpPr>
          <p:cNvPr id="3" name="Slide Number Placeholder 3">
            <a:extLst>
              <a:ext uri="{FF2B5EF4-FFF2-40B4-BE49-F238E27FC236}">
                <a16:creationId xmlns:a16="http://schemas.microsoft.com/office/drawing/2014/main" id="{8BE399AE-69A0-18C7-05A4-0F0F9281C44D}"/>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0574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5BE983-4AD8-5473-9763-096A1497B734}"/>
              </a:ext>
            </a:extLst>
          </p:cNvPr>
          <p:cNvPicPr>
            <a:picLocks noChangeAspect="1"/>
          </p:cNvPicPr>
          <p:nvPr/>
        </p:nvPicPr>
        <p:blipFill rotWithShape="1">
          <a:blip r:embed="rId2"/>
          <a:srcRect t="3901" r="13611" b="4596"/>
          <a:stretch/>
        </p:blipFill>
        <p:spPr>
          <a:xfrm>
            <a:off x="518675" y="796353"/>
            <a:ext cx="5839137" cy="5265294"/>
          </a:xfrm>
          <a:prstGeom prst="rect">
            <a:avLst/>
          </a:prstGeom>
          <a:ln>
            <a:solidFill>
              <a:schemeClr val="tx1"/>
            </a:solidFill>
          </a:ln>
        </p:spPr>
      </p:pic>
      <p:pic>
        <p:nvPicPr>
          <p:cNvPr id="10" name="Picture 9">
            <a:extLst>
              <a:ext uri="{FF2B5EF4-FFF2-40B4-BE49-F238E27FC236}">
                <a16:creationId xmlns:a16="http://schemas.microsoft.com/office/drawing/2014/main" id="{246C74D0-09AC-4193-BEBD-38010B8C3121}"/>
              </a:ext>
            </a:extLst>
          </p:cNvPr>
          <p:cNvPicPr>
            <a:picLocks noChangeAspect="1"/>
          </p:cNvPicPr>
          <p:nvPr/>
        </p:nvPicPr>
        <p:blipFill rotWithShape="1">
          <a:blip r:embed="rId3"/>
          <a:srcRect r="29141" b="10101"/>
          <a:stretch/>
        </p:blipFill>
        <p:spPr>
          <a:xfrm>
            <a:off x="6536161" y="796353"/>
            <a:ext cx="4956562" cy="2325838"/>
          </a:xfrm>
          <a:prstGeom prst="rect">
            <a:avLst/>
          </a:prstGeom>
          <a:ln>
            <a:solidFill>
              <a:schemeClr val="tx1"/>
            </a:solidFill>
          </a:ln>
        </p:spPr>
      </p:pic>
      <p:sp>
        <p:nvSpPr>
          <p:cNvPr id="12" name="TextBox 11">
            <a:extLst>
              <a:ext uri="{FF2B5EF4-FFF2-40B4-BE49-F238E27FC236}">
                <a16:creationId xmlns:a16="http://schemas.microsoft.com/office/drawing/2014/main" id="{9F2E4833-C12D-C59A-C124-1B8F08FFF884}"/>
              </a:ext>
            </a:extLst>
          </p:cNvPr>
          <p:cNvSpPr txBox="1"/>
          <p:nvPr/>
        </p:nvSpPr>
        <p:spPr>
          <a:xfrm>
            <a:off x="1547534" y="211578"/>
            <a:ext cx="9798906" cy="646331"/>
          </a:xfrm>
          <a:prstGeom prst="rect">
            <a:avLst/>
          </a:prstGeom>
          <a:noFill/>
        </p:spPr>
        <p:txBody>
          <a:bodyPr wrap="square">
            <a:spAutoFit/>
          </a:bodyPr>
          <a:lstStyle/>
          <a:p>
            <a:pPr>
              <a:defRPr/>
            </a:pPr>
            <a:r>
              <a:rPr lang="en-US" sz="2000" b="1" dirty="0">
                <a:solidFill>
                  <a:prstClr val="black"/>
                </a:solidFill>
                <a:latin typeface="Calibri"/>
              </a:rPr>
              <a:t> </a:t>
            </a:r>
            <a:r>
              <a:rPr lang="en-US" sz="2400" b="1" dirty="0">
                <a:solidFill>
                  <a:srgbClr val="0070C0"/>
                </a:solidFill>
                <a:latin typeface="Calibri"/>
              </a:rPr>
              <a:t>Questions in household surveys: </a:t>
            </a:r>
            <a:r>
              <a:rPr kumimoji="0" lang="en-US" sz="2400" b="1" i="0" u="none" strike="noStrike" kern="1200" cap="none" spc="0" normalizeH="0" baseline="0" noProof="0" dirty="0">
                <a:ln>
                  <a:noFill/>
                </a:ln>
                <a:solidFill>
                  <a:srgbClr val="0070C0"/>
                </a:solidFill>
                <a:effectLst/>
                <a:uLnTx/>
                <a:uFillTx/>
                <a:latin typeface="Calibri"/>
                <a:ea typeface="+mn-ea"/>
                <a:cs typeface="+mn-cs"/>
              </a:rPr>
              <a:t>Multiple Indicator Cluster Survey (MICS7)</a:t>
            </a:r>
            <a:endParaRPr lang="en-US" sz="2400" b="1" dirty="0">
              <a:solidFill>
                <a:srgbClr val="0070C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062DC13-6D51-9CB3-78A9-C06596CFFD32}"/>
              </a:ext>
            </a:extLst>
          </p:cNvPr>
          <p:cNvSpPr txBox="1"/>
          <p:nvPr/>
        </p:nvSpPr>
        <p:spPr>
          <a:xfrm>
            <a:off x="6426122" y="3332843"/>
            <a:ext cx="5758363"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Calibri"/>
                <a:ea typeface="+mn-ea"/>
                <a:cs typeface="+mn-cs"/>
              </a:rPr>
              <a:t>MICS7 Tools – Survey Design: </a:t>
            </a: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4"/>
              </a:rPr>
              <a:t>https://mics.unicef.org/tools#survey-design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endParaRPr lang="en-US" sz="1400" dirty="0"/>
          </a:p>
        </p:txBody>
      </p:sp>
      <p:pic>
        <p:nvPicPr>
          <p:cNvPr id="18" name="Picture 17" descr="A qr code with black squares&#10;&#10;Description automatically generated">
            <a:extLst>
              <a:ext uri="{FF2B5EF4-FFF2-40B4-BE49-F238E27FC236}">
                <a16:creationId xmlns:a16="http://schemas.microsoft.com/office/drawing/2014/main" id="{C0D10762-EF82-C2FE-0507-54B066D4E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205" y="4341723"/>
            <a:ext cx="1575609" cy="1575609"/>
          </a:xfrm>
          <a:prstGeom prst="rect">
            <a:avLst/>
          </a:prstGeom>
        </p:spPr>
      </p:pic>
      <p:sp>
        <p:nvSpPr>
          <p:cNvPr id="20" name="TextBox 19">
            <a:extLst>
              <a:ext uri="{FF2B5EF4-FFF2-40B4-BE49-F238E27FC236}">
                <a16:creationId xmlns:a16="http://schemas.microsoft.com/office/drawing/2014/main" id="{B31B84AC-79FF-BEFF-3173-1FBE924A3270}"/>
              </a:ext>
            </a:extLst>
          </p:cNvPr>
          <p:cNvSpPr txBox="1"/>
          <p:nvPr/>
        </p:nvSpPr>
        <p:spPr>
          <a:xfrm>
            <a:off x="6775257" y="3640620"/>
            <a:ext cx="4787747" cy="523220"/>
          </a:xfrm>
          <a:prstGeom prst="rect">
            <a:avLst/>
          </a:prstGeom>
          <a:noFill/>
        </p:spPr>
        <p:txBody>
          <a:bodyPr wrap="square">
            <a:spAutoFit/>
          </a:bodyPr>
          <a:lstStyle/>
          <a:p>
            <a:pPr marL="285750" indent="-285750">
              <a:buFont typeface="Wingdings" panose="05000000000000000000" pitchFamily="2" charset="2"/>
              <a:buChar char="à"/>
            </a:pPr>
            <a:r>
              <a:rPr lang="en-US" sz="1400" b="1" dirty="0">
                <a:solidFill>
                  <a:prstClr val="black"/>
                </a:solidFill>
                <a:latin typeface="Calibri"/>
              </a:rPr>
              <a:t>MICS7 Base Questionnaires </a:t>
            </a:r>
          </a:p>
          <a:p>
            <a:pPr marL="285750" indent="-285750">
              <a:buFont typeface="Wingdings" panose="05000000000000000000" pitchFamily="2" charset="2"/>
              <a:buChar char="à"/>
            </a:pPr>
            <a:r>
              <a:rPr lang="en-US" sz="1400" b="1" dirty="0">
                <a:solidFill>
                  <a:prstClr val="black"/>
                </a:solidFill>
                <a:latin typeface="Calibri"/>
              </a:rPr>
              <a:t>Household Questionnaire + Water Quality Testing Form</a:t>
            </a:r>
            <a:endParaRPr lang="en-US" sz="1400" dirty="0"/>
          </a:p>
        </p:txBody>
      </p:sp>
      <p:sp>
        <p:nvSpPr>
          <p:cNvPr id="2" name="Slide Number Placeholder 3">
            <a:extLst>
              <a:ext uri="{FF2B5EF4-FFF2-40B4-BE49-F238E27FC236}">
                <a16:creationId xmlns:a16="http://schemas.microsoft.com/office/drawing/2014/main" id="{05BAC2A4-E4F2-6E09-F985-44E8E80F3F0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7183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E9F7-9BF9-0BEB-D5C8-631DDAFBAD0A}"/>
              </a:ext>
            </a:extLst>
          </p:cNvPr>
          <p:cNvSpPr>
            <a:spLocks noGrp="1"/>
          </p:cNvSpPr>
          <p:nvPr>
            <p:ph type="title"/>
          </p:nvPr>
        </p:nvSpPr>
        <p:spPr>
          <a:xfrm>
            <a:off x="2211185" y="241261"/>
            <a:ext cx="7769629" cy="390380"/>
          </a:xfrm>
        </p:spPr>
        <p:txBody>
          <a:bodyPr/>
          <a:lstStyle/>
          <a:p>
            <a:r>
              <a:rPr lang="en-US" sz="2800" b="1" dirty="0">
                <a:solidFill>
                  <a:srgbClr val="0070C0"/>
                </a:solidFill>
              </a:rPr>
              <a:t>Questions in household surveys</a:t>
            </a:r>
          </a:p>
        </p:txBody>
      </p:sp>
      <p:pic>
        <p:nvPicPr>
          <p:cNvPr id="4" name="Picture 3">
            <a:extLst>
              <a:ext uri="{FF2B5EF4-FFF2-40B4-BE49-F238E27FC236}">
                <a16:creationId xmlns:a16="http://schemas.microsoft.com/office/drawing/2014/main" id="{ADCF6965-933F-E8E7-3B15-0109A29530D8}"/>
              </a:ext>
            </a:extLst>
          </p:cNvPr>
          <p:cNvPicPr>
            <a:picLocks noChangeAspect="1"/>
          </p:cNvPicPr>
          <p:nvPr/>
        </p:nvPicPr>
        <p:blipFill>
          <a:blip r:embed="rId2"/>
          <a:stretch>
            <a:fillRect/>
          </a:stretch>
        </p:blipFill>
        <p:spPr>
          <a:xfrm>
            <a:off x="520931" y="739660"/>
            <a:ext cx="6791325" cy="5162550"/>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CEC1C004-A74A-7081-618D-48A61FE71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239" y="2319425"/>
            <a:ext cx="2352328" cy="2352328"/>
          </a:xfrm>
          <a:prstGeom prst="rect">
            <a:avLst/>
          </a:prstGeom>
        </p:spPr>
      </p:pic>
      <p:sp>
        <p:nvSpPr>
          <p:cNvPr id="15" name="TextBox 14">
            <a:extLst>
              <a:ext uri="{FF2B5EF4-FFF2-40B4-BE49-F238E27FC236}">
                <a16:creationId xmlns:a16="http://schemas.microsoft.com/office/drawing/2014/main" id="{6788EEA2-26D2-5697-8F4E-67F833D7ECAF}"/>
              </a:ext>
            </a:extLst>
          </p:cNvPr>
          <p:cNvSpPr txBox="1"/>
          <p:nvPr/>
        </p:nvSpPr>
        <p:spPr>
          <a:xfrm>
            <a:off x="7563542" y="2150148"/>
            <a:ext cx="4081722" cy="338554"/>
          </a:xfrm>
          <a:prstGeom prst="rect">
            <a:avLst/>
          </a:prstGeom>
          <a:noFill/>
        </p:spPr>
        <p:txBody>
          <a:bodyPr wrap="square">
            <a:spAutoFit/>
          </a:bodyPr>
          <a:lstStyle/>
          <a:p>
            <a:r>
              <a:rPr kumimoji="0" lang="en-US" sz="1600" b="1" i="0" u="none" strike="noStrike" kern="1200" cap="none" spc="0" normalizeH="0" baseline="0" noProof="0" dirty="0">
                <a:ln>
                  <a:noFill/>
                </a:ln>
                <a:solidFill>
                  <a:prstClr val="black"/>
                </a:solidFill>
                <a:effectLst/>
                <a:uLnTx/>
                <a:uFillTx/>
                <a:latin typeface="Calibri"/>
                <a:ea typeface="+mn-ea"/>
                <a:cs typeface="+mn-cs"/>
              </a:rPr>
              <a:t>MICS7 WQ Testing Form:</a:t>
            </a:r>
            <a:endParaRPr lang="en-US" sz="1600" dirty="0"/>
          </a:p>
        </p:txBody>
      </p:sp>
      <p:sp>
        <p:nvSpPr>
          <p:cNvPr id="3" name="Slide Number Placeholder 3">
            <a:extLst>
              <a:ext uri="{FF2B5EF4-FFF2-40B4-BE49-F238E27FC236}">
                <a16:creationId xmlns:a16="http://schemas.microsoft.com/office/drawing/2014/main" id="{39B7A034-F272-C536-EE84-86A6A1D3CB4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428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7CEF-EFAA-3F45-249F-DD6A100F4B0B}"/>
              </a:ext>
            </a:extLst>
          </p:cNvPr>
          <p:cNvSpPr>
            <a:spLocks noGrp="1"/>
          </p:cNvSpPr>
          <p:nvPr>
            <p:ph type="title"/>
          </p:nvPr>
        </p:nvSpPr>
        <p:spPr/>
        <p:txBody>
          <a:bodyPr/>
          <a:lstStyle/>
          <a:p>
            <a:r>
              <a:rPr lang="en-US" sz="4400" b="1" dirty="0">
                <a:solidFill>
                  <a:srgbClr val="0070C0"/>
                </a:solidFill>
                <a:latin typeface="Calibri" panose="020F0502020204030204" pitchFamily="34" charset="0"/>
                <a:ea typeface="Times New Roman" panose="02020603050405020304" pitchFamily="18" charset="0"/>
              </a:rPr>
              <a:t>Interactive exercise on JMP c</a:t>
            </a:r>
            <a:r>
              <a:rPr lang="en-US" sz="4400" b="1" dirty="0">
                <a:solidFill>
                  <a:srgbClr val="0070C0"/>
                </a:solidFill>
                <a:effectLst/>
                <a:latin typeface="Calibri" panose="020F0502020204030204" pitchFamily="34" charset="0"/>
                <a:ea typeface="Times New Roman" panose="02020603050405020304" pitchFamily="18" charset="0"/>
              </a:rPr>
              <a:t>ountry file</a:t>
            </a:r>
            <a:endParaRPr lang="en-US" b="1" dirty="0">
              <a:solidFill>
                <a:srgbClr val="0070C0"/>
              </a:solidFill>
            </a:endParaRPr>
          </a:p>
        </p:txBody>
      </p:sp>
      <p:sp>
        <p:nvSpPr>
          <p:cNvPr id="3" name="Content Placeholder 2">
            <a:extLst>
              <a:ext uri="{FF2B5EF4-FFF2-40B4-BE49-F238E27FC236}">
                <a16:creationId xmlns:a16="http://schemas.microsoft.com/office/drawing/2014/main" id="{7578065B-2B91-2EF1-4B0C-1C46FF97DA69}"/>
              </a:ext>
            </a:extLst>
          </p:cNvPr>
          <p:cNvSpPr>
            <a:spLocks noGrp="1"/>
          </p:cNvSpPr>
          <p:nvPr>
            <p:ph idx="1"/>
          </p:nvPr>
        </p:nvSpPr>
        <p:spPr>
          <a:xfrm>
            <a:off x="609600" y="1417639"/>
            <a:ext cx="10972800" cy="4708526"/>
          </a:xfrm>
        </p:spPr>
        <p:txBody>
          <a:bodyPr/>
          <a:lstStyle/>
          <a:p>
            <a:pPr marL="0" indent="0">
              <a:buNone/>
            </a:pPr>
            <a:r>
              <a:rPr lang="en-US" sz="2800" dirty="0">
                <a:hlinkClick r:id="rId2"/>
              </a:rPr>
              <a:t>https://washdata.org/data/downloads#WLD</a:t>
            </a:r>
            <a:endParaRPr lang="en-US" sz="2800" dirty="0"/>
          </a:p>
          <a:p>
            <a:endParaRPr lang="en-US" dirty="0"/>
          </a:p>
        </p:txBody>
      </p:sp>
      <p:pic>
        <p:nvPicPr>
          <p:cNvPr id="5" name="Picture 4">
            <a:extLst>
              <a:ext uri="{FF2B5EF4-FFF2-40B4-BE49-F238E27FC236}">
                <a16:creationId xmlns:a16="http://schemas.microsoft.com/office/drawing/2014/main" id="{701CB447-8024-C723-EC4D-EE99CF4C8D6F}"/>
              </a:ext>
            </a:extLst>
          </p:cNvPr>
          <p:cNvPicPr>
            <a:picLocks noChangeAspect="1"/>
          </p:cNvPicPr>
          <p:nvPr/>
        </p:nvPicPr>
        <p:blipFill>
          <a:blip r:embed="rId3"/>
          <a:stretch>
            <a:fillRect/>
          </a:stretch>
        </p:blipFill>
        <p:spPr>
          <a:xfrm>
            <a:off x="840016" y="2053243"/>
            <a:ext cx="5715750" cy="3807229"/>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8AFEE32-1035-CCE2-6763-B7868CB21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901" y="2261061"/>
            <a:ext cx="2857500" cy="2857500"/>
          </a:xfrm>
          <a:prstGeom prst="rect">
            <a:avLst/>
          </a:prstGeom>
        </p:spPr>
      </p:pic>
      <p:sp>
        <p:nvSpPr>
          <p:cNvPr id="4" name="Slide Number Placeholder 3">
            <a:extLst>
              <a:ext uri="{FF2B5EF4-FFF2-40B4-BE49-F238E27FC236}">
                <a16:creationId xmlns:a16="http://schemas.microsoft.com/office/drawing/2014/main" id="{3A8EFF07-67C1-3C56-52AF-8E30529C4F36}"/>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0064991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5170</Words>
  <Application>Microsoft Office PowerPoint</Application>
  <PresentationFormat>Widescreen</PresentationFormat>
  <Paragraphs>641</Paragraphs>
  <Slides>39</Slides>
  <Notes>26</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Arial Narrow</vt:lpstr>
      <vt:lpstr>Calibri</vt:lpstr>
      <vt:lpstr>Calibri Light</vt:lpstr>
      <vt:lpstr>Franklin Gothic Book</vt:lpstr>
      <vt:lpstr>HelveticaNeueLT Pro 55 Roman</vt:lpstr>
      <vt:lpstr>Impact</vt:lpstr>
      <vt:lpstr>Lucida Grande</vt:lpstr>
      <vt:lpstr>Wingdings</vt:lpstr>
      <vt:lpstr>2_Office Theme</vt:lpstr>
      <vt:lpstr>Progress and challenges in monitoring  safely managed drinking water services</vt:lpstr>
      <vt:lpstr>Progress and challenges in monitoring  safely managed drinking water services</vt:lpstr>
      <vt:lpstr>1. JMP estimates for safely managed drinking water services</vt:lpstr>
      <vt:lpstr>SDG 6.1.1 Proportion of population using  safely managed drinking water services</vt:lpstr>
      <vt:lpstr>Data Sources</vt:lpstr>
      <vt:lpstr>JMP Guidelines and Methods</vt:lpstr>
      <vt:lpstr>PowerPoint Presentation</vt:lpstr>
      <vt:lpstr>Questions in household surveys</vt:lpstr>
      <vt:lpstr>Interactive exercise on JMP country file</vt:lpstr>
      <vt:lpstr>JMP country file: Brazil</vt:lpstr>
      <vt:lpstr>Interactive exercise on JMP country file</vt:lpstr>
      <vt:lpstr>Q1 &amp; Q2. JMP country file: Data Summary </vt:lpstr>
      <vt:lpstr>PowerPoint Presentation</vt:lpstr>
      <vt:lpstr>Interactive exercise on JMP country file</vt:lpstr>
      <vt:lpstr>Q3. JMP country file: Ladders</vt:lpstr>
      <vt:lpstr>Q3. JMP country file: Estimates</vt:lpstr>
      <vt:lpstr>Q3. JMP country file: Charts SM</vt:lpstr>
      <vt:lpstr>2. Integrating water quality testing into household surveys </vt:lpstr>
      <vt:lpstr>“Faecal and priority chemical contamination”</vt:lpstr>
      <vt:lpstr>Water quality testing module for household surveys</vt:lpstr>
      <vt:lpstr>Portable testing equipment</vt:lpstr>
      <vt:lpstr>Water Quality Testing</vt:lpstr>
      <vt:lpstr>&gt;50 countries supported to date</vt:lpstr>
      <vt:lpstr>Interactive exercise on JMP website</vt:lpstr>
      <vt:lpstr>Interactive exercise on JMP website</vt:lpstr>
      <vt:lpstr>JMP website: Standard figures for drinking water</vt:lpstr>
      <vt:lpstr>JMP website: Rank countries based on accessibility, availability and quality</vt:lpstr>
      <vt:lpstr>JMP website: Rank countries based on accessibility, availability and quality</vt:lpstr>
      <vt:lpstr>3. Progress on safely managed  drinking water services </vt:lpstr>
      <vt:lpstr>142 countries had estimates for safely managed services in 2022</vt:lpstr>
      <vt:lpstr>The world is off track to meet the SDG target</vt:lpstr>
      <vt:lpstr>Improved is not always accessible,  available, or free from contamination </vt:lpstr>
      <vt:lpstr>Water quality is the most common limiting factor for safely managed drinking water services</vt:lpstr>
      <vt:lpstr>Accessible on premises</vt:lpstr>
      <vt:lpstr>Available when needed</vt:lpstr>
      <vt:lpstr>PowerPoint Presentation</vt:lpstr>
      <vt:lpstr>Conclusions</vt:lpstr>
      <vt:lpstr>PowerPoint Presentation</vt:lpstr>
      <vt:lpstr>Key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and Challenges Monitoring Safely Managed Drinking Water Services</dc:title>
  <dc:creator>Tom Slaymaker</dc:creator>
  <cp:lastModifiedBy>JOHNSTON, Richard Paul</cp:lastModifiedBy>
  <cp:revision>87</cp:revision>
  <dcterms:created xsi:type="dcterms:W3CDTF">2023-08-03T16:39:42Z</dcterms:created>
  <dcterms:modified xsi:type="dcterms:W3CDTF">2023-08-19T16:33:41Z</dcterms:modified>
</cp:coreProperties>
</file>