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5" r:id="rId5"/>
  </p:sldMasterIdLst>
  <p:notesMasterIdLst>
    <p:notesMasterId r:id="rId56"/>
  </p:notesMasterIdLst>
  <p:sldIdLst>
    <p:sldId id="311" r:id="rId6"/>
    <p:sldId id="313" r:id="rId7"/>
    <p:sldId id="299" r:id="rId8"/>
    <p:sldId id="2310" r:id="rId9"/>
    <p:sldId id="2311" r:id="rId10"/>
    <p:sldId id="266" r:id="rId11"/>
    <p:sldId id="2295" r:id="rId12"/>
    <p:sldId id="1939" r:id="rId13"/>
    <p:sldId id="2288" r:id="rId14"/>
    <p:sldId id="2292" r:id="rId15"/>
    <p:sldId id="2290" r:id="rId16"/>
    <p:sldId id="2289" r:id="rId17"/>
    <p:sldId id="2339" r:id="rId18"/>
    <p:sldId id="2338" r:id="rId19"/>
    <p:sldId id="2336" r:id="rId20"/>
    <p:sldId id="2293" r:id="rId21"/>
    <p:sldId id="317" r:id="rId22"/>
    <p:sldId id="318" r:id="rId23"/>
    <p:sldId id="303" r:id="rId24"/>
    <p:sldId id="319" r:id="rId25"/>
    <p:sldId id="320" r:id="rId26"/>
    <p:sldId id="321" r:id="rId27"/>
    <p:sldId id="322" r:id="rId28"/>
    <p:sldId id="305" r:id="rId29"/>
    <p:sldId id="323" r:id="rId30"/>
    <p:sldId id="324" r:id="rId31"/>
    <p:sldId id="325" r:id="rId32"/>
    <p:sldId id="306" r:id="rId33"/>
    <p:sldId id="326" r:id="rId34"/>
    <p:sldId id="327" r:id="rId35"/>
    <p:sldId id="328" r:id="rId36"/>
    <p:sldId id="329" r:id="rId37"/>
    <p:sldId id="330" r:id="rId38"/>
    <p:sldId id="331" r:id="rId39"/>
    <p:sldId id="256" r:id="rId40"/>
    <p:sldId id="332" r:id="rId41"/>
    <p:sldId id="333" r:id="rId42"/>
    <p:sldId id="334" r:id="rId43"/>
    <p:sldId id="335" r:id="rId44"/>
    <p:sldId id="336" r:id="rId45"/>
    <p:sldId id="337" r:id="rId46"/>
    <p:sldId id="338" r:id="rId47"/>
    <p:sldId id="339" r:id="rId48"/>
    <p:sldId id="340" r:id="rId49"/>
    <p:sldId id="341" r:id="rId50"/>
    <p:sldId id="314" r:id="rId51"/>
    <p:sldId id="312" r:id="rId52"/>
    <p:sldId id="315" r:id="rId53"/>
    <p:sldId id="316" r:id="rId54"/>
    <p:sldId id="277"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B790BF5-54BE-1C4C-99CB-5F1063AEC3EB}">
          <p14:sldIdLst>
            <p14:sldId id="311"/>
            <p14:sldId id="313"/>
            <p14:sldId id="299"/>
            <p14:sldId id="2310"/>
            <p14:sldId id="2311"/>
            <p14:sldId id="266"/>
            <p14:sldId id="2295"/>
            <p14:sldId id="1939"/>
            <p14:sldId id="2288"/>
            <p14:sldId id="2292"/>
            <p14:sldId id="2290"/>
            <p14:sldId id="2289"/>
            <p14:sldId id="2339"/>
            <p14:sldId id="2338"/>
            <p14:sldId id="2336"/>
            <p14:sldId id="2293"/>
            <p14:sldId id="317"/>
            <p14:sldId id="318"/>
            <p14:sldId id="303"/>
            <p14:sldId id="319"/>
            <p14:sldId id="320"/>
            <p14:sldId id="321"/>
            <p14:sldId id="322"/>
            <p14:sldId id="305"/>
            <p14:sldId id="323"/>
            <p14:sldId id="324"/>
            <p14:sldId id="325"/>
            <p14:sldId id="306"/>
            <p14:sldId id="326"/>
            <p14:sldId id="327"/>
            <p14:sldId id="328"/>
            <p14:sldId id="329"/>
            <p14:sldId id="330"/>
            <p14:sldId id="331"/>
            <p14:sldId id="256"/>
            <p14:sldId id="332"/>
            <p14:sldId id="333"/>
            <p14:sldId id="334"/>
            <p14:sldId id="335"/>
            <p14:sldId id="336"/>
            <p14:sldId id="337"/>
            <p14:sldId id="338"/>
            <p14:sldId id="339"/>
            <p14:sldId id="340"/>
            <p14:sldId id="341"/>
            <p14:sldId id="314"/>
            <p14:sldId id="312"/>
            <p14:sldId id="315"/>
            <p14:sldId id="316"/>
            <p14:sldId id="277"/>
          </p14:sldIdLst>
        </p14:section>
      </p14:sectionLst>
    </p:ext>
    <p:ext uri="{EFAFB233-063F-42B5-8137-9DF3F51BA10A}">
      <p15:sldGuideLst xmlns:p15="http://schemas.microsoft.com/office/powerpoint/2012/main">
        <p15:guide id="1" orient="horz" pos="731" userDrawn="1">
          <p15:clr>
            <a:srgbClr val="A4A3A4"/>
          </p15:clr>
        </p15:guide>
        <p15:guide id="2" pos="506" userDrawn="1">
          <p15:clr>
            <a:srgbClr val="A4A3A4"/>
          </p15:clr>
        </p15:guide>
        <p15:guide id="3" orient="horz" pos="1321" userDrawn="1">
          <p15:clr>
            <a:srgbClr val="A4A3A4"/>
          </p15:clr>
        </p15:guide>
        <p15:guide id="4" orient="horz" pos="40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2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62557" autoAdjust="0"/>
  </p:normalViewPr>
  <p:slideViewPr>
    <p:cSldViewPr snapToGrid="0" showGuides="1">
      <p:cViewPr varScale="1">
        <p:scale>
          <a:sx n="67" d="100"/>
          <a:sy n="67" d="100"/>
        </p:scale>
        <p:origin x="2094" y="78"/>
      </p:cViewPr>
      <p:guideLst>
        <p:guide orient="horz" pos="731"/>
        <p:guide pos="506"/>
        <p:guide orient="horz" pos="1321"/>
        <p:guide orient="horz" pos="4020"/>
      </p:guideLst>
    </p:cSldViewPr>
  </p:slideViewPr>
  <p:notesTextViewPr>
    <p:cViewPr>
      <p:scale>
        <a:sx n="1" d="1"/>
        <a:sy n="1" d="1"/>
      </p:scale>
      <p:origin x="0" y="0"/>
    </p:cViewPr>
  </p:notesTextViewPr>
  <p:sorterViewPr>
    <p:cViewPr varScale="1">
      <p:scale>
        <a:sx n="1" d="1"/>
        <a:sy n="1" d="1"/>
      </p:scale>
      <p:origin x="0" y="-13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C13E35-C268-47A4-8B5A-04842B52CCF6}" type="doc">
      <dgm:prSet loTypeId="urn:microsoft.com/office/officeart/2011/layout/InterconnectedBlockProcess" loCatId="process" qsTypeId="urn:microsoft.com/office/officeart/2005/8/quickstyle/simple1" qsCatId="simple" csTypeId="urn:microsoft.com/office/officeart/2005/8/colors/accent1_4" csCatId="accent1" phldr="1"/>
      <dgm:spPr/>
    </dgm:pt>
    <dgm:pt modelId="{1479A8CB-46E3-49DC-8FD4-1A0C589AE6A8}">
      <dgm:prSet phldrT="[Text]" custT="1"/>
      <dgm:spPr/>
      <dgm:t>
        <a:bodyPr/>
        <a:lstStyle/>
        <a:p>
          <a:r>
            <a:rPr lang="fr-CH" sz="1200" dirty="0">
              <a:solidFill>
                <a:schemeClr val="tx1"/>
              </a:solidFill>
            </a:rPr>
            <a:t>2012-2015</a:t>
          </a:r>
          <a:endParaRPr lang="en-US" sz="1200" dirty="0">
            <a:solidFill>
              <a:schemeClr val="tx1"/>
            </a:solidFill>
          </a:endParaRPr>
        </a:p>
      </dgm:t>
    </dgm:pt>
    <dgm:pt modelId="{AA256786-BE48-4C7B-8038-9D8840B9B246}" type="parTrans" cxnId="{2CC41E5B-1BFE-4639-8370-C901032C6C01}">
      <dgm:prSet/>
      <dgm:spPr/>
      <dgm:t>
        <a:bodyPr/>
        <a:lstStyle/>
        <a:p>
          <a:endParaRPr lang="en-US" sz="1200">
            <a:solidFill>
              <a:schemeClr val="tx1"/>
            </a:solidFill>
          </a:endParaRPr>
        </a:p>
      </dgm:t>
    </dgm:pt>
    <dgm:pt modelId="{B1F8D19B-5219-4655-9A4D-BB3DC3FA8588}" type="sibTrans" cxnId="{2CC41E5B-1BFE-4639-8370-C901032C6C01}">
      <dgm:prSet/>
      <dgm:spPr/>
      <dgm:t>
        <a:bodyPr/>
        <a:lstStyle/>
        <a:p>
          <a:endParaRPr lang="en-US" sz="1200">
            <a:solidFill>
              <a:schemeClr val="tx1"/>
            </a:solidFill>
          </a:endParaRPr>
        </a:p>
      </dgm:t>
    </dgm:pt>
    <dgm:pt modelId="{064CA41D-CE64-4936-B66F-6933D66EFB10}">
      <dgm:prSet phldrT="[Text]" custT="1"/>
      <dgm:spPr/>
      <dgm:t>
        <a:bodyPr/>
        <a:lstStyle/>
        <a:p>
          <a:pPr>
            <a:buNone/>
          </a:pPr>
          <a:r>
            <a:rPr lang="fr-CH" sz="1200" u="sng" dirty="0">
              <a:solidFill>
                <a:schemeClr val="tx1"/>
              </a:solidFill>
            </a:rPr>
            <a:t>2012-13</a:t>
          </a:r>
          <a:endParaRPr lang="en-US" sz="1200" u="sng" dirty="0">
            <a:solidFill>
              <a:schemeClr val="tx1"/>
            </a:solidFill>
          </a:endParaRPr>
        </a:p>
      </dgm:t>
    </dgm:pt>
    <dgm:pt modelId="{9B699EC9-9179-4B54-8F92-7EB6025D88C1}" type="parTrans" cxnId="{CAF4C384-1AB1-47D6-9BBE-1105C0C614F7}">
      <dgm:prSet/>
      <dgm:spPr/>
      <dgm:t>
        <a:bodyPr/>
        <a:lstStyle/>
        <a:p>
          <a:endParaRPr lang="en-US" sz="1200">
            <a:solidFill>
              <a:schemeClr val="tx1"/>
            </a:solidFill>
          </a:endParaRPr>
        </a:p>
      </dgm:t>
    </dgm:pt>
    <dgm:pt modelId="{FF9A294E-9ACF-453F-9D00-9C70F3294F68}" type="sibTrans" cxnId="{CAF4C384-1AB1-47D6-9BBE-1105C0C614F7}">
      <dgm:prSet/>
      <dgm:spPr/>
      <dgm:t>
        <a:bodyPr/>
        <a:lstStyle/>
        <a:p>
          <a:endParaRPr lang="en-US" sz="1200">
            <a:solidFill>
              <a:schemeClr val="tx1"/>
            </a:solidFill>
          </a:endParaRPr>
        </a:p>
      </dgm:t>
    </dgm:pt>
    <dgm:pt modelId="{B6D62F54-93F4-4F88-AD2F-43EFB398C81E}">
      <dgm:prSet phldrT="[Text]" custT="1"/>
      <dgm:spPr/>
      <dgm:t>
        <a:bodyPr/>
        <a:lstStyle/>
        <a:p>
          <a:pPr>
            <a:buFontTx/>
            <a:buNone/>
          </a:pPr>
          <a:r>
            <a:rPr lang="fr-CH" sz="1200" dirty="0">
              <a:solidFill>
                <a:schemeClr val="tx1"/>
              </a:solidFill>
            </a:rPr>
            <a:t>Ghana LSS</a:t>
          </a:r>
          <a:endParaRPr lang="en-US" sz="1200" dirty="0">
            <a:solidFill>
              <a:schemeClr val="tx1"/>
            </a:solidFill>
          </a:endParaRPr>
        </a:p>
      </dgm:t>
    </dgm:pt>
    <dgm:pt modelId="{08F4608B-CCD6-4341-A574-B2CE2F5BC15B}" type="parTrans" cxnId="{98119D5B-79AA-422A-91D4-70D5C149E762}">
      <dgm:prSet/>
      <dgm:spPr/>
      <dgm:t>
        <a:bodyPr/>
        <a:lstStyle/>
        <a:p>
          <a:endParaRPr lang="en-US" sz="1200">
            <a:solidFill>
              <a:schemeClr val="tx1"/>
            </a:solidFill>
          </a:endParaRPr>
        </a:p>
      </dgm:t>
    </dgm:pt>
    <dgm:pt modelId="{E03CC3DD-84DC-4FC1-98D0-2488CC75673A}" type="sibTrans" cxnId="{98119D5B-79AA-422A-91D4-70D5C149E762}">
      <dgm:prSet/>
      <dgm:spPr/>
      <dgm:t>
        <a:bodyPr/>
        <a:lstStyle/>
        <a:p>
          <a:endParaRPr lang="en-US" sz="1200">
            <a:solidFill>
              <a:schemeClr val="tx1"/>
            </a:solidFill>
          </a:endParaRPr>
        </a:p>
      </dgm:t>
    </dgm:pt>
    <dgm:pt modelId="{E7805D96-6E56-4400-AF15-E7CD2DECF610}">
      <dgm:prSet phldrT="[Text]" custT="1"/>
      <dgm:spPr/>
      <dgm:t>
        <a:bodyPr/>
        <a:lstStyle/>
        <a:p>
          <a:pPr>
            <a:buFontTx/>
            <a:buNone/>
          </a:pPr>
          <a:r>
            <a:rPr lang="fr-CH" sz="1200" dirty="0">
              <a:solidFill>
                <a:schemeClr val="tx1"/>
              </a:solidFill>
            </a:rPr>
            <a:t>Congo MICS</a:t>
          </a:r>
          <a:endParaRPr lang="en-US" sz="1200" dirty="0">
            <a:solidFill>
              <a:schemeClr val="tx1"/>
            </a:solidFill>
          </a:endParaRPr>
        </a:p>
      </dgm:t>
    </dgm:pt>
    <dgm:pt modelId="{497D2CEB-EE4D-4F88-97B9-ECA2964CA0C4}" type="parTrans" cxnId="{207D6AC4-C4BE-404F-9C9C-E75AEE5FDA9C}">
      <dgm:prSet/>
      <dgm:spPr/>
      <dgm:t>
        <a:bodyPr/>
        <a:lstStyle/>
        <a:p>
          <a:endParaRPr lang="en-US" sz="1200">
            <a:solidFill>
              <a:schemeClr val="tx1"/>
            </a:solidFill>
          </a:endParaRPr>
        </a:p>
      </dgm:t>
    </dgm:pt>
    <dgm:pt modelId="{1975CF55-AF44-4B42-9527-DD1BD3E36C01}" type="sibTrans" cxnId="{207D6AC4-C4BE-404F-9C9C-E75AEE5FDA9C}">
      <dgm:prSet/>
      <dgm:spPr/>
      <dgm:t>
        <a:bodyPr/>
        <a:lstStyle/>
        <a:p>
          <a:endParaRPr lang="en-US" sz="1200">
            <a:solidFill>
              <a:schemeClr val="tx1"/>
            </a:solidFill>
          </a:endParaRPr>
        </a:p>
      </dgm:t>
    </dgm:pt>
    <dgm:pt modelId="{B185CFAC-CB35-4D3A-9E17-60D15150844B}">
      <dgm:prSet phldrT="[Text]" custT="1"/>
      <dgm:spPr/>
      <dgm:t>
        <a:bodyPr/>
        <a:lstStyle/>
        <a:p>
          <a:pPr>
            <a:buFontTx/>
            <a:buNone/>
          </a:pPr>
          <a:r>
            <a:rPr lang="fr-CH" sz="1200" dirty="0" err="1">
              <a:solidFill>
                <a:schemeClr val="tx1"/>
              </a:solidFill>
            </a:rPr>
            <a:t>Nepal</a:t>
          </a:r>
          <a:r>
            <a:rPr lang="fr-CH" sz="1200" dirty="0">
              <a:solidFill>
                <a:schemeClr val="tx1"/>
              </a:solidFill>
            </a:rPr>
            <a:t> MICS</a:t>
          </a:r>
          <a:endParaRPr lang="en-US" sz="1200" dirty="0">
            <a:solidFill>
              <a:schemeClr val="tx1"/>
            </a:solidFill>
          </a:endParaRPr>
        </a:p>
      </dgm:t>
    </dgm:pt>
    <dgm:pt modelId="{83335E1D-B8DC-4388-ABD7-6BA20652D26B}" type="parTrans" cxnId="{10CE0FE5-257D-4A8B-9A34-01864964F53F}">
      <dgm:prSet/>
      <dgm:spPr/>
      <dgm:t>
        <a:bodyPr/>
        <a:lstStyle/>
        <a:p>
          <a:endParaRPr lang="en-US" sz="1200">
            <a:solidFill>
              <a:schemeClr val="tx1"/>
            </a:solidFill>
          </a:endParaRPr>
        </a:p>
      </dgm:t>
    </dgm:pt>
    <dgm:pt modelId="{A89FC2BE-D3F0-409B-88F5-49BA3A98BE01}" type="sibTrans" cxnId="{10CE0FE5-257D-4A8B-9A34-01864964F53F}">
      <dgm:prSet/>
      <dgm:spPr/>
      <dgm:t>
        <a:bodyPr/>
        <a:lstStyle/>
        <a:p>
          <a:endParaRPr lang="en-US" sz="1200">
            <a:solidFill>
              <a:schemeClr val="tx1"/>
            </a:solidFill>
          </a:endParaRPr>
        </a:p>
      </dgm:t>
    </dgm:pt>
    <dgm:pt modelId="{6530B5A4-A9D5-4770-A02A-8DEAEE48262F}">
      <dgm:prSet phldrT="[Text]" custT="1"/>
      <dgm:spPr/>
      <dgm:t>
        <a:bodyPr/>
        <a:lstStyle/>
        <a:p>
          <a:r>
            <a:rPr lang="fr-CH" sz="1200" dirty="0">
              <a:solidFill>
                <a:schemeClr val="tx1"/>
              </a:solidFill>
            </a:rPr>
            <a:t>2018</a:t>
          </a:r>
          <a:endParaRPr lang="en-US" sz="1200" dirty="0">
            <a:solidFill>
              <a:schemeClr val="tx1"/>
            </a:solidFill>
          </a:endParaRPr>
        </a:p>
      </dgm:t>
    </dgm:pt>
    <dgm:pt modelId="{003C1960-B7B7-4154-BC6E-B4D5BF3CFE85}" type="parTrans" cxnId="{7AAAB367-2E35-4445-8DDF-94D0268992EE}">
      <dgm:prSet/>
      <dgm:spPr/>
      <dgm:t>
        <a:bodyPr/>
        <a:lstStyle/>
        <a:p>
          <a:endParaRPr lang="en-US" sz="1200">
            <a:solidFill>
              <a:schemeClr val="tx1"/>
            </a:solidFill>
          </a:endParaRPr>
        </a:p>
      </dgm:t>
    </dgm:pt>
    <dgm:pt modelId="{78814F2C-5051-4599-A400-E0F2EF23B00E}" type="sibTrans" cxnId="{7AAAB367-2E35-4445-8DDF-94D0268992EE}">
      <dgm:prSet/>
      <dgm:spPr/>
      <dgm:t>
        <a:bodyPr/>
        <a:lstStyle/>
        <a:p>
          <a:endParaRPr lang="en-US" sz="1200">
            <a:solidFill>
              <a:schemeClr val="tx1"/>
            </a:solidFill>
          </a:endParaRPr>
        </a:p>
      </dgm:t>
    </dgm:pt>
    <dgm:pt modelId="{849DB7F2-A1CC-4D76-A0DE-B6C535C391EF}">
      <dgm:prSet phldrT="[Text]" custT="1"/>
      <dgm:spPr/>
      <dgm:t>
        <a:bodyPr/>
        <a:lstStyle/>
        <a:p>
          <a:r>
            <a:rPr lang="fr-CH" sz="1200" dirty="0" err="1">
              <a:solidFill>
                <a:schemeClr val="tx1"/>
              </a:solidFill>
            </a:rPr>
            <a:t>Ethiopia</a:t>
          </a:r>
          <a:r>
            <a:rPr lang="fr-CH" sz="1200" dirty="0">
              <a:solidFill>
                <a:schemeClr val="tx1"/>
              </a:solidFill>
            </a:rPr>
            <a:t> ESS</a:t>
          </a:r>
          <a:endParaRPr lang="en-US" sz="1200" dirty="0">
            <a:solidFill>
              <a:schemeClr val="tx1"/>
            </a:solidFill>
          </a:endParaRPr>
        </a:p>
      </dgm:t>
    </dgm:pt>
    <dgm:pt modelId="{A04EB41A-B32F-4783-BB7A-8FB1B105B61F}" type="parTrans" cxnId="{AE016D97-DDCE-489E-8820-2D09F3269B40}">
      <dgm:prSet/>
      <dgm:spPr/>
      <dgm:t>
        <a:bodyPr/>
        <a:lstStyle/>
        <a:p>
          <a:endParaRPr lang="en-US" sz="1200">
            <a:solidFill>
              <a:schemeClr val="tx1"/>
            </a:solidFill>
          </a:endParaRPr>
        </a:p>
      </dgm:t>
    </dgm:pt>
    <dgm:pt modelId="{6B5391E7-0862-4179-A825-E9D7F1372B8F}" type="sibTrans" cxnId="{AE016D97-DDCE-489E-8820-2D09F3269B40}">
      <dgm:prSet/>
      <dgm:spPr/>
      <dgm:t>
        <a:bodyPr/>
        <a:lstStyle/>
        <a:p>
          <a:endParaRPr lang="en-US" sz="1200">
            <a:solidFill>
              <a:schemeClr val="tx1"/>
            </a:solidFill>
          </a:endParaRPr>
        </a:p>
      </dgm:t>
    </dgm:pt>
    <dgm:pt modelId="{D66BB14A-0AB2-44B0-A9E4-2FEDD48AAA16}">
      <dgm:prSet phldrT="[Text]" custT="1"/>
      <dgm:spPr/>
      <dgm:t>
        <a:bodyPr/>
        <a:lstStyle/>
        <a:p>
          <a:r>
            <a:rPr lang="en-US" sz="1200" dirty="0"/>
            <a:t>2020</a:t>
          </a:r>
        </a:p>
      </dgm:t>
    </dgm:pt>
    <dgm:pt modelId="{CB21CFFC-09F0-46AF-8C35-E58607520228}" type="parTrans" cxnId="{13D72FC9-11D1-4E51-9D6F-E1ADD6CA3C60}">
      <dgm:prSet/>
      <dgm:spPr/>
      <dgm:t>
        <a:bodyPr/>
        <a:lstStyle/>
        <a:p>
          <a:endParaRPr lang="en-US" sz="1200">
            <a:solidFill>
              <a:schemeClr val="tx1"/>
            </a:solidFill>
          </a:endParaRPr>
        </a:p>
      </dgm:t>
    </dgm:pt>
    <dgm:pt modelId="{E1951EBE-F113-4872-9AD6-7ADD0469F999}" type="sibTrans" cxnId="{13D72FC9-11D1-4E51-9D6F-E1ADD6CA3C60}">
      <dgm:prSet/>
      <dgm:spPr/>
      <dgm:t>
        <a:bodyPr/>
        <a:lstStyle/>
        <a:p>
          <a:endParaRPr lang="en-US" sz="1200">
            <a:solidFill>
              <a:schemeClr val="tx1"/>
            </a:solidFill>
          </a:endParaRPr>
        </a:p>
      </dgm:t>
    </dgm:pt>
    <dgm:pt modelId="{2D20E3D9-118A-4122-A246-4C265E5B0818}">
      <dgm:prSet phldrT="[Text]" custT="1"/>
      <dgm:spPr/>
      <dgm:t>
        <a:bodyPr/>
        <a:lstStyle/>
        <a:p>
          <a:pPr>
            <a:buFontTx/>
            <a:buNone/>
          </a:pPr>
          <a:r>
            <a:rPr lang="fr-CH" sz="1200" dirty="0">
              <a:solidFill>
                <a:schemeClr val="tx1"/>
              </a:solidFill>
            </a:rPr>
            <a:t>(Pakistan MICS)</a:t>
          </a:r>
          <a:endParaRPr lang="en-US" sz="1200" dirty="0">
            <a:solidFill>
              <a:schemeClr val="tx1"/>
            </a:solidFill>
          </a:endParaRPr>
        </a:p>
      </dgm:t>
    </dgm:pt>
    <dgm:pt modelId="{837C5CD9-1231-46B4-B0E8-AEFC9027EBCE}" type="parTrans" cxnId="{133D71AF-BCCE-4259-9B16-72BC95CDE934}">
      <dgm:prSet/>
      <dgm:spPr/>
      <dgm:t>
        <a:bodyPr/>
        <a:lstStyle/>
        <a:p>
          <a:endParaRPr lang="en-US" sz="1200">
            <a:solidFill>
              <a:schemeClr val="tx1"/>
            </a:solidFill>
          </a:endParaRPr>
        </a:p>
      </dgm:t>
    </dgm:pt>
    <dgm:pt modelId="{687B2D86-B6AE-423A-A36E-B831A9A1E2DF}" type="sibTrans" cxnId="{133D71AF-BCCE-4259-9B16-72BC95CDE934}">
      <dgm:prSet/>
      <dgm:spPr/>
      <dgm:t>
        <a:bodyPr/>
        <a:lstStyle/>
        <a:p>
          <a:endParaRPr lang="en-US" sz="1200">
            <a:solidFill>
              <a:schemeClr val="tx1"/>
            </a:solidFill>
          </a:endParaRPr>
        </a:p>
      </dgm:t>
    </dgm:pt>
    <dgm:pt modelId="{62E629CA-FD16-45EA-B5BF-453DF5E41959}">
      <dgm:prSet phldrT="[Text]" custT="1"/>
      <dgm:spPr/>
      <dgm:t>
        <a:bodyPr/>
        <a:lstStyle/>
        <a:p>
          <a:r>
            <a:rPr lang="fr-CH" sz="1200" dirty="0">
              <a:solidFill>
                <a:schemeClr val="tx1"/>
              </a:solidFill>
            </a:rPr>
            <a:t>(Afghanistan ALCS)</a:t>
          </a:r>
          <a:endParaRPr lang="en-US" sz="1200" dirty="0">
            <a:solidFill>
              <a:schemeClr val="tx1"/>
            </a:solidFill>
          </a:endParaRPr>
        </a:p>
      </dgm:t>
    </dgm:pt>
    <dgm:pt modelId="{C5222B7D-8C19-43BD-AE08-4642AD4F60C7}" type="parTrans" cxnId="{CA17F84B-7F0F-4C81-AC31-615FFF0D7803}">
      <dgm:prSet/>
      <dgm:spPr/>
      <dgm:t>
        <a:bodyPr/>
        <a:lstStyle/>
        <a:p>
          <a:endParaRPr lang="en-US" sz="1200">
            <a:solidFill>
              <a:schemeClr val="tx1"/>
            </a:solidFill>
          </a:endParaRPr>
        </a:p>
      </dgm:t>
    </dgm:pt>
    <dgm:pt modelId="{F453AA9D-C962-4755-AD34-88B1F0591B19}" type="sibTrans" cxnId="{CA17F84B-7F0F-4C81-AC31-615FFF0D7803}">
      <dgm:prSet/>
      <dgm:spPr/>
      <dgm:t>
        <a:bodyPr/>
        <a:lstStyle/>
        <a:p>
          <a:endParaRPr lang="en-US" sz="1200">
            <a:solidFill>
              <a:schemeClr val="tx1"/>
            </a:solidFill>
          </a:endParaRPr>
        </a:p>
      </dgm:t>
    </dgm:pt>
    <dgm:pt modelId="{7F276E7A-D5EE-41F8-AF09-1C78DEE1C641}">
      <dgm:prSet phldrT="[Text]" custT="1"/>
      <dgm:spPr/>
      <dgm:t>
        <a:bodyPr/>
        <a:lstStyle/>
        <a:p>
          <a:pPr>
            <a:buFontTx/>
            <a:buNone/>
          </a:pPr>
          <a:r>
            <a:rPr lang="fr-CH" sz="1200" i="1" dirty="0">
              <a:solidFill>
                <a:schemeClr val="tx1"/>
              </a:solidFill>
            </a:rPr>
            <a:t>(Belize MICS6 Pilot)</a:t>
          </a:r>
          <a:endParaRPr lang="en-US" sz="1200" i="1" dirty="0">
            <a:solidFill>
              <a:schemeClr val="tx1"/>
            </a:solidFill>
          </a:endParaRPr>
        </a:p>
      </dgm:t>
    </dgm:pt>
    <dgm:pt modelId="{6DE1FB50-AA20-458B-A62E-07C95FF04CF9}" type="parTrans" cxnId="{07F04681-1382-45B2-A5C6-7F52A108C8D4}">
      <dgm:prSet/>
      <dgm:spPr/>
      <dgm:t>
        <a:bodyPr/>
        <a:lstStyle/>
        <a:p>
          <a:endParaRPr lang="en-US" sz="1200">
            <a:solidFill>
              <a:schemeClr val="tx1"/>
            </a:solidFill>
          </a:endParaRPr>
        </a:p>
      </dgm:t>
    </dgm:pt>
    <dgm:pt modelId="{7B984FEC-1E7C-42D0-8AE7-A931632460D1}" type="sibTrans" cxnId="{07F04681-1382-45B2-A5C6-7F52A108C8D4}">
      <dgm:prSet/>
      <dgm:spPr/>
      <dgm:t>
        <a:bodyPr/>
        <a:lstStyle/>
        <a:p>
          <a:endParaRPr lang="en-US" sz="1200">
            <a:solidFill>
              <a:schemeClr val="tx1"/>
            </a:solidFill>
          </a:endParaRPr>
        </a:p>
      </dgm:t>
    </dgm:pt>
    <dgm:pt modelId="{02314378-FB01-49C1-9AC5-1D303D52561F}">
      <dgm:prSet phldrT="[Text]" custT="1"/>
      <dgm:spPr/>
      <dgm:t>
        <a:bodyPr/>
        <a:lstStyle/>
        <a:p>
          <a:r>
            <a:rPr lang="fr-CH" sz="1200" dirty="0" err="1">
              <a:solidFill>
                <a:schemeClr val="tx1"/>
              </a:solidFill>
            </a:rPr>
            <a:t>Ecuador</a:t>
          </a:r>
          <a:r>
            <a:rPr lang="fr-CH" sz="1200" dirty="0">
              <a:solidFill>
                <a:schemeClr val="tx1"/>
              </a:solidFill>
            </a:rPr>
            <a:t> ENEDMU</a:t>
          </a:r>
          <a:endParaRPr lang="en-US" sz="1200" dirty="0">
            <a:solidFill>
              <a:schemeClr val="tx1"/>
            </a:solidFill>
          </a:endParaRPr>
        </a:p>
      </dgm:t>
    </dgm:pt>
    <dgm:pt modelId="{EE90DCD7-36F8-4735-AC31-C6E4D82A693E}" type="parTrans" cxnId="{31903D32-D3D1-4D74-BE36-D79A518BA836}">
      <dgm:prSet/>
      <dgm:spPr/>
      <dgm:t>
        <a:bodyPr/>
        <a:lstStyle/>
        <a:p>
          <a:endParaRPr lang="en-US" sz="1200">
            <a:solidFill>
              <a:schemeClr val="tx1"/>
            </a:solidFill>
          </a:endParaRPr>
        </a:p>
      </dgm:t>
    </dgm:pt>
    <dgm:pt modelId="{FAC7FD11-918D-42E5-8C5E-3152459956DF}" type="sibTrans" cxnId="{31903D32-D3D1-4D74-BE36-D79A518BA836}">
      <dgm:prSet/>
      <dgm:spPr/>
      <dgm:t>
        <a:bodyPr/>
        <a:lstStyle/>
        <a:p>
          <a:endParaRPr lang="en-US" sz="1200">
            <a:solidFill>
              <a:schemeClr val="tx1"/>
            </a:solidFill>
          </a:endParaRPr>
        </a:p>
      </dgm:t>
    </dgm:pt>
    <dgm:pt modelId="{83E446F6-7F04-4108-BA19-B70F33620698}">
      <dgm:prSet phldrT="[Text]" custT="1"/>
      <dgm:spPr/>
      <dgm:t>
        <a:bodyPr/>
        <a:lstStyle/>
        <a:p>
          <a:r>
            <a:rPr lang="fr-CH" sz="1200" dirty="0">
              <a:solidFill>
                <a:schemeClr val="tx1"/>
              </a:solidFill>
            </a:rPr>
            <a:t>(</a:t>
          </a:r>
          <a:r>
            <a:rPr lang="fr-CH" sz="1200" dirty="0" err="1">
              <a:solidFill>
                <a:schemeClr val="tx1"/>
              </a:solidFill>
            </a:rPr>
            <a:t>Mongolia</a:t>
          </a:r>
          <a:r>
            <a:rPr lang="fr-CH" sz="1200" dirty="0">
              <a:solidFill>
                <a:schemeClr val="tx1"/>
              </a:solidFill>
            </a:rPr>
            <a:t> MICS)</a:t>
          </a:r>
          <a:endParaRPr lang="en-US" sz="1200" dirty="0">
            <a:solidFill>
              <a:schemeClr val="tx1"/>
            </a:solidFill>
          </a:endParaRPr>
        </a:p>
      </dgm:t>
    </dgm:pt>
    <dgm:pt modelId="{01B286F0-2369-4AB2-94B2-D903117738C0}" type="parTrans" cxnId="{DD34227E-554A-4BC0-AD39-4DF04CFE184A}">
      <dgm:prSet/>
      <dgm:spPr/>
      <dgm:t>
        <a:bodyPr/>
        <a:lstStyle/>
        <a:p>
          <a:endParaRPr lang="en-US" sz="1200">
            <a:solidFill>
              <a:schemeClr val="tx1"/>
            </a:solidFill>
          </a:endParaRPr>
        </a:p>
      </dgm:t>
    </dgm:pt>
    <dgm:pt modelId="{DB9B46F5-9016-4C16-AC77-C2C07084A9D0}" type="sibTrans" cxnId="{DD34227E-554A-4BC0-AD39-4DF04CFE184A}">
      <dgm:prSet/>
      <dgm:spPr/>
      <dgm:t>
        <a:bodyPr/>
        <a:lstStyle/>
        <a:p>
          <a:endParaRPr lang="en-US" sz="1200">
            <a:solidFill>
              <a:schemeClr val="tx1"/>
            </a:solidFill>
          </a:endParaRPr>
        </a:p>
      </dgm:t>
    </dgm:pt>
    <dgm:pt modelId="{382425F6-94BA-4A43-A184-9B91F62D8B02}">
      <dgm:prSet phldrT="[Text]" custT="1"/>
      <dgm:spPr/>
      <dgm:t>
        <a:bodyPr/>
        <a:lstStyle/>
        <a:p>
          <a:r>
            <a:rPr lang="fr-CH" sz="1200" dirty="0">
              <a:solidFill>
                <a:schemeClr val="tx1"/>
              </a:solidFill>
            </a:rPr>
            <a:t>Nigeria MICS</a:t>
          </a:r>
          <a:endParaRPr lang="en-US" sz="1200" dirty="0">
            <a:solidFill>
              <a:schemeClr val="tx1"/>
            </a:solidFill>
          </a:endParaRPr>
        </a:p>
      </dgm:t>
    </dgm:pt>
    <dgm:pt modelId="{C18A1464-B472-4EEB-AF22-8EF354EA48DA}" type="parTrans" cxnId="{32AC75A6-11D8-4AA6-93E4-2FE0342CBD44}">
      <dgm:prSet/>
      <dgm:spPr/>
      <dgm:t>
        <a:bodyPr/>
        <a:lstStyle/>
        <a:p>
          <a:endParaRPr lang="en-US" sz="1200">
            <a:solidFill>
              <a:schemeClr val="tx1"/>
            </a:solidFill>
          </a:endParaRPr>
        </a:p>
      </dgm:t>
    </dgm:pt>
    <dgm:pt modelId="{CCBF024F-5765-4201-8ECE-74FDA132A0E1}" type="sibTrans" cxnId="{32AC75A6-11D8-4AA6-93E4-2FE0342CBD44}">
      <dgm:prSet/>
      <dgm:spPr/>
      <dgm:t>
        <a:bodyPr/>
        <a:lstStyle/>
        <a:p>
          <a:endParaRPr lang="en-US" sz="1200">
            <a:solidFill>
              <a:schemeClr val="tx1"/>
            </a:solidFill>
          </a:endParaRPr>
        </a:p>
      </dgm:t>
    </dgm:pt>
    <dgm:pt modelId="{3AA4EC27-3756-476A-B425-9C8EB6D8439F}">
      <dgm:prSet phldrT="[Text]" custT="1"/>
      <dgm:spPr/>
      <dgm:t>
        <a:bodyPr/>
        <a:lstStyle/>
        <a:p>
          <a:r>
            <a:rPr lang="fr-CH" sz="1200" i="0" dirty="0">
              <a:solidFill>
                <a:schemeClr val="tx1"/>
              </a:solidFill>
            </a:rPr>
            <a:t>Paraguay MICS</a:t>
          </a:r>
          <a:endParaRPr lang="en-US" sz="1200" i="0" dirty="0">
            <a:solidFill>
              <a:schemeClr val="tx1"/>
            </a:solidFill>
          </a:endParaRPr>
        </a:p>
      </dgm:t>
    </dgm:pt>
    <dgm:pt modelId="{5D95F6B6-E7E8-49BF-992F-46F0A49148E5}" type="parTrans" cxnId="{DB36CC75-E416-4F8E-AAB9-F5DDE9121CF7}">
      <dgm:prSet/>
      <dgm:spPr/>
      <dgm:t>
        <a:bodyPr/>
        <a:lstStyle/>
        <a:p>
          <a:endParaRPr lang="en-US" sz="1200">
            <a:solidFill>
              <a:schemeClr val="tx1"/>
            </a:solidFill>
          </a:endParaRPr>
        </a:p>
      </dgm:t>
    </dgm:pt>
    <dgm:pt modelId="{AD6A4201-2788-4CB0-AB12-DF280593BDC7}" type="sibTrans" cxnId="{DB36CC75-E416-4F8E-AAB9-F5DDE9121CF7}">
      <dgm:prSet/>
      <dgm:spPr/>
      <dgm:t>
        <a:bodyPr/>
        <a:lstStyle/>
        <a:p>
          <a:endParaRPr lang="en-US" sz="1200">
            <a:solidFill>
              <a:schemeClr val="tx1"/>
            </a:solidFill>
          </a:endParaRPr>
        </a:p>
      </dgm:t>
    </dgm:pt>
    <dgm:pt modelId="{1FD59EB8-A317-467B-A897-E4EA91CD1173}">
      <dgm:prSet phldrT="[Text]" custT="1"/>
      <dgm:spPr/>
      <dgm:t>
        <a:bodyPr/>
        <a:lstStyle/>
        <a:p>
          <a:r>
            <a:rPr lang="fr-CH" sz="1200" dirty="0">
              <a:solidFill>
                <a:schemeClr val="tx1"/>
              </a:solidFill>
            </a:rPr>
            <a:t>Côte d’Ivoire MICS</a:t>
          </a:r>
          <a:endParaRPr lang="en-US" sz="1200" dirty="0">
            <a:solidFill>
              <a:schemeClr val="tx1"/>
            </a:solidFill>
          </a:endParaRPr>
        </a:p>
      </dgm:t>
    </dgm:pt>
    <dgm:pt modelId="{44827D82-853C-4D2E-A456-90D842663799}" type="parTrans" cxnId="{193390F3-8C2C-4AD5-8E9A-A78A969AE86A}">
      <dgm:prSet/>
      <dgm:spPr/>
      <dgm:t>
        <a:bodyPr/>
        <a:lstStyle/>
        <a:p>
          <a:endParaRPr lang="en-US" sz="1200">
            <a:solidFill>
              <a:schemeClr val="tx1"/>
            </a:solidFill>
          </a:endParaRPr>
        </a:p>
      </dgm:t>
    </dgm:pt>
    <dgm:pt modelId="{F7AEF1B3-4F16-4778-B3AB-67E33F71595A}" type="sibTrans" cxnId="{193390F3-8C2C-4AD5-8E9A-A78A969AE86A}">
      <dgm:prSet/>
      <dgm:spPr/>
      <dgm:t>
        <a:bodyPr/>
        <a:lstStyle/>
        <a:p>
          <a:endParaRPr lang="en-US" sz="1200">
            <a:solidFill>
              <a:schemeClr val="tx1"/>
            </a:solidFill>
          </a:endParaRPr>
        </a:p>
      </dgm:t>
    </dgm:pt>
    <dgm:pt modelId="{5629BF45-82D2-4642-AC36-007DFDE444FF}">
      <dgm:prSet phldrT="[Text]" custT="1"/>
      <dgm:spPr/>
      <dgm:t>
        <a:bodyPr/>
        <a:lstStyle/>
        <a:p>
          <a:r>
            <a:rPr lang="fr-CH" sz="1200" i="0" dirty="0">
              <a:solidFill>
                <a:schemeClr val="tx1"/>
              </a:solidFill>
            </a:rPr>
            <a:t>Philippines APIS</a:t>
          </a:r>
          <a:endParaRPr lang="en-US" sz="1200" i="0" dirty="0">
            <a:solidFill>
              <a:schemeClr val="tx1"/>
            </a:solidFill>
          </a:endParaRPr>
        </a:p>
      </dgm:t>
    </dgm:pt>
    <dgm:pt modelId="{01310379-ED5D-4A88-AD4F-921F6BB94C40}" type="parTrans" cxnId="{5D398954-66FE-4DDE-867E-6CD306304113}">
      <dgm:prSet/>
      <dgm:spPr/>
      <dgm:t>
        <a:bodyPr/>
        <a:lstStyle/>
        <a:p>
          <a:endParaRPr lang="en-US" sz="1200">
            <a:solidFill>
              <a:schemeClr val="tx1"/>
            </a:solidFill>
          </a:endParaRPr>
        </a:p>
      </dgm:t>
    </dgm:pt>
    <dgm:pt modelId="{D74952E6-281A-4084-BC8B-2868C35EA211}" type="sibTrans" cxnId="{5D398954-66FE-4DDE-867E-6CD306304113}">
      <dgm:prSet/>
      <dgm:spPr/>
      <dgm:t>
        <a:bodyPr/>
        <a:lstStyle/>
        <a:p>
          <a:endParaRPr lang="en-US" sz="1200">
            <a:solidFill>
              <a:schemeClr val="tx1"/>
            </a:solidFill>
          </a:endParaRPr>
        </a:p>
      </dgm:t>
    </dgm:pt>
    <dgm:pt modelId="{1AC9F415-DE56-4DD4-9D62-0AEA3DEA1461}">
      <dgm:prSet phldrT="[Text]" custT="1"/>
      <dgm:spPr/>
      <dgm:t>
        <a:bodyPr/>
        <a:lstStyle/>
        <a:p>
          <a:r>
            <a:rPr lang="fr-CH" sz="1200" i="0" dirty="0" err="1">
              <a:solidFill>
                <a:schemeClr val="tx1"/>
              </a:solidFill>
            </a:rPr>
            <a:t>Senegal</a:t>
          </a:r>
          <a:r>
            <a:rPr lang="fr-CH" sz="1200" i="0" dirty="0">
              <a:solidFill>
                <a:schemeClr val="tx1"/>
              </a:solidFill>
            </a:rPr>
            <a:t> EEAH</a:t>
          </a:r>
          <a:endParaRPr lang="en-US" sz="1200" i="0" dirty="0">
            <a:solidFill>
              <a:schemeClr val="tx1"/>
            </a:solidFill>
          </a:endParaRPr>
        </a:p>
      </dgm:t>
    </dgm:pt>
    <dgm:pt modelId="{669732AE-3BC3-4BD0-93CD-B744B420D2C3}" type="parTrans" cxnId="{67ED3C3C-3D3E-4CA6-9634-884D57047515}">
      <dgm:prSet/>
      <dgm:spPr/>
      <dgm:t>
        <a:bodyPr/>
        <a:lstStyle/>
        <a:p>
          <a:endParaRPr lang="en-US" sz="1200">
            <a:solidFill>
              <a:schemeClr val="tx1"/>
            </a:solidFill>
          </a:endParaRPr>
        </a:p>
      </dgm:t>
    </dgm:pt>
    <dgm:pt modelId="{9085AD03-EF86-4247-BCCB-639EB2030B66}" type="sibTrans" cxnId="{67ED3C3C-3D3E-4CA6-9634-884D57047515}">
      <dgm:prSet/>
      <dgm:spPr/>
      <dgm:t>
        <a:bodyPr/>
        <a:lstStyle/>
        <a:p>
          <a:endParaRPr lang="en-US" sz="1200">
            <a:solidFill>
              <a:schemeClr val="tx1"/>
            </a:solidFill>
          </a:endParaRPr>
        </a:p>
      </dgm:t>
    </dgm:pt>
    <dgm:pt modelId="{61755857-FDF9-49C8-A0FC-08AD535EAD7A}">
      <dgm:prSet phldrT="[Text]" custT="1"/>
      <dgm:spPr/>
      <dgm:t>
        <a:bodyPr/>
        <a:lstStyle/>
        <a:p>
          <a:r>
            <a:rPr lang="fr-CH" sz="1200" i="0" dirty="0">
              <a:solidFill>
                <a:schemeClr val="tx1"/>
              </a:solidFill>
            </a:rPr>
            <a:t>Sierra Leone </a:t>
          </a:r>
          <a:r>
            <a:rPr lang="fr-CH" sz="1200" dirty="0">
              <a:solidFill>
                <a:schemeClr val="tx1"/>
              </a:solidFill>
            </a:rPr>
            <a:t>MICS</a:t>
          </a:r>
          <a:endParaRPr lang="en-US" sz="1200" dirty="0">
            <a:solidFill>
              <a:schemeClr val="tx1"/>
            </a:solidFill>
          </a:endParaRPr>
        </a:p>
      </dgm:t>
    </dgm:pt>
    <dgm:pt modelId="{2D6FB05C-9ECF-40FF-9634-2F50CCA0DA8D}" type="parTrans" cxnId="{F8BF0F7A-FE0C-4AAF-9692-21562779A471}">
      <dgm:prSet/>
      <dgm:spPr/>
      <dgm:t>
        <a:bodyPr/>
        <a:lstStyle/>
        <a:p>
          <a:endParaRPr lang="en-US" sz="1200">
            <a:solidFill>
              <a:schemeClr val="tx1"/>
            </a:solidFill>
          </a:endParaRPr>
        </a:p>
      </dgm:t>
    </dgm:pt>
    <dgm:pt modelId="{4724C7F5-4F66-41E8-9404-FEA3B61C5EAF}" type="sibTrans" cxnId="{F8BF0F7A-FE0C-4AAF-9692-21562779A471}">
      <dgm:prSet/>
      <dgm:spPr/>
      <dgm:t>
        <a:bodyPr/>
        <a:lstStyle/>
        <a:p>
          <a:endParaRPr lang="en-US" sz="1200">
            <a:solidFill>
              <a:schemeClr val="tx1"/>
            </a:solidFill>
          </a:endParaRPr>
        </a:p>
      </dgm:t>
    </dgm:pt>
    <dgm:pt modelId="{BCEBB82C-1272-4F91-A8F4-D0ADF8975CCB}">
      <dgm:prSet phldrT="[Text]" custT="1"/>
      <dgm:spPr/>
      <dgm:t>
        <a:bodyPr/>
        <a:lstStyle/>
        <a:p>
          <a:r>
            <a:rPr lang="fr-CH" sz="1200" dirty="0">
              <a:solidFill>
                <a:schemeClr val="tx1"/>
              </a:solidFill>
            </a:rPr>
            <a:t>Suriname MICS</a:t>
          </a:r>
          <a:endParaRPr lang="en-US" sz="1200" dirty="0">
            <a:solidFill>
              <a:schemeClr val="tx1"/>
            </a:solidFill>
          </a:endParaRPr>
        </a:p>
      </dgm:t>
    </dgm:pt>
    <dgm:pt modelId="{2F058B3D-D45B-44F6-A9AD-3EF2B818D917}" type="parTrans" cxnId="{9A0F4005-84F2-4064-921B-E762C770B72F}">
      <dgm:prSet/>
      <dgm:spPr/>
      <dgm:t>
        <a:bodyPr/>
        <a:lstStyle/>
        <a:p>
          <a:endParaRPr lang="en-US" sz="1200">
            <a:solidFill>
              <a:schemeClr val="tx1"/>
            </a:solidFill>
          </a:endParaRPr>
        </a:p>
      </dgm:t>
    </dgm:pt>
    <dgm:pt modelId="{72B9D893-2F91-44F5-9AFE-41CDB97CFCE9}" type="sibTrans" cxnId="{9A0F4005-84F2-4064-921B-E762C770B72F}">
      <dgm:prSet/>
      <dgm:spPr/>
      <dgm:t>
        <a:bodyPr/>
        <a:lstStyle/>
        <a:p>
          <a:endParaRPr lang="en-US" sz="1200">
            <a:solidFill>
              <a:schemeClr val="tx1"/>
            </a:solidFill>
          </a:endParaRPr>
        </a:p>
      </dgm:t>
    </dgm:pt>
    <dgm:pt modelId="{11744231-70E0-4DA0-A6F2-1B3BE5CBA115}">
      <dgm:prSet phldrT="[Text]" custT="1"/>
      <dgm:spPr/>
      <dgm:t>
        <a:bodyPr/>
        <a:lstStyle/>
        <a:p>
          <a:r>
            <a:rPr lang="fr-CH" sz="1200" dirty="0">
              <a:solidFill>
                <a:schemeClr val="tx1"/>
              </a:solidFill>
            </a:rPr>
            <a:t>Lao PDR SIS</a:t>
          </a:r>
          <a:endParaRPr lang="en-US" sz="1200" dirty="0">
            <a:solidFill>
              <a:schemeClr val="tx1"/>
            </a:solidFill>
          </a:endParaRPr>
        </a:p>
      </dgm:t>
    </dgm:pt>
    <dgm:pt modelId="{2A9AFB2C-5081-454D-8248-7ECCB4119A25}" type="parTrans" cxnId="{1FA56A6D-60B6-4CE0-A093-491563E49E2D}">
      <dgm:prSet/>
      <dgm:spPr/>
      <dgm:t>
        <a:bodyPr/>
        <a:lstStyle/>
        <a:p>
          <a:endParaRPr lang="en-US" sz="1200">
            <a:solidFill>
              <a:schemeClr val="tx1"/>
            </a:solidFill>
          </a:endParaRPr>
        </a:p>
      </dgm:t>
    </dgm:pt>
    <dgm:pt modelId="{8ACF097C-C972-4D3C-8DE5-BBB4026D3274}" type="sibTrans" cxnId="{1FA56A6D-60B6-4CE0-A093-491563E49E2D}">
      <dgm:prSet/>
      <dgm:spPr/>
      <dgm:t>
        <a:bodyPr/>
        <a:lstStyle/>
        <a:p>
          <a:endParaRPr lang="en-US" sz="1200">
            <a:solidFill>
              <a:schemeClr val="tx1"/>
            </a:solidFill>
          </a:endParaRPr>
        </a:p>
      </dgm:t>
    </dgm:pt>
    <dgm:pt modelId="{6BE0175B-7EB8-41F1-B025-FAD700BB6991}">
      <dgm:prSet phldrT="[Text]" custT="1"/>
      <dgm:spPr/>
      <dgm:t>
        <a:bodyPr/>
        <a:lstStyle/>
        <a:p>
          <a:r>
            <a:rPr lang="fr-CH" sz="1200" i="0" dirty="0">
              <a:solidFill>
                <a:schemeClr val="tx1"/>
              </a:solidFill>
            </a:rPr>
            <a:t>Georgia MICS</a:t>
          </a:r>
          <a:endParaRPr lang="en-US" sz="1200" i="0" dirty="0">
            <a:solidFill>
              <a:schemeClr val="tx1"/>
            </a:solidFill>
          </a:endParaRPr>
        </a:p>
      </dgm:t>
    </dgm:pt>
    <dgm:pt modelId="{57A5B0C2-7755-4482-9EBA-166BB0359749}" type="parTrans" cxnId="{09089F25-AFB0-4F6B-88DF-C0ADA4DAC469}">
      <dgm:prSet/>
      <dgm:spPr/>
      <dgm:t>
        <a:bodyPr/>
        <a:lstStyle/>
        <a:p>
          <a:endParaRPr lang="en-GB" sz="1200">
            <a:solidFill>
              <a:schemeClr val="tx1"/>
            </a:solidFill>
          </a:endParaRPr>
        </a:p>
      </dgm:t>
    </dgm:pt>
    <dgm:pt modelId="{1942E00B-0FAD-461F-8649-5481258562A2}" type="sibTrans" cxnId="{09089F25-AFB0-4F6B-88DF-C0ADA4DAC469}">
      <dgm:prSet/>
      <dgm:spPr/>
      <dgm:t>
        <a:bodyPr/>
        <a:lstStyle/>
        <a:p>
          <a:endParaRPr lang="en-GB" sz="1200">
            <a:solidFill>
              <a:schemeClr val="tx1"/>
            </a:solidFill>
          </a:endParaRPr>
        </a:p>
      </dgm:t>
    </dgm:pt>
    <dgm:pt modelId="{AFBE8FD7-8A47-4E5D-BF5E-AEBFB14D82B8}">
      <dgm:prSet phldrT="[Text]" custT="1"/>
      <dgm:spPr/>
      <dgm:t>
        <a:bodyPr/>
        <a:lstStyle/>
        <a:p>
          <a:r>
            <a:rPr lang="en-US" sz="1200" dirty="0">
              <a:solidFill>
                <a:schemeClr val="tx1"/>
              </a:solidFill>
            </a:rPr>
            <a:t>Tunisia MICS</a:t>
          </a:r>
        </a:p>
      </dgm:t>
    </dgm:pt>
    <dgm:pt modelId="{66277E37-BFC9-42B7-A076-E18F2ECFBDC4}" type="parTrans" cxnId="{E1ED0984-0425-41ED-BE86-08912E7497EE}">
      <dgm:prSet/>
      <dgm:spPr/>
      <dgm:t>
        <a:bodyPr/>
        <a:lstStyle/>
        <a:p>
          <a:endParaRPr lang="en-GB" sz="1200">
            <a:solidFill>
              <a:schemeClr val="tx1"/>
            </a:solidFill>
          </a:endParaRPr>
        </a:p>
      </dgm:t>
    </dgm:pt>
    <dgm:pt modelId="{7D33F3A0-D450-406A-B70A-6D521EEE2897}" type="sibTrans" cxnId="{E1ED0984-0425-41ED-BE86-08912E7497EE}">
      <dgm:prSet/>
      <dgm:spPr/>
      <dgm:t>
        <a:bodyPr/>
        <a:lstStyle/>
        <a:p>
          <a:endParaRPr lang="en-GB" sz="1200">
            <a:solidFill>
              <a:schemeClr val="tx1"/>
            </a:solidFill>
          </a:endParaRPr>
        </a:p>
      </dgm:t>
    </dgm:pt>
    <dgm:pt modelId="{1FD36732-B89D-46C5-BAAC-B9DC7471317C}">
      <dgm:prSet phldrT="[Text]" custT="1"/>
      <dgm:spPr/>
      <dgm:t>
        <a:bodyPr/>
        <a:lstStyle/>
        <a:p>
          <a:r>
            <a:rPr lang="en-US" sz="1200" dirty="0">
              <a:solidFill>
                <a:schemeClr val="tx1"/>
              </a:solidFill>
            </a:rPr>
            <a:t>Iraq MICS</a:t>
          </a:r>
        </a:p>
      </dgm:t>
    </dgm:pt>
    <dgm:pt modelId="{F308634B-A30E-4E16-8BC4-B65B4BAF1AD3}" type="parTrans" cxnId="{CB5ABD19-238D-4130-9C1D-8A9A326D0C46}">
      <dgm:prSet/>
      <dgm:spPr/>
      <dgm:t>
        <a:bodyPr/>
        <a:lstStyle/>
        <a:p>
          <a:endParaRPr lang="en-GB" sz="1200">
            <a:solidFill>
              <a:schemeClr val="tx1"/>
            </a:solidFill>
          </a:endParaRPr>
        </a:p>
      </dgm:t>
    </dgm:pt>
    <dgm:pt modelId="{5A3633F6-55B7-48B3-99CD-E34E95610469}" type="sibTrans" cxnId="{CB5ABD19-238D-4130-9C1D-8A9A326D0C46}">
      <dgm:prSet/>
      <dgm:spPr/>
      <dgm:t>
        <a:bodyPr/>
        <a:lstStyle/>
        <a:p>
          <a:endParaRPr lang="en-GB" sz="1200">
            <a:solidFill>
              <a:schemeClr val="tx1"/>
            </a:solidFill>
          </a:endParaRPr>
        </a:p>
      </dgm:t>
    </dgm:pt>
    <dgm:pt modelId="{66690996-75E3-445E-BA4D-0EBD4BBE6F8D}">
      <dgm:prSet phldrT="[Text]" custT="1"/>
      <dgm:spPr/>
      <dgm:t>
        <a:bodyPr/>
        <a:lstStyle/>
        <a:p>
          <a:r>
            <a:rPr lang="en-US" sz="1200" i="0" dirty="0">
              <a:solidFill>
                <a:schemeClr val="tx1"/>
              </a:solidFill>
            </a:rPr>
            <a:t>Kiribati MICS</a:t>
          </a:r>
        </a:p>
      </dgm:t>
    </dgm:pt>
    <dgm:pt modelId="{10F9CE98-48BC-4007-9835-D816F1FA0DAF}" type="parTrans" cxnId="{ADECEBB9-331E-4B9A-B00E-48FCC22B9448}">
      <dgm:prSet/>
      <dgm:spPr/>
      <dgm:t>
        <a:bodyPr/>
        <a:lstStyle/>
        <a:p>
          <a:endParaRPr lang="en-GB" sz="1200">
            <a:solidFill>
              <a:schemeClr val="tx1"/>
            </a:solidFill>
          </a:endParaRPr>
        </a:p>
      </dgm:t>
    </dgm:pt>
    <dgm:pt modelId="{FFB81056-3F31-459B-9D0C-EC59F2AC20BE}" type="sibTrans" cxnId="{ADECEBB9-331E-4B9A-B00E-48FCC22B9448}">
      <dgm:prSet/>
      <dgm:spPr/>
      <dgm:t>
        <a:bodyPr/>
        <a:lstStyle/>
        <a:p>
          <a:endParaRPr lang="en-GB" sz="1200">
            <a:solidFill>
              <a:schemeClr val="tx1"/>
            </a:solidFill>
          </a:endParaRPr>
        </a:p>
      </dgm:t>
    </dgm:pt>
    <dgm:pt modelId="{FFA5D3B8-A7ED-4BFE-B5F5-5372A2CCFC48}">
      <dgm:prSet phldrT="[Text]" custT="1"/>
      <dgm:spPr/>
      <dgm:t>
        <a:bodyPr/>
        <a:lstStyle/>
        <a:p>
          <a:r>
            <a:rPr lang="en-US" sz="1200" i="0" dirty="0">
              <a:solidFill>
                <a:schemeClr val="tx1"/>
              </a:solidFill>
            </a:rPr>
            <a:t>Mongolia MICS</a:t>
          </a:r>
        </a:p>
      </dgm:t>
    </dgm:pt>
    <dgm:pt modelId="{030A606D-3B5B-44BA-A957-484615F11302}" type="parTrans" cxnId="{6500C2CA-9F36-48FC-B0B8-906B8E4E6917}">
      <dgm:prSet/>
      <dgm:spPr/>
      <dgm:t>
        <a:bodyPr/>
        <a:lstStyle/>
        <a:p>
          <a:endParaRPr lang="en-GB" sz="1200">
            <a:solidFill>
              <a:schemeClr val="tx1"/>
            </a:solidFill>
          </a:endParaRPr>
        </a:p>
      </dgm:t>
    </dgm:pt>
    <dgm:pt modelId="{75B953CB-3FD2-400C-BAD3-6C738F01DB72}" type="sibTrans" cxnId="{6500C2CA-9F36-48FC-B0B8-906B8E4E6917}">
      <dgm:prSet/>
      <dgm:spPr/>
      <dgm:t>
        <a:bodyPr/>
        <a:lstStyle/>
        <a:p>
          <a:endParaRPr lang="en-GB" sz="1200">
            <a:solidFill>
              <a:schemeClr val="tx1"/>
            </a:solidFill>
          </a:endParaRPr>
        </a:p>
      </dgm:t>
    </dgm:pt>
    <dgm:pt modelId="{293E79FD-8AAE-43DF-840B-A23F27CC12C4}">
      <dgm:prSet phldrT="[Text]" custT="1"/>
      <dgm:spPr/>
      <dgm:t>
        <a:bodyPr/>
        <a:lstStyle/>
        <a:p>
          <a:r>
            <a:rPr lang="fr-CH" sz="1200" i="0" dirty="0">
              <a:solidFill>
                <a:schemeClr val="tx1"/>
              </a:solidFill>
            </a:rPr>
            <a:t>DRC MICS</a:t>
          </a:r>
        </a:p>
      </dgm:t>
    </dgm:pt>
    <dgm:pt modelId="{08FF4D81-12D9-496D-BE8B-C6F8B45424B4}" type="parTrans" cxnId="{8781E300-62A1-4466-8608-2ADAAFDE506F}">
      <dgm:prSet/>
      <dgm:spPr/>
      <dgm:t>
        <a:bodyPr/>
        <a:lstStyle/>
        <a:p>
          <a:endParaRPr lang="en-GB" sz="1200">
            <a:solidFill>
              <a:schemeClr val="tx1"/>
            </a:solidFill>
          </a:endParaRPr>
        </a:p>
      </dgm:t>
    </dgm:pt>
    <dgm:pt modelId="{41A0C888-C43F-4611-B7BE-303E845429D2}" type="sibTrans" cxnId="{8781E300-62A1-4466-8608-2ADAAFDE506F}">
      <dgm:prSet/>
      <dgm:spPr/>
      <dgm:t>
        <a:bodyPr/>
        <a:lstStyle/>
        <a:p>
          <a:endParaRPr lang="en-GB" sz="1200">
            <a:solidFill>
              <a:schemeClr val="tx1"/>
            </a:solidFill>
          </a:endParaRPr>
        </a:p>
      </dgm:t>
    </dgm:pt>
    <dgm:pt modelId="{0FD204C9-1C93-4396-A7E8-739F13B07EDB}">
      <dgm:prSet phldrT="[Text]" custT="1"/>
      <dgm:spPr/>
      <dgm:t>
        <a:bodyPr/>
        <a:lstStyle/>
        <a:p>
          <a:r>
            <a:rPr lang="en-US" sz="1200" i="0" dirty="0">
              <a:solidFill>
                <a:schemeClr val="tx1"/>
              </a:solidFill>
            </a:rPr>
            <a:t>Lesotho MICS</a:t>
          </a:r>
        </a:p>
      </dgm:t>
    </dgm:pt>
    <dgm:pt modelId="{29937039-76B3-4D7A-BA69-14B17CE8E78E}" type="parTrans" cxnId="{F7ADC5A9-3764-45A0-AAAB-7ADE252D7C9C}">
      <dgm:prSet/>
      <dgm:spPr/>
      <dgm:t>
        <a:bodyPr/>
        <a:lstStyle/>
        <a:p>
          <a:endParaRPr lang="en-GB" sz="1200">
            <a:solidFill>
              <a:schemeClr val="tx1"/>
            </a:solidFill>
          </a:endParaRPr>
        </a:p>
      </dgm:t>
    </dgm:pt>
    <dgm:pt modelId="{3CBDB097-4FF8-45F5-9823-599A282212A6}" type="sibTrans" cxnId="{F7ADC5A9-3764-45A0-AAAB-7ADE252D7C9C}">
      <dgm:prSet/>
      <dgm:spPr/>
      <dgm:t>
        <a:bodyPr/>
        <a:lstStyle/>
        <a:p>
          <a:endParaRPr lang="en-GB" sz="1200">
            <a:solidFill>
              <a:schemeClr val="tx1"/>
            </a:solidFill>
          </a:endParaRPr>
        </a:p>
      </dgm:t>
    </dgm:pt>
    <dgm:pt modelId="{788C7CCD-8024-4F51-8DD4-664D083AE9D0}">
      <dgm:prSet phldrT="[Text]" custT="1"/>
      <dgm:spPr/>
      <dgm:t>
        <a:bodyPr/>
        <a:lstStyle/>
        <a:p>
          <a:r>
            <a:rPr lang="en-US" sz="1200" i="0" dirty="0">
              <a:solidFill>
                <a:schemeClr val="tx1"/>
              </a:solidFill>
            </a:rPr>
            <a:t>Madagascar MICS</a:t>
          </a:r>
        </a:p>
      </dgm:t>
    </dgm:pt>
    <dgm:pt modelId="{80C6D9A0-FEF4-4D02-82EB-D17A8B6F5910}" type="parTrans" cxnId="{9648AF4B-4F81-4C80-9B47-9AC3FFF405D8}">
      <dgm:prSet/>
      <dgm:spPr/>
      <dgm:t>
        <a:bodyPr/>
        <a:lstStyle/>
        <a:p>
          <a:endParaRPr lang="en-GB" sz="1200">
            <a:solidFill>
              <a:schemeClr val="tx1"/>
            </a:solidFill>
          </a:endParaRPr>
        </a:p>
      </dgm:t>
    </dgm:pt>
    <dgm:pt modelId="{575507C1-C435-43E4-BAA6-C41B7AD5D9E6}" type="sibTrans" cxnId="{9648AF4B-4F81-4C80-9B47-9AC3FFF405D8}">
      <dgm:prSet/>
      <dgm:spPr/>
      <dgm:t>
        <a:bodyPr/>
        <a:lstStyle/>
        <a:p>
          <a:endParaRPr lang="en-GB" sz="1200">
            <a:solidFill>
              <a:schemeClr val="tx1"/>
            </a:solidFill>
          </a:endParaRPr>
        </a:p>
      </dgm:t>
    </dgm:pt>
    <dgm:pt modelId="{17878236-3A5F-473C-A0BC-C190BBEB9D74}">
      <dgm:prSet phldrT="[Text]" custT="1"/>
      <dgm:spPr/>
      <dgm:t>
        <a:bodyPr/>
        <a:lstStyle/>
        <a:p>
          <a:r>
            <a:rPr lang="en-US" sz="1200" i="0" dirty="0">
              <a:solidFill>
                <a:schemeClr val="tx1"/>
              </a:solidFill>
            </a:rPr>
            <a:t>Ghana MICS</a:t>
          </a:r>
        </a:p>
      </dgm:t>
    </dgm:pt>
    <dgm:pt modelId="{2E55B1DA-76EB-4A5C-96B4-6AE74CFBFEFD}" type="parTrans" cxnId="{F89E9549-160C-46D8-876D-6941539CC39F}">
      <dgm:prSet/>
      <dgm:spPr/>
      <dgm:t>
        <a:bodyPr/>
        <a:lstStyle/>
        <a:p>
          <a:endParaRPr lang="en-GB" sz="1200">
            <a:solidFill>
              <a:schemeClr val="tx1"/>
            </a:solidFill>
          </a:endParaRPr>
        </a:p>
      </dgm:t>
    </dgm:pt>
    <dgm:pt modelId="{41A54143-135D-4FBB-8310-EE5722C1B5B5}" type="sibTrans" cxnId="{F89E9549-160C-46D8-876D-6941539CC39F}">
      <dgm:prSet/>
      <dgm:spPr/>
      <dgm:t>
        <a:bodyPr/>
        <a:lstStyle/>
        <a:p>
          <a:endParaRPr lang="en-GB" sz="1200">
            <a:solidFill>
              <a:schemeClr val="tx1"/>
            </a:solidFill>
          </a:endParaRPr>
        </a:p>
      </dgm:t>
    </dgm:pt>
    <dgm:pt modelId="{7C6804FF-ED92-4592-A0BF-C9E915F9F806}">
      <dgm:prSet phldrT="[Text]" custT="1"/>
      <dgm:spPr/>
      <dgm:t>
        <a:bodyPr/>
        <a:lstStyle/>
        <a:p>
          <a:r>
            <a:rPr lang="fr-CH" sz="1100" i="1" dirty="0">
              <a:solidFill>
                <a:schemeClr val="tx1"/>
              </a:solidFill>
            </a:rPr>
            <a:t>Côte d’Ivoire DHS</a:t>
          </a:r>
          <a:endParaRPr lang="en-US" sz="1100" i="1" dirty="0"/>
        </a:p>
      </dgm:t>
    </dgm:pt>
    <dgm:pt modelId="{EA7EFEDC-9BBD-4DF8-BAA6-56EA4D1E946E}" type="parTrans" cxnId="{ECA28396-06B4-445E-B20E-391BB2552B8B}">
      <dgm:prSet/>
      <dgm:spPr/>
      <dgm:t>
        <a:bodyPr/>
        <a:lstStyle/>
        <a:p>
          <a:endParaRPr lang="en-US"/>
        </a:p>
      </dgm:t>
    </dgm:pt>
    <dgm:pt modelId="{73B61AA9-68F2-45A5-BD2C-F5D2650AB14D}" type="sibTrans" cxnId="{ECA28396-06B4-445E-B20E-391BB2552B8B}">
      <dgm:prSet/>
      <dgm:spPr/>
      <dgm:t>
        <a:bodyPr/>
        <a:lstStyle/>
        <a:p>
          <a:endParaRPr lang="en-US"/>
        </a:p>
      </dgm:t>
    </dgm:pt>
    <dgm:pt modelId="{8187E4F3-5799-4C7E-9FC2-77BF626883FD}">
      <dgm:prSet phldrT="[Text]" custT="1"/>
      <dgm:spPr/>
      <dgm:t>
        <a:bodyPr/>
        <a:lstStyle/>
        <a:p>
          <a:r>
            <a:rPr lang="en-US" sz="1100" i="0" dirty="0">
              <a:solidFill>
                <a:schemeClr val="tx1"/>
              </a:solidFill>
            </a:rPr>
            <a:t>2021</a:t>
          </a:r>
        </a:p>
      </dgm:t>
    </dgm:pt>
    <dgm:pt modelId="{5B6E6BEE-95E1-4A67-B2E0-53C39BA31875}" type="parTrans" cxnId="{E6695AF1-E425-4502-8E72-073A1708231D}">
      <dgm:prSet/>
      <dgm:spPr/>
      <dgm:t>
        <a:bodyPr/>
        <a:lstStyle/>
        <a:p>
          <a:endParaRPr lang="en-US"/>
        </a:p>
      </dgm:t>
    </dgm:pt>
    <dgm:pt modelId="{5703E31C-B5A8-43DE-9C08-84FD71A4DB0C}" type="sibTrans" cxnId="{E6695AF1-E425-4502-8E72-073A1708231D}">
      <dgm:prSet/>
      <dgm:spPr/>
      <dgm:t>
        <a:bodyPr/>
        <a:lstStyle/>
        <a:p>
          <a:endParaRPr lang="en-US"/>
        </a:p>
      </dgm:t>
    </dgm:pt>
    <dgm:pt modelId="{B3F0B2C4-5F1C-457B-BB39-C3858B214E60}">
      <dgm:prSet phldrT="[Text]" custT="1"/>
      <dgm:spPr/>
      <dgm:t>
        <a:bodyPr/>
        <a:lstStyle/>
        <a:p>
          <a:r>
            <a:rPr lang="en-US" sz="1100" i="0" dirty="0">
              <a:solidFill>
                <a:schemeClr val="bg1"/>
              </a:solidFill>
            </a:rPr>
            <a:t>2022</a:t>
          </a:r>
        </a:p>
      </dgm:t>
    </dgm:pt>
    <dgm:pt modelId="{437EDBAD-FD50-4C1F-8A59-9524C5BAFAA9}" type="parTrans" cxnId="{4A3976BA-CBF9-485C-8B7A-D33E46646E17}">
      <dgm:prSet/>
      <dgm:spPr/>
      <dgm:t>
        <a:bodyPr/>
        <a:lstStyle/>
        <a:p>
          <a:endParaRPr lang="en-US"/>
        </a:p>
      </dgm:t>
    </dgm:pt>
    <dgm:pt modelId="{0F4FA228-57DA-4BC0-81B8-B4BB9B28D215}" type="sibTrans" cxnId="{4A3976BA-CBF9-485C-8B7A-D33E46646E17}">
      <dgm:prSet/>
      <dgm:spPr/>
      <dgm:t>
        <a:bodyPr/>
        <a:lstStyle/>
        <a:p>
          <a:endParaRPr lang="en-US"/>
        </a:p>
      </dgm:t>
    </dgm:pt>
    <dgm:pt modelId="{37336D75-E3F8-4548-9FD8-54BE2F31CAEC}">
      <dgm:prSet custT="1"/>
      <dgm:spPr/>
      <dgm:t>
        <a:bodyPr/>
        <a:lstStyle/>
        <a:p>
          <a:r>
            <a:rPr lang="en-US" sz="1200" i="1" dirty="0"/>
            <a:t>Benin MICS</a:t>
          </a:r>
        </a:p>
      </dgm:t>
    </dgm:pt>
    <dgm:pt modelId="{BB747D38-D422-448C-A3BC-0474AE562474}" type="parTrans" cxnId="{EFA38CF7-6059-4563-9CE4-A82B87330BB4}">
      <dgm:prSet/>
      <dgm:spPr/>
      <dgm:t>
        <a:bodyPr/>
        <a:lstStyle/>
        <a:p>
          <a:endParaRPr lang="en-US"/>
        </a:p>
      </dgm:t>
    </dgm:pt>
    <dgm:pt modelId="{DCB24E06-0AB7-4634-83BB-4273E483C603}" type="sibTrans" cxnId="{EFA38CF7-6059-4563-9CE4-A82B87330BB4}">
      <dgm:prSet/>
      <dgm:spPr/>
      <dgm:t>
        <a:bodyPr/>
        <a:lstStyle/>
        <a:p>
          <a:endParaRPr lang="en-US"/>
        </a:p>
      </dgm:t>
    </dgm:pt>
    <dgm:pt modelId="{14CE9003-6611-4650-899F-3001AB0C0EE6}">
      <dgm:prSet phldrT="[Text]" custT="1"/>
      <dgm:spPr/>
      <dgm:t>
        <a:bodyPr/>
        <a:lstStyle/>
        <a:p>
          <a:r>
            <a:rPr lang="en-US" sz="1200" dirty="0"/>
            <a:t>2019</a:t>
          </a:r>
        </a:p>
      </dgm:t>
    </dgm:pt>
    <dgm:pt modelId="{DF21EC64-65E3-4763-A6E9-BA2FBEBFB9BE}" type="parTrans" cxnId="{F9F4028F-27A4-4345-93AF-75CBEE096F56}">
      <dgm:prSet/>
      <dgm:spPr/>
      <dgm:t>
        <a:bodyPr/>
        <a:lstStyle/>
        <a:p>
          <a:endParaRPr lang="en-US"/>
        </a:p>
      </dgm:t>
    </dgm:pt>
    <dgm:pt modelId="{67A83C04-2F91-4556-A511-BC09E749DB34}" type="sibTrans" cxnId="{F9F4028F-27A4-4345-93AF-75CBEE096F56}">
      <dgm:prSet/>
      <dgm:spPr/>
      <dgm:t>
        <a:bodyPr/>
        <a:lstStyle/>
        <a:p>
          <a:endParaRPr lang="en-US"/>
        </a:p>
      </dgm:t>
    </dgm:pt>
    <dgm:pt modelId="{D156E580-CA3C-4B33-AE57-FA8D0A1DCD13}">
      <dgm:prSet phldrT="[Text]" custT="1"/>
      <dgm:spPr/>
      <dgm:t>
        <a:bodyPr/>
        <a:lstStyle/>
        <a:p>
          <a:r>
            <a:rPr lang="fr-CH" sz="1200" i="0" dirty="0">
              <a:solidFill>
                <a:schemeClr val="tx1"/>
              </a:solidFill>
            </a:rPr>
            <a:t>Algeria MICS</a:t>
          </a:r>
          <a:endParaRPr lang="en-US" sz="1200" dirty="0"/>
        </a:p>
      </dgm:t>
    </dgm:pt>
    <dgm:pt modelId="{2C3A4C9E-2B1A-4A43-836E-56EC34FF1B2E}" type="parTrans" cxnId="{061E7E65-6555-4A07-8F3E-5A1FEF112DAE}">
      <dgm:prSet/>
      <dgm:spPr/>
      <dgm:t>
        <a:bodyPr/>
        <a:lstStyle/>
        <a:p>
          <a:endParaRPr lang="en-US"/>
        </a:p>
      </dgm:t>
    </dgm:pt>
    <dgm:pt modelId="{6DA6A0FB-DEF5-4493-9870-52F0BA1F05E9}" type="sibTrans" cxnId="{061E7E65-6555-4A07-8F3E-5A1FEF112DAE}">
      <dgm:prSet/>
      <dgm:spPr/>
      <dgm:t>
        <a:bodyPr/>
        <a:lstStyle/>
        <a:p>
          <a:endParaRPr lang="en-US"/>
        </a:p>
      </dgm:t>
    </dgm:pt>
    <dgm:pt modelId="{FBD22750-8E16-47FF-8208-A96EC250811C}">
      <dgm:prSet phldrT="[Text]" custT="1"/>
      <dgm:spPr/>
      <dgm:t>
        <a:bodyPr/>
        <a:lstStyle/>
        <a:p>
          <a:r>
            <a:rPr lang="fr-CH" sz="1200" i="0" dirty="0">
              <a:solidFill>
                <a:schemeClr val="tx1"/>
              </a:solidFill>
            </a:rPr>
            <a:t>Bangladesh MICS </a:t>
          </a:r>
          <a:endParaRPr lang="en-US" sz="1200" dirty="0"/>
        </a:p>
      </dgm:t>
    </dgm:pt>
    <dgm:pt modelId="{381D844D-BE37-4CBC-BEFF-50847577A139}" type="parTrans" cxnId="{CFF2DCF4-5CE0-4F2F-BCEC-5B589993625B}">
      <dgm:prSet/>
      <dgm:spPr/>
      <dgm:t>
        <a:bodyPr/>
        <a:lstStyle/>
        <a:p>
          <a:endParaRPr lang="en-US"/>
        </a:p>
      </dgm:t>
    </dgm:pt>
    <dgm:pt modelId="{581FA28B-6265-4030-BF57-3E8830BC4597}" type="sibTrans" cxnId="{CFF2DCF4-5CE0-4F2F-BCEC-5B589993625B}">
      <dgm:prSet/>
      <dgm:spPr/>
      <dgm:t>
        <a:bodyPr/>
        <a:lstStyle/>
        <a:p>
          <a:endParaRPr lang="en-US"/>
        </a:p>
      </dgm:t>
    </dgm:pt>
    <dgm:pt modelId="{045B5653-7701-4AA9-8DC4-468A7385E9DA}">
      <dgm:prSet phldrT="[Text]" custT="1"/>
      <dgm:spPr/>
      <dgm:t>
        <a:bodyPr/>
        <a:lstStyle/>
        <a:p>
          <a:r>
            <a:rPr lang="fr-CH" sz="1200" i="0" dirty="0">
              <a:solidFill>
                <a:schemeClr val="tx1"/>
              </a:solidFill>
            </a:rPr>
            <a:t>CAR  MICS</a:t>
          </a:r>
          <a:endParaRPr lang="en-US" sz="1200" dirty="0"/>
        </a:p>
      </dgm:t>
    </dgm:pt>
    <dgm:pt modelId="{5FFAA957-8015-43CD-AF32-DDA7DE58D992}" type="parTrans" cxnId="{FD212BEB-4E83-45BF-B759-22F3B8463B5F}">
      <dgm:prSet/>
      <dgm:spPr/>
      <dgm:t>
        <a:bodyPr/>
        <a:lstStyle/>
        <a:p>
          <a:endParaRPr lang="en-US"/>
        </a:p>
      </dgm:t>
    </dgm:pt>
    <dgm:pt modelId="{FDD754FB-8AB9-4436-9201-7081A73668B1}" type="sibTrans" cxnId="{FD212BEB-4E83-45BF-B759-22F3B8463B5F}">
      <dgm:prSet/>
      <dgm:spPr/>
      <dgm:t>
        <a:bodyPr/>
        <a:lstStyle/>
        <a:p>
          <a:endParaRPr lang="en-US"/>
        </a:p>
      </dgm:t>
    </dgm:pt>
    <dgm:pt modelId="{1A0E630D-C60E-40FB-88F5-A7C368C63585}">
      <dgm:prSet phldrT="[Text]" custT="1"/>
      <dgm:spPr/>
      <dgm:t>
        <a:bodyPr/>
        <a:lstStyle/>
        <a:p>
          <a:r>
            <a:rPr lang="fr-CH" sz="1200" i="0" dirty="0">
              <a:solidFill>
                <a:schemeClr val="tx1"/>
              </a:solidFill>
            </a:rPr>
            <a:t>Chad MICS</a:t>
          </a:r>
          <a:endParaRPr lang="en-US" sz="1200" dirty="0"/>
        </a:p>
      </dgm:t>
    </dgm:pt>
    <dgm:pt modelId="{886E0A9F-441B-4BF6-A6FE-26EE8D7DC34C}" type="parTrans" cxnId="{6463D5BE-B089-48CB-AE55-923A98EC498F}">
      <dgm:prSet/>
      <dgm:spPr/>
      <dgm:t>
        <a:bodyPr/>
        <a:lstStyle/>
        <a:p>
          <a:endParaRPr lang="en-US"/>
        </a:p>
      </dgm:t>
    </dgm:pt>
    <dgm:pt modelId="{B732D8DE-7B2C-41AA-8006-BE023B1A0954}" type="sibTrans" cxnId="{6463D5BE-B089-48CB-AE55-923A98EC498F}">
      <dgm:prSet/>
      <dgm:spPr/>
      <dgm:t>
        <a:bodyPr/>
        <a:lstStyle/>
        <a:p>
          <a:endParaRPr lang="en-US"/>
        </a:p>
      </dgm:t>
    </dgm:pt>
    <dgm:pt modelId="{37AD84CF-3511-4B72-B60E-5475F69C656D}">
      <dgm:prSet phldrT="[Text]" custT="1"/>
      <dgm:spPr/>
      <dgm:t>
        <a:bodyPr/>
        <a:lstStyle/>
        <a:p>
          <a:r>
            <a:rPr lang="fr-CH" sz="1200" dirty="0" err="1">
              <a:solidFill>
                <a:schemeClr val="tx1"/>
              </a:solidFill>
            </a:rPr>
            <a:t>Gambi</a:t>
          </a:r>
          <a:r>
            <a:rPr lang="fr-CH" sz="1200" i="0" dirty="0" err="1">
              <a:solidFill>
                <a:schemeClr val="tx1"/>
              </a:solidFill>
            </a:rPr>
            <a:t>a</a:t>
          </a:r>
          <a:r>
            <a:rPr lang="fr-CH" sz="1200" i="0" dirty="0">
              <a:solidFill>
                <a:schemeClr val="tx1"/>
              </a:solidFill>
            </a:rPr>
            <a:t> MICS</a:t>
          </a:r>
        </a:p>
      </dgm:t>
    </dgm:pt>
    <dgm:pt modelId="{6E794E41-901B-4AA1-9458-E5E1AFEA0403}" type="parTrans" cxnId="{2015352E-988A-4827-8CEC-4CAB19521BCE}">
      <dgm:prSet/>
      <dgm:spPr/>
      <dgm:t>
        <a:bodyPr/>
        <a:lstStyle/>
        <a:p>
          <a:endParaRPr lang="en-US"/>
        </a:p>
      </dgm:t>
    </dgm:pt>
    <dgm:pt modelId="{EA358FD0-7A5F-4305-B86D-56DFC98803AC}" type="sibTrans" cxnId="{2015352E-988A-4827-8CEC-4CAB19521BCE}">
      <dgm:prSet/>
      <dgm:spPr/>
      <dgm:t>
        <a:bodyPr/>
        <a:lstStyle/>
        <a:p>
          <a:endParaRPr lang="en-US"/>
        </a:p>
      </dgm:t>
    </dgm:pt>
    <dgm:pt modelId="{EBC1CBE8-6702-4B1F-B7E8-CB51CE3D9C58}">
      <dgm:prSet phldrT="[Text]" custT="1"/>
      <dgm:spPr/>
      <dgm:t>
        <a:bodyPr/>
        <a:lstStyle/>
        <a:p>
          <a:r>
            <a:rPr lang="en-US" sz="1200" i="0" dirty="0">
              <a:solidFill>
                <a:schemeClr val="tx1"/>
              </a:solidFill>
            </a:rPr>
            <a:t>Dominican Republic MICS</a:t>
          </a:r>
          <a:endParaRPr lang="en-US" sz="1200" dirty="0"/>
        </a:p>
      </dgm:t>
    </dgm:pt>
    <dgm:pt modelId="{3F11451F-A46B-4F8A-823A-92022EFFA17B}" type="parTrans" cxnId="{6CE94018-21EF-42C4-A7FC-9C2502557A32}">
      <dgm:prSet/>
      <dgm:spPr/>
      <dgm:t>
        <a:bodyPr/>
        <a:lstStyle/>
        <a:p>
          <a:endParaRPr lang="en-US"/>
        </a:p>
      </dgm:t>
    </dgm:pt>
    <dgm:pt modelId="{76C67815-5BF8-4EE9-A346-4918A9F0A54A}" type="sibTrans" cxnId="{6CE94018-21EF-42C4-A7FC-9C2502557A32}">
      <dgm:prSet/>
      <dgm:spPr/>
      <dgm:t>
        <a:bodyPr/>
        <a:lstStyle/>
        <a:p>
          <a:endParaRPr lang="en-US"/>
        </a:p>
      </dgm:t>
    </dgm:pt>
    <dgm:pt modelId="{72BF347F-9918-43CB-94C0-CE2B118AEA71}">
      <dgm:prSet phldrT="[Text]" custT="1"/>
      <dgm:spPr/>
      <dgm:t>
        <a:bodyPr/>
        <a:lstStyle/>
        <a:p>
          <a:r>
            <a:rPr lang="en-US" sz="1200" i="0" dirty="0">
              <a:solidFill>
                <a:schemeClr val="tx1"/>
              </a:solidFill>
            </a:rPr>
            <a:t>Guinea-Bissau MICS</a:t>
          </a:r>
        </a:p>
      </dgm:t>
    </dgm:pt>
    <dgm:pt modelId="{41C07D44-CEE7-457F-A7C2-5D776E4DC9B5}" type="parTrans" cxnId="{740B0C08-05B4-4967-9FE8-F2B40285F954}">
      <dgm:prSet/>
      <dgm:spPr/>
      <dgm:t>
        <a:bodyPr/>
        <a:lstStyle/>
        <a:p>
          <a:endParaRPr lang="en-US"/>
        </a:p>
      </dgm:t>
    </dgm:pt>
    <dgm:pt modelId="{C1AD55AD-AF6B-4E87-8177-688714F2D967}" type="sibTrans" cxnId="{740B0C08-05B4-4967-9FE8-F2B40285F954}">
      <dgm:prSet/>
      <dgm:spPr/>
      <dgm:t>
        <a:bodyPr/>
        <a:lstStyle/>
        <a:p>
          <a:endParaRPr lang="en-US"/>
        </a:p>
      </dgm:t>
    </dgm:pt>
    <dgm:pt modelId="{6F603D71-1B99-4604-90D8-16188E8040C5}">
      <dgm:prSet phldrT="[Text]" custT="1"/>
      <dgm:spPr/>
      <dgm:t>
        <a:bodyPr/>
        <a:lstStyle/>
        <a:p>
          <a:r>
            <a:rPr lang="en-US" sz="1200" i="0" dirty="0">
              <a:solidFill>
                <a:schemeClr val="tx1"/>
              </a:solidFill>
            </a:rPr>
            <a:t>Honduras MICS</a:t>
          </a:r>
          <a:endParaRPr lang="en-US" sz="1200" i="0" u="sng" dirty="0">
            <a:solidFill>
              <a:schemeClr val="tx1"/>
            </a:solidFill>
          </a:endParaRPr>
        </a:p>
      </dgm:t>
    </dgm:pt>
    <dgm:pt modelId="{823A9F4C-6615-4072-AC2C-4729C63AB3F6}" type="parTrans" cxnId="{600E0CEE-E79E-414E-A7B0-FC1887202BBA}">
      <dgm:prSet/>
      <dgm:spPr/>
      <dgm:t>
        <a:bodyPr/>
        <a:lstStyle/>
        <a:p>
          <a:endParaRPr lang="en-US"/>
        </a:p>
      </dgm:t>
    </dgm:pt>
    <dgm:pt modelId="{D8DA536B-25F8-4607-A6CC-9FF1612E61B2}" type="sibTrans" cxnId="{600E0CEE-E79E-414E-A7B0-FC1887202BBA}">
      <dgm:prSet/>
      <dgm:spPr/>
      <dgm:t>
        <a:bodyPr/>
        <a:lstStyle/>
        <a:p>
          <a:endParaRPr lang="en-US"/>
        </a:p>
      </dgm:t>
    </dgm:pt>
    <dgm:pt modelId="{B31D1D48-FD1D-4D25-A678-913802E76097}">
      <dgm:prSet phldrT="[Text]" custT="1"/>
      <dgm:spPr/>
      <dgm:t>
        <a:bodyPr/>
        <a:lstStyle/>
        <a:p>
          <a:r>
            <a:rPr lang="fr-CH" sz="1200">
              <a:solidFill>
                <a:schemeClr val="tx1"/>
              </a:solidFill>
            </a:rPr>
            <a:t>Lebanon </a:t>
          </a:r>
          <a:r>
            <a:rPr lang="fr-CH" sz="1200" dirty="0">
              <a:solidFill>
                <a:schemeClr val="tx1"/>
              </a:solidFill>
            </a:rPr>
            <a:t>National</a:t>
          </a:r>
          <a:endParaRPr lang="en-US" sz="1200" dirty="0">
            <a:solidFill>
              <a:schemeClr val="tx1"/>
            </a:solidFill>
          </a:endParaRPr>
        </a:p>
      </dgm:t>
    </dgm:pt>
    <dgm:pt modelId="{98A7C2AD-D72A-47B5-9315-AF3A645813B9}" type="parTrans" cxnId="{3E9DACCB-9939-4AA3-A06D-6AEFEDA6E00A}">
      <dgm:prSet/>
      <dgm:spPr/>
      <dgm:t>
        <a:bodyPr/>
        <a:lstStyle/>
        <a:p>
          <a:endParaRPr lang="en-US"/>
        </a:p>
      </dgm:t>
    </dgm:pt>
    <dgm:pt modelId="{0C41DA7A-0571-4A93-B2DF-3013C7E3866A}" type="sibTrans" cxnId="{3E9DACCB-9939-4AA3-A06D-6AEFEDA6E00A}">
      <dgm:prSet/>
      <dgm:spPr/>
      <dgm:t>
        <a:bodyPr/>
        <a:lstStyle/>
        <a:p>
          <a:endParaRPr lang="en-US"/>
        </a:p>
      </dgm:t>
    </dgm:pt>
    <dgm:pt modelId="{445F4B91-A8EE-4F32-95C0-BDBC24853D2D}">
      <dgm:prSet phldrT="[Text]" custT="1"/>
      <dgm:spPr/>
      <dgm:t>
        <a:bodyPr/>
        <a:lstStyle/>
        <a:p>
          <a:r>
            <a:rPr lang="en-US" sz="1100" i="0" u="sng" dirty="0">
              <a:solidFill>
                <a:schemeClr val="tx1"/>
              </a:solidFill>
            </a:rPr>
            <a:t>Indonesia SKAM-RT</a:t>
          </a:r>
        </a:p>
      </dgm:t>
    </dgm:pt>
    <dgm:pt modelId="{FDA5CAE3-30D4-4AD2-8A65-BACBDEC2CCBA}" type="parTrans" cxnId="{E276EA84-4A63-49E4-A081-5BF5E68F32B1}">
      <dgm:prSet/>
      <dgm:spPr/>
      <dgm:t>
        <a:bodyPr/>
        <a:lstStyle/>
        <a:p>
          <a:endParaRPr lang="en-US"/>
        </a:p>
      </dgm:t>
    </dgm:pt>
    <dgm:pt modelId="{5DA6D54C-AE7C-434F-A6A5-CA4367D71A5C}" type="sibTrans" cxnId="{E276EA84-4A63-49E4-A081-5BF5E68F32B1}">
      <dgm:prSet/>
      <dgm:spPr/>
      <dgm:t>
        <a:bodyPr/>
        <a:lstStyle/>
        <a:p>
          <a:endParaRPr lang="en-US"/>
        </a:p>
      </dgm:t>
    </dgm:pt>
    <dgm:pt modelId="{96551484-53C9-4F1C-A285-AACB4280E415}">
      <dgm:prSet phldrT="[Text]" custT="1"/>
      <dgm:spPr/>
      <dgm:t>
        <a:bodyPr/>
        <a:lstStyle/>
        <a:p>
          <a:r>
            <a:rPr lang="en-US" sz="1200" i="0" dirty="0">
              <a:solidFill>
                <a:schemeClr val="tx1"/>
              </a:solidFill>
            </a:rPr>
            <a:t>Sao Tome and Principe MICS</a:t>
          </a:r>
        </a:p>
      </dgm:t>
    </dgm:pt>
    <dgm:pt modelId="{0F7C2986-22C8-43EF-9E88-DE16C7BBAA15}" type="parTrans" cxnId="{566C0565-520E-4528-94DB-A23BB0449A3D}">
      <dgm:prSet/>
      <dgm:spPr/>
      <dgm:t>
        <a:bodyPr/>
        <a:lstStyle/>
        <a:p>
          <a:endParaRPr lang="en-US"/>
        </a:p>
      </dgm:t>
    </dgm:pt>
    <dgm:pt modelId="{2A1C7303-A92B-4D76-81BC-6E5653FF60A4}" type="sibTrans" cxnId="{566C0565-520E-4528-94DB-A23BB0449A3D}">
      <dgm:prSet/>
      <dgm:spPr/>
      <dgm:t>
        <a:bodyPr/>
        <a:lstStyle/>
        <a:p>
          <a:endParaRPr lang="en-US"/>
        </a:p>
      </dgm:t>
    </dgm:pt>
    <dgm:pt modelId="{5A40A27C-BECA-4BC1-AB97-0E07CEE02E3A}">
      <dgm:prSet phldrT="[Text]" custT="1"/>
      <dgm:spPr/>
      <dgm:t>
        <a:bodyPr/>
        <a:lstStyle/>
        <a:p>
          <a:r>
            <a:rPr lang="en-US" sz="1100" i="0" dirty="0">
              <a:solidFill>
                <a:schemeClr val="tx1"/>
              </a:solidFill>
            </a:rPr>
            <a:t>Samoa MICS</a:t>
          </a:r>
        </a:p>
      </dgm:t>
    </dgm:pt>
    <dgm:pt modelId="{483FC7ED-9DE3-416C-8FD3-7F6BB5CE1431}" type="parTrans" cxnId="{B87CFB7F-D35E-4C84-82F4-8B42499F0102}">
      <dgm:prSet/>
      <dgm:spPr/>
      <dgm:t>
        <a:bodyPr/>
        <a:lstStyle/>
        <a:p>
          <a:endParaRPr lang="en-US"/>
        </a:p>
      </dgm:t>
    </dgm:pt>
    <dgm:pt modelId="{EFF9FCC1-8768-4F79-BF4B-07A3F544B3C1}" type="sibTrans" cxnId="{B87CFB7F-D35E-4C84-82F4-8B42499F0102}">
      <dgm:prSet/>
      <dgm:spPr/>
      <dgm:t>
        <a:bodyPr/>
        <a:lstStyle/>
        <a:p>
          <a:endParaRPr lang="en-US"/>
        </a:p>
      </dgm:t>
    </dgm:pt>
    <dgm:pt modelId="{F91398C7-6D52-4550-833B-CBDEB71A59A8}">
      <dgm:prSet phldrT="[Text]" custT="1"/>
      <dgm:spPr/>
      <dgm:t>
        <a:bodyPr/>
        <a:lstStyle/>
        <a:p>
          <a:r>
            <a:rPr lang="en-US" sz="1100" i="0" dirty="0">
              <a:solidFill>
                <a:schemeClr val="tx1"/>
              </a:solidFill>
            </a:rPr>
            <a:t>State of Palestine MICS</a:t>
          </a:r>
        </a:p>
      </dgm:t>
    </dgm:pt>
    <dgm:pt modelId="{A8BE909D-E0C8-4207-B1B0-F0B4C6689250}" type="parTrans" cxnId="{32405ACC-E25F-4E7D-B3C1-9C36C6F55061}">
      <dgm:prSet/>
      <dgm:spPr/>
      <dgm:t>
        <a:bodyPr/>
        <a:lstStyle/>
        <a:p>
          <a:endParaRPr lang="en-US"/>
        </a:p>
      </dgm:t>
    </dgm:pt>
    <dgm:pt modelId="{C2BD7A5F-4B4F-45EB-858C-8F12F7C35EA5}" type="sibTrans" cxnId="{32405ACC-E25F-4E7D-B3C1-9C36C6F55061}">
      <dgm:prSet/>
      <dgm:spPr/>
      <dgm:t>
        <a:bodyPr/>
        <a:lstStyle/>
        <a:p>
          <a:endParaRPr lang="en-US"/>
        </a:p>
      </dgm:t>
    </dgm:pt>
    <dgm:pt modelId="{92CBC215-C696-46E5-8870-EB172F0C4CFD}">
      <dgm:prSet phldrT="[Text]" custT="1"/>
      <dgm:spPr/>
      <dgm:t>
        <a:bodyPr/>
        <a:lstStyle/>
        <a:p>
          <a:r>
            <a:rPr lang="en-US" sz="1100" i="0" dirty="0">
              <a:solidFill>
                <a:schemeClr val="tx1"/>
              </a:solidFill>
            </a:rPr>
            <a:t>Malawi MICS</a:t>
          </a:r>
        </a:p>
      </dgm:t>
    </dgm:pt>
    <dgm:pt modelId="{D4179B2F-31B1-4FE6-959F-3648F4FA3F37}" type="parTrans" cxnId="{0D001D8D-FA5A-463C-B227-A6672690A6C6}">
      <dgm:prSet/>
      <dgm:spPr/>
      <dgm:t>
        <a:bodyPr/>
        <a:lstStyle/>
        <a:p>
          <a:endParaRPr lang="en-US"/>
        </a:p>
      </dgm:t>
    </dgm:pt>
    <dgm:pt modelId="{B5F0CE5B-20DC-4AC7-A5D8-D63E1953F43A}" type="sibTrans" cxnId="{0D001D8D-FA5A-463C-B227-A6672690A6C6}">
      <dgm:prSet/>
      <dgm:spPr/>
      <dgm:t>
        <a:bodyPr/>
        <a:lstStyle/>
        <a:p>
          <a:endParaRPr lang="en-US"/>
        </a:p>
      </dgm:t>
    </dgm:pt>
    <dgm:pt modelId="{9CC83224-7638-422D-8419-C9DE24106389}">
      <dgm:prSet phldrT="[Text]" custT="1"/>
      <dgm:spPr/>
      <dgm:t>
        <a:bodyPr/>
        <a:lstStyle/>
        <a:p>
          <a:pPr>
            <a:buFontTx/>
            <a:buNone/>
          </a:pPr>
          <a:r>
            <a:rPr lang="fr-CH" sz="1200" dirty="0">
              <a:solidFill>
                <a:schemeClr val="tx1"/>
              </a:solidFill>
            </a:rPr>
            <a:t>Bangladesh MICS</a:t>
          </a:r>
          <a:endParaRPr lang="en-US" sz="1200" dirty="0">
            <a:solidFill>
              <a:schemeClr val="tx1"/>
            </a:solidFill>
          </a:endParaRPr>
        </a:p>
      </dgm:t>
    </dgm:pt>
    <dgm:pt modelId="{D7AFA3DD-F26E-4AFF-8D98-78B5123EA0FE}" type="parTrans" cxnId="{1CDAB937-D4FF-4586-AE2C-7BF268034033}">
      <dgm:prSet/>
      <dgm:spPr/>
      <dgm:t>
        <a:bodyPr/>
        <a:lstStyle/>
        <a:p>
          <a:endParaRPr lang="en-US"/>
        </a:p>
      </dgm:t>
    </dgm:pt>
    <dgm:pt modelId="{CBA400D7-905C-45FA-A3B5-A6BD7FA7DC2A}" type="sibTrans" cxnId="{1CDAB937-D4FF-4586-AE2C-7BF268034033}">
      <dgm:prSet/>
      <dgm:spPr/>
      <dgm:t>
        <a:bodyPr/>
        <a:lstStyle/>
        <a:p>
          <a:endParaRPr lang="en-US"/>
        </a:p>
      </dgm:t>
    </dgm:pt>
    <dgm:pt modelId="{57F34380-DFDC-40EC-91D3-E5F04DD57BA4}">
      <dgm:prSet phldrT="[Text]" custT="1"/>
      <dgm:spPr/>
      <dgm:t>
        <a:bodyPr/>
        <a:lstStyle/>
        <a:p>
          <a:pPr>
            <a:buNone/>
          </a:pPr>
          <a:r>
            <a:rPr lang="en-US" sz="1200" u="sng" dirty="0">
              <a:solidFill>
                <a:schemeClr val="tx1"/>
              </a:solidFill>
            </a:rPr>
            <a:t>2014-15</a:t>
          </a:r>
        </a:p>
      </dgm:t>
    </dgm:pt>
    <dgm:pt modelId="{A3C62257-FDD6-4EF5-AC1A-600F08DFE45C}" type="parTrans" cxnId="{7AB44DE5-EA00-41C5-8634-20F865175F29}">
      <dgm:prSet/>
      <dgm:spPr/>
      <dgm:t>
        <a:bodyPr/>
        <a:lstStyle/>
        <a:p>
          <a:endParaRPr lang="en-US"/>
        </a:p>
      </dgm:t>
    </dgm:pt>
    <dgm:pt modelId="{A8AEBCC1-269D-4F1C-B7E0-9BE9CAC24691}" type="sibTrans" cxnId="{7AB44DE5-EA00-41C5-8634-20F865175F29}">
      <dgm:prSet/>
      <dgm:spPr/>
      <dgm:t>
        <a:bodyPr/>
        <a:lstStyle/>
        <a:p>
          <a:endParaRPr lang="en-US"/>
        </a:p>
      </dgm:t>
    </dgm:pt>
    <dgm:pt modelId="{0814EBE5-A614-445F-81D5-752FE4435486}">
      <dgm:prSet phldrT="[Text]" custT="1"/>
      <dgm:spPr/>
      <dgm:t>
        <a:bodyPr/>
        <a:lstStyle/>
        <a:p>
          <a:r>
            <a:rPr lang="fr-CH" sz="1200">
              <a:solidFill>
                <a:schemeClr val="tx1"/>
              </a:solidFill>
            </a:rPr>
            <a:t>2016-17</a:t>
          </a:r>
          <a:endParaRPr lang="en-US" sz="1200" dirty="0">
            <a:solidFill>
              <a:schemeClr val="tx1"/>
            </a:solidFill>
          </a:endParaRPr>
        </a:p>
      </dgm:t>
    </dgm:pt>
    <dgm:pt modelId="{BD6EA941-1FAC-4D42-8A93-7E20A2E74B66}" type="sibTrans" cxnId="{F5ED3113-6CEB-4257-A660-E7A8B5714EF0}">
      <dgm:prSet/>
      <dgm:spPr/>
      <dgm:t>
        <a:bodyPr/>
        <a:lstStyle/>
        <a:p>
          <a:endParaRPr lang="en-US" sz="1200">
            <a:solidFill>
              <a:schemeClr val="tx1"/>
            </a:solidFill>
          </a:endParaRPr>
        </a:p>
      </dgm:t>
    </dgm:pt>
    <dgm:pt modelId="{A3187397-D65E-497E-B248-D57D5B545F33}" type="parTrans" cxnId="{F5ED3113-6CEB-4257-A660-E7A8B5714EF0}">
      <dgm:prSet/>
      <dgm:spPr/>
      <dgm:t>
        <a:bodyPr/>
        <a:lstStyle/>
        <a:p>
          <a:endParaRPr lang="en-US" sz="1200">
            <a:solidFill>
              <a:schemeClr val="tx1"/>
            </a:solidFill>
          </a:endParaRPr>
        </a:p>
      </dgm:t>
    </dgm:pt>
    <dgm:pt modelId="{A8EE1FA2-AD6C-4CDE-9A68-BA42D13146EE}">
      <dgm:prSet phldrT="[Text]" custT="1"/>
      <dgm:spPr/>
      <dgm:t>
        <a:bodyPr/>
        <a:lstStyle/>
        <a:p>
          <a:pPr>
            <a:buNone/>
          </a:pPr>
          <a:endParaRPr lang="en-US" sz="1200" dirty="0">
            <a:solidFill>
              <a:schemeClr val="tx1"/>
            </a:solidFill>
          </a:endParaRPr>
        </a:p>
      </dgm:t>
    </dgm:pt>
    <dgm:pt modelId="{2F6A1129-9D3D-476B-A4EC-ABC6219D6BCF}" type="parTrans" cxnId="{8E2AF71F-FC2C-420D-8984-183AF59C682A}">
      <dgm:prSet/>
      <dgm:spPr/>
      <dgm:t>
        <a:bodyPr/>
        <a:lstStyle/>
        <a:p>
          <a:endParaRPr lang="en-US"/>
        </a:p>
      </dgm:t>
    </dgm:pt>
    <dgm:pt modelId="{916A9B11-0A72-4AFA-BE4B-865856ECCB1C}" type="sibTrans" cxnId="{8E2AF71F-FC2C-420D-8984-183AF59C682A}">
      <dgm:prSet/>
      <dgm:spPr/>
      <dgm:t>
        <a:bodyPr/>
        <a:lstStyle/>
        <a:p>
          <a:endParaRPr lang="en-US"/>
        </a:p>
      </dgm:t>
    </dgm:pt>
    <dgm:pt modelId="{85A5DB40-3D67-4552-9547-3BBB08B3A92C}">
      <dgm:prSet phldrT="[Text]" custT="1"/>
      <dgm:spPr/>
      <dgm:t>
        <a:bodyPr/>
        <a:lstStyle/>
        <a:p>
          <a:r>
            <a:rPr lang="en-US" sz="1100" i="1" dirty="0">
              <a:solidFill>
                <a:schemeClr val="tx1"/>
              </a:solidFill>
            </a:rPr>
            <a:t>Ecuador ENEMDU</a:t>
          </a:r>
        </a:p>
      </dgm:t>
    </dgm:pt>
    <dgm:pt modelId="{681CE610-145E-4AD1-81EB-9C84EE4EA643}" type="parTrans" cxnId="{D0D8C328-1424-453D-85BA-2DBB943E0BD5}">
      <dgm:prSet/>
      <dgm:spPr/>
      <dgm:t>
        <a:bodyPr/>
        <a:lstStyle/>
        <a:p>
          <a:endParaRPr lang="en-US"/>
        </a:p>
      </dgm:t>
    </dgm:pt>
    <dgm:pt modelId="{C001F266-3FD8-4579-8BEC-207F129641C9}" type="sibTrans" cxnId="{D0D8C328-1424-453D-85BA-2DBB943E0BD5}">
      <dgm:prSet/>
      <dgm:spPr/>
      <dgm:t>
        <a:bodyPr/>
        <a:lstStyle/>
        <a:p>
          <a:endParaRPr lang="en-US"/>
        </a:p>
      </dgm:t>
    </dgm:pt>
    <dgm:pt modelId="{BFFD3DA2-5143-4091-82BA-0FDDB70A48CF}">
      <dgm:prSet phldrT="[Text]" custT="1"/>
      <dgm:spPr/>
      <dgm:t>
        <a:bodyPr/>
        <a:lstStyle/>
        <a:p>
          <a:r>
            <a:rPr lang="en-US" sz="1100" i="1" dirty="0">
              <a:solidFill>
                <a:schemeClr val="tx1"/>
              </a:solidFill>
            </a:rPr>
            <a:t>Trinidad and Tobago MICS</a:t>
          </a:r>
        </a:p>
      </dgm:t>
    </dgm:pt>
    <dgm:pt modelId="{96ADEE27-9A58-4B6C-8BFF-779511E27069}" type="parTrans" cxnId="{660D39B6-64BC-4943-9EF6-83162BADBF00}">
      <dgm:prSet/>
      <dgm:spPr/>
      <dgm:t>
        <a:bodyPr/>
        <a:lstStyle/>
        <a:p>
          <a:endParaRPr lang="en-US"/>
        </a:p>
      </dgm:t>
    </dgm:pt>
    <dgm:pt modelId="{16032C67-FED3-42A6-AC29-DC052BCC72EA}" type="sibTrans" cxnId="{660D39B6-64BC-4943-9EF6-83162BADBF00}">
      <dgm:prSet/>
      <dgm:spPr/>
      <dgm:t>
        <a:bodyPr/>
        <a:lstStyle/>
        <a:p>
          <a:endParaRPr lang="en-US"/>
        </a:p>
      </dgm:t>
    </dgm:pt>
    <dgm:pt modelId="{492CA4A2-FA64-4DCB-BD16-F63B873A1EDA}">
      <dgm:prSet phldrT="[Text]" custT="1"/>
      <dgm:spPr/>
      <dgm:t>
        <a:bodyPr/>
        <a:lstStyle/>
        <a:p>
          <a:r>
            <a:rPr lang="fr-CH" sz="1200" i="1">
              <a:solidFill>
                <a:schemeClr val="tx1"/>
              </a:solidFill>
            </a:rPr>
            <a:t>Togo MICS</a:t>
          </a:r>
          <a:endParaRPr lang="en-US" sz="1200" dirty="0">
            <a:solidFill>
              <a:schemeClr val="tx1"/>
            </a:solidFill>
          </a:endParaRPr>
        </a:p>
      </dgm:t>
    </dgm:pt>
    <dgm:pt modelId="{3A6C47EF-AE35-4ACF-9565-954A6B38670C}" type="parTrans" cxnId="{05D21FF2-221F-4655-98C8-C1829C05C7D8}">
      <dgm:prSet/>
      <dgm:spPr/>
      <dgm:t>
        <a:bodyPr/>
        <a:lstStyle/>
        <a:p>
          <a:endParaRPr lang="en-US"/>
        </a:p>
      </dgm:t>
    </dgm:pt>
    <dgm:pt modelId="{A0ABF7A2-09C9-4ACB-873A-2256629DC3E1}" type="sibTrans" cxnId="{05D21FF2-221F-4655-98C8-C1829C05C7D8}">
      <dgm:prSet/>
      <dgm:spPr/>
      <dgm:t>
        <a:bodyPr/>
        <a:lstStyle/>
        <a:p>
          <a:endParaRPr lang="en-US"/>
        </a:p>
      </dgm:t>
    </dgm:pt>
    <dgm:pt modelId="{387BCF51-B371-4B07-854B-B86AF981D05A}">
      <dgm:prSet phldrT="[Text]" custT="1"/>
      <dgm:spPr/>
      <dgm:t>
        <a:bodyPr/>
        <a:lstStyle/>
        <a:p>
          <a:r>
            <a:rPr lang="en-US" sz="1200" i="0" dirty="0">
              <a:solidFill>
                <a:schemeClr val="tx1"/>
              </a:solidFill>
            </a:rPr>
            <a:t>Tonga MICS</a:t>
          </a:r>
        </a:p>
      </dgm:t>
    </dgm:pt>
    <dgm:pt modelId="{3255B910-17B2-42EE-9AC2-93C311E08357}" type="parTrans" cxnId="{083DFF7B-B62B-436A-BF8C-0AAAA4E9B877}">
      <dgm:prSet/>
      <dgm:spPr/>
      <dgm:t>
        <a:bodyPr/>
        <a:lstStyle/>
        <a:p>
          <a:endParaRPr lang="en-US"/>
        </a:p>
      </dgm:t>
    </dgm:pt>
    <dgm:pt modelId="{8C6E2BAF-053E-46C7-9161-BA448895CBB5}" type="sibTrans" cxnId="{083DFF7B-B62B-436A-BF8C-0AAAA4E9B877}">
      <dgm:prSet/>
      <dgm:spPr/>
      <dgm:t>
        <a:bodyPr/>
        <a:lstStyle/>
        <a:p>
          <a:endParaRPr lang="en-US"/>
        </a:p>
      </dgm:t>
    </dgm:pt>
    <dgm:pt modelId="{562BE48F-F6CC-47C8-A521-A90CBA96B621}">
      <dgm:prSet phldrT="[Text]" custT="1"/>
      <dgm:spPr/>
      <dgm:t>
        <a:bodyPr/>
        <a:lstStyle/>
        <a:p>
          <a:r>
            <a:rPr lang="en-US" sz="1100" i="0" dirty="0">
              <a:solidFill>
                <a:schemeClr val="tx1"/>
              </a:solidFill>
            </a:rPr>
            <a:t>Turks and Caicos MICS</a:t>
          </a:r>
        </a:p>
      </dgm:t>
    </dgm:pt>
    <dgm:pt modelId="{7258D488-CEF1-44E3-84A0-A8168707C4D4}" type="parTrans" cxnId="{BBBD8B2E-D4F0-4FAE-AB84-A5818997ADE6}">
      <dgm:prSet/>
      <dgm:spPr/>
      <dgm:t>
        <a:bodyPr/>
        <a:lstStyle/>
        <a:p>
          <a:endParaRPr lang="en-US"/>
        </a:p>
      </dgm:t>
    </dgm:pt>
    <dgm:pt modelId="{02C315CC-DC31-4DB2-9321-250CFB65449D}" type="sibTrans" cxnId="{BBBD8B2E-D4F0-4FAE-AB84-A5818997ADE6}">
      <dgm:prSet/>
      <dgm:spPr/>
      <dgm:t>
        <a:bodyPr/>
        <a:lstStyle/>
        <a:p>
          <a:endParaRPr lang="en-US"/>
        </a:p>
      </dgm:t>
    </dgm:pt>
    <dgm:pt modelId="{9AF2B7A3-64FC-446F-B819-7E2C16213A07}">
      <dgm:prSet phldrT="[Text]" custT="1"/>
      <dgm:spPr/>
      <dgm:t>
        <a:bodyPr/>
        <a:lstStyle/>
        <a:p>
          <a:r>
            <a:rPr lang="en-US" sz="1100" i="0" dirty="0">
              <a:solidFill>
                <a:schemeClr val="tx1"/>
              </a:solidFill>
            </a:rPr>
            <a:t>Tuvalu MICS</a:t>
          </a:r>
        </a:p>
      </dgm:t>
    </dgm:pt>
    <dgm:pt modelId="{4CF1CB3F-735F-4E42-BE0C-7EFBD92E14D8}" type="parTrans" cxnId="{5543F00A-4456-4674-B700-921999D08D36}">
      <dgm:prSet/>
      <dgm:spPr/>
      <dgm:t>
        <a:bodyPr/>
        <a:lstStyle/>
        <a:p>
          <a:endParaRPr lang="en-US"/>
        </a:p>
      </dgm:t>
    </dgm:pt>
    <dgm:pt modelId="{8B3677A9-1653-44AC-A566-D898CBEA9AA4}" type="sibTrans" cxnId="{5543F00A-4456-4674-B700-921999D08D36}">
      <dgm:prSet/>
      <dgm:spPr/>
      <dgm:t>
        <a:bodyPr/>
        <a:lstStyle/>
        <a:p>
          <a:endParaRPr lang="en-US"/>
        </a:p>
      </dgm:t>
    </dgm:pt>
    <dgm:pt modelId="{625A9423-8C93-4991-B047-251DB6F0CB35}">
      <dgm:prSet custT="1"/>
      <dgm:spPr/>
      <dgm:t>
        <a:bodyPr/>
        <a:lstStyle/>
        <a:p>
          <a:r>
            <a:rPr lang="en-US" sz="1200" i="0" dirty="0"/>
            <a:t>Viet Nam MICS</a:t>
          </a:r>
        </a:p>
      </dgm:t>
    </dgm:pt>
    <dgm:pt modelId="{51175AE5-6EC2-43E1-AF86-7359FBE15DAF}" type="parTrans" cxnId="{5E74E53D-29C8-47DA-8242-35ECDFB2C355}">
      <dgm:prSet/>
      <dgm:spPr/>
      <dgm:t>
        <a:bodyPr/>
        <a:lstStyle/>
        <a:p>
          <a:endParaRPr lang="en-US"/>
        </a:p>
      </dgm:t>
    </dgm:pt>
    <dgm:pt modelId="{470D03FC-A66F-46F5-B1ED-B0DB9955B982}" type="sibTrans" cxnId="{5E74E53D-29C8-47DA-8242-35ECDFB2C355}">
      <dgm:prSet/>
      <dgm:spPr/>
      <dgm:t>
        <a:bodyPr/>
        <a:lstStyle/>
        <a:p>
          <a:endParaRPr lang="en-US"/>
        </a:p>
      </dgm:t>
    </dgm:pt>
    <dgm:pt modelId="{E79E2C52-F904-498A-81AD-19F2E99FDBFD}">
      <dgm:prSet custT="1"/>
      <dgm:spPr/>
      <dgm:t>
        <a:bodyPr/>
        <a:lstStyle/>
        <a:p>
          <a:r>
            <a:rPr lang="en-US" sz="1200" i="1" dirty="0"/>
            <a:t>Eswatini MICS</a:t>
          </a:r>
        </a:p>
      </dgm:t>
    </dgm:pt>
    <dgm:pt modelId="{962CA7AE-F86E-4335-A866-0ED68EF3C83C}" type="parTrans" cxnId="{E42A4FB5-897B-43A9-AA4A-674D4375D388}">
      <dgm:prSet/>
      <dgm:spPr/>
      <dgm:t>
        <a:bodyPr/>
        <a:lstStyle/>
        <a:p>
          <a:endParaRPr lang="en-US"/>
        </a:p>
      </dgm:t>
    </dgm:pt>
    <dgm:pt modelId="{0BA32060-EC67-4C91-B112-88128D669509}" type="sibTrans" cxnId="{E42A4FB5-897B-43A9-AA4A-674D4375D388}">
      <dgm:prSet/>
      <dgm:spPr/>
      <dgm:t>
        <a:bodyPr/>
        <a:lstStyle/>
        <a:p>
          <a:endParaRPr lang="en-US"/>
        </a:p>
      </dgm:t>
    </dgm:pt>
    <dgm:pt modelId="{BDD3F3FB-2D5A-4922-963B-EB2C8E4C6366}">
      <dgm:prSet custT="1"/>
      <dgm:spPr/>
      <dgm:t>
        <a:bodyPr/>
        <a:lstStyle/>
        <a:p>
          <a:r>
            <a:rPr lang="en-US" sz="1200" i="0" dirty="0"/>
            <a:t>Fiji MICS</a:t>
          </a:r>
          <a:endParaRPr lang="en-US" sz="1200" i="1" u="sng" dirty="0"/>
        </a:p>
      </dgm:t>
    </dgm:pt>
    <dgm:pt modelId="{161A131C-7F28-4C01-A3E0-AE0D956D6821}" type="parTrans" cxnId="{C045F6DC-F9C1-4C84-8B58-C2465F0E56D9}">
      <dgm:prSet/>
      <dgm:spPr/>
      <dgm:t>
        <a:bodyPr/>
        <a:lstStyle/>
        <a:p>
          <a:endParaRPr lang="en-US"/>
        </a:p>
      </dgm:t>
    </dgm:pt>
    <dgm:pt modelId="{E9827544-602C-4381-A4F9-B18948A201E3}" type="sibTrans" cxnId="{C045F6DC-F9C1-4C84-8B58-C2465F0E56D9}">
      <dgm:prSet/>
      <dgm:spPr/>
      <dgm:t>
        <a:bodyPr/>
        <a:lstStyle/>
        <a:p>
          <a:endParaRPr lang="en-US"/>
        </a:p>
      </dgm:t>
    </dgm:pt>
    <dgm:pt modelId="{E23CFAB6-02FC-45AE-BDAB-EB4E47006F3D}">
      <dgm:prSet custT="1"/>
      <dgm:spPr/>
      <dgm:t>
        <a:bodyPr/>
        <a:lstStyle/>
        <a:p>
          <a:r>
            <a:rPr lang="en-US" sz="1200" i="0" dirty="0"/>
            <a:t>Sri Lanka HIES</a:t>
          </a:r>
        </a:p>
      </dgm:t>
    </dgm:pt>
    <dgm:pt modelId="{04D86F54-04DD-4EC4-9E4C-4FE962D7FC55}" type="parTrans" cxnId="{EFA82C5D-F218-4AD4-AC66-23126B64EE4B}">
      <dgm:prSet/>
      <dgm:spPr/>
      <dgm:t>
        <a:bodyPr/>
        <a:lstStyle/>
        <a:p>
          <a:endParaRPr lang="en-US"/>
        </a:p>
      </dgm:t>
    </dgm:pt>
    <dgm:pt modelId="{385B356E-C010-4C43-BEAF-0C90F6B02515}" type="sibTrans" cxnId="{EFA82C5D-F218-4AD4-AC66-23126B64EE4B}">
      <dgm:prSet/>
      <dgm:spPr/>
      <dgm:t>
        <a:bodyPr/>
        <a:lstStyle/>
        <a:p>
          <a:endParaRPr lang="en-US"/>
        </a:p>
      </dgm:t>
    </dgm:pt>
    <dgm:pt modelId="{8DF415F6-D927-4221-8E85-1FE05B2E6106}">
      <dgm:prSet phldrT="[Text]" custT="1"/>
      <dgm:spPr/>
      <dgm:t>
        <a:bodyPr/>
        <a:lstStyle/>
        <a:p>
          <a:r>
            <a:rPr lang="en-US" sz="1200" i="0" dirty="0">
              <a:solidFill>
                <a:schemeClr val="tx1"/>
              </a:solidFill>
            </a:rPr>
            <a:t>Zimbabwe MICS</a:t>
          </a:r>
        </a:p>
      </dgm:t>
    </dgm:pt>
    <dgm:pt modelId="{E1C046BF-9DFC-4656-A7C4-791AF26E8844}" type="parTrans" cxnId="{3BDF2594-59AA-4339-B603-2D58B7F5FD08}">
      <dgm:prSet/>
      <dgm:spPr/>
      <dgm:t>
        <a:bodyPr/>
        <a:lstStyle/>
        <a:p>
          <a:endParaRPr lang="en-US"/>
        </a:p>
      </dgm:t>
    </dgm:pt>
    <dgm:pt modelId="{30BEFA16-C757-4D7D-93A9-02AE2C1B0C57}" type="sibTrans" cxnId="{3BDF2594-59AA-4339-B603-2D58B7F5FD08}">
      <dgm:prSet/>
      <dgm:spPr/>
      <dgm:t>
        <a:bodyPr/>
        <a:lstStyle/>
        <a:p>
          <a:endParaRPr lang="en-US"/>
        </a:p>
      </dgm:t>
    </dgm:pt>
    <dgm:pt modelId="{884B02A7-5180-478B-A30F-B807E3527D2A}">
      <dgm:prSet phldrT="[Text]" custT="1"/>
      <dgm:spPr/>
      <dgm:t>
        <a:bodyPr/>
        <a:lstStyle/>
        <a:p>
          <a:r>
            <a:rPr lang="en-US" sz="1100" i="0" dirty="0">
              <a:solidFill>
                <a:schemeClr val="tx1"/>
              </a:solidFill>
            </a:rPr>
            <a:t>Kosovo MICS</a:t>
          </a:r>
        </a:p>
      </dgm:t>
    </dgm:pt>
    <dgm:pt modelId="{3D65572E-2B4E-4654-AE70-F771B6227E96}" type="parTrans" cxnId="{55597CFD-E25E-447E-8C94-6011A41F2174}">
      <dgm:prSet/>
      <dgm:spPr/>
      <dgm:t>
        <a:bodyPr/>
        <a:lstStyle/>
        <a:p>
          <a:endParaRPr lang="en-US"/>
        </a:p>
      </dgm:t>
    </dgm:pt>
    <dgm:pt modelId="{3D2B562A-0C50-40CB-A0CB-780F18AD33F9}" type="sibTrans" cxnId="{55597CFD-E25E-447E-8C94-6011A41F2174}">
      <dgm:prSet/>
      <dgm:spPr/>
      <dgm:t>
        <a:bodyPr/>
        <a:lstStyle/>
        <a:p>
          <a:endParaRPr lang="en-US"/>
        </a:p>
      </dgm:t>
    </dgm:pt>
    <dgm:pt modelId="{7E3F35B0-AF91-4F25-9AA6-47E0D36C9873}">
      <dgm:prSet custT="1"/>
      <dgm:spPr/>
      <dgm:t>
        <a:bodyPr/>
        <a:lstStyle/>
        <a:p>
          <a:r>
            <a:rPr lang="en-US" sz="1200" i="1" dirty="0"/>
            <a:t>Mozambique DHS</a:t>
          </a:r>
          <a:endParaRPr lang="en-US" sz="1200" i="1" u="sng" dirty="0"/>
        </a:p>
      </dgm:t>
    </dgm:pt>
    <dgm:pt modelId="{8F325478-5EDC-4807-BF3F-BC55AAD325EC}" type="parTrans" cxnId="{1C535117-24E9-4CB1-A34D-EEFCD1D40054}">
      <dgm:prSet/>
      <dgm:spPr/>
      <dgm:t>
        <a:bodyPr/>
        <a:lstStyle/>
        <a:p>
          <a:endParaRPr lang="en-US"/>
        </a:p>
      </dgm:t>
    </dgm:pt>
    <dgm:pt modelId="{FF07565E-B6CE-43E5-B5E1-06D26DE7F156}" type="sibTrans" cxnId="{1C535117-24E9-4CB1-A34D-EEFCD1D40054}">
      <dgm:prSet/>
      <dgm:spPr/>
      <dgm:t>
        <a:bodyPr/>
        <a:lstStyle/>
        <a:p>
          <a:endParaRPr lang="en-US"/>
        </a:p>
      </dgm:t>
    </dgm:pt>
    <dgm:pt modelId="{E0E9D77D-812A-48D2-B5A4-D4E67C42BB7B}">
      <dgm:prSet custT="1"/>
      <dgm:spPr/>
      <dgm:t>
        <a:bodyPr/>
        <a:lstStyle/>
        <a:p>
          <a:r>
            <a:rPr lang="en-US" sz="1200" i="0" u="sng" dirty="0"/>
            <a:t>Nigeria NORM</a:t>
          </a:r>
          <a:endParaRPr lang="en-US" sz="1200" i="1" u="sng" dirty="0"/>
        </a:p>
      </dgm:t>
    </dgm:pt>
    <dgm:pt modelId="{7A3E4D41-9B6D-44DC-AF86-DD42B854F7EF}" type="parTrans" cxnId="{5A3B606A-7262-4814-8DAD-8EFC09DE9530}">
      <dgm:prSet/>
      <dgm:spPr/>
      <dgm:t>
        <a:bodyPr/>
        <a:lstStyle/>
        <a:p>
          <a:endParaRPr lang="en-US"/>
        </a:p>
      </dgm:t>
    </dgm:pt>
    <dgm:pt modelId="{F32972BB-F657-4CF3-A5C3-84C78DF479C1}" type="sibTrans" cxnId="{5A3B606A-7262-4814-8DAD-8EFC09DE9530}">
      <dgm:prSet/>
      <dgm:spPr/>
      <dgm:t>
        <a:bodyPr/>
        <a:lstStyle/>
        <a:p>
          <a:endParaRPr lang="en-US"/>
        </a:p>
      </dgm:t>
    </dgm:pt>
    <dgm:pt modelId="{CF1C299B-5389-4E47-A6CC-9EACC9FCF5D0}">
      <dgm:prSet custT="1"/>
      <dgm:spPr/>
      <dgm:t>
        <a:bodyPr/>
        <a:lstStyle/>
        <a:p>
          <a:r>
            <a:rPr lang="en-US" sz="1200" i="0" dirty="0"/>
            <a:t>Tanzania NPS</a:t>
          </a:r>
        </a:p>
      </dgm:t>
    </dgm:pt>
    <dgm:pt modelId="{CE87E5F3-06EE-4A8F-95D2-8501D64F7F07}" type="parTrans" cxnId="{C55AE900-7A3A-451D-BE86-448F275A30B9}">
      <dgm:prSet/>
      <dgm:spPr/>
      <dgm:t>
        <a:bodyPr/>
        <a:lstStyle/>
        <a:p>
          <a:endParaRPr lang="en-US"/>
        </a:p>
      </dgm:t>
    </dgm:pt>
    <dgm:pt modelId="{C07AA7B7-68A5-494B-B187-807AABBF5D37}" type="sibTrans" cxnId="{C55AE900-7A3A-451D-BE86-448F275A30B9}">
      <dgm:prSet/>
      <dgm:spPr/>
      <dgm:t>
        <a:bodyPr/>
        <a:lstStyle/>
        <a:p>
          <a:endParaRPr lang="en-US"/>
        </a:p>
      </dgm:t>
    </dgm:pt>
    <dgm:pt modelId="{50C98531-BC55-4924-9CDC-2515AF9D7E21}">
      <dgm:prSet phldrT="[Text]" custT="1"/>
      <dgm:spPr/>
      <dgm:t>
        <a:bodyPr/>
        <a:lstStyle/>
        <a:p>
          <a:r>
            <a:rPr lang="fr-CH" sz="1200">
              <a:solidFill>
                <a:schemeClr val="tx1"/>
              </a:solidFill>
            </a:rPr>
            <a:t>DPRK </a:t>
          </a:r>
          <a:r>
            <a:rPr lang="fr-CH" sz="1200" dirty="0">
              <a:solidFill>
                <a:schemeClr val="tx1"/>
              </a:solidFill>
            </a:rPr>
            <a:t>MICS</a:t>
          </a:r>
          <a:endParaRPr lang="en-US" sz="1200" dirty="0">
            <a:solidFill>
              <a:schemeClr val="tx1"/>
            </a:solidFill>
          </a:endParaRPr>
        </a:p>
      </dgm:t>
    </dgm:pt>
    <dgm:pt modelId="{8AA6A3B8-3347-4402-A40A-1B7871B1A592}" type="parTrans" cxnId="{A7EE4E88-468B-4D46-B34C-CFD03D2AFE51}">
      <dgm:prSet/>
      <dgm:spPr/>
      <dgm:t>
        <a:bodyPr/>
        <a:lstStyle/>
        <a:p>
          <a:endParaRPr lang="en-US"/>
        </a:p>
      </dgm:t>
    </dgm:pt>
    <dgm:pt modelId="{A18B2354-6639-430B-8FB7-209B4EE320CE}" type="sibTrans" cxnId="{A7EE4E88-468B-4D46-B34C-CFD03D2AFE51}">
      <dgm:prSet/>
      <dgm:spPr/>
      <dgm:t>
        <a:bodyPr/>
        <a:lstStyle/>
        <a:p>
          <a:endParaRPr lang="en-US"/>
        </a:p>
      </dgm:t>
    </dgm:pt>
    <dgm:pt modelId="{AB56A353-2DBF-4EFD-8F80-48FCE2A981E2}">
      <dgm:prSet phldrT="[Text]" custT="1"/>
      <dgm:spPr/>
      <dgm:t>
        <a:bodyPr/>
        <a:lstStyle/>
        <a:p>
          <a:r>
            <a:rPr lang="en-US" sz="1200" i="0" dirty="0">
              <a:solidFill>
                <a:schemeClr val="tx1"/>
              </a:solidFill>
            </a:rPr>
            <a:t>Nepal MICS</a:t>
          </a:r>
          <a:endParaRPr lang="en-US" sz="1200" i="0" u="sng" dirty="0">
            <a:solidFill>
              <a:schemeClr val="tx1"/>
            </a:solidFill>
          </a:endParaRPr>
        </a:p>
      </dgm:t>
    </dgm:pt>
    <dgm:pt modelId="{302BD88B-297E-4B28-905C-790F1132076C}" type="parTrans" cxnId="{CBC6F1E7-7DD6-4B24-836B-AB6B8F45853F}">
      <dgm:prSet/>
      <dgm:spPr/>
      <dgm:t>
        <a:bodyPr/>
        <a:lstStyle/>
        <a:p>
          <a:endParaRPr lang="en-US"/>
        </a:p>
      </dgm:t>
    </dgm:pt>
    <dgm:pt modelId="{F3F59289-DFA2-42D9-BEA9-D31B4F7EB2F1}" type="sibTrans" cxnId="{CBC6F1E7-7DD6-4B24-836B-AB6B8F45853F}">
      <dgm:prSet/>
      <dgm:spPr/>
      <dgm:t>
        <a:bodyPr/>
        <a:lstStyle/>
        <a:p>
          <a:endParaRPr lang="en-US"/>
        </a:p>
      </dgm:t>
    </dgm:pt>
    <dgm:pt modelId="{882F90E3-7309-4D65-A13B-1DF8DBC7C6AD}">
      <dgm:prSet phldrT="[Text]" custT="1"/>
      <dgm:spPr/>
      <dgm:t>
        <a:bodyPr/>
        <a:lstStyle/>
        <a:p>
          <a:r>
            <a:rPr lang="en-US" sz="1200" i="0" u="sng">
              <a:solidFill>
                <a:schemeClr val="tx1"/>
              </a:solidFill>
            </a:rPr>
            <a:t>Nigeria </a:t>
          </a:r>
          <a:r>
            <a:rPr lang="en-US" sz="1200" i="0" u="sng" dirty="0">
              <a:solidFill>
                <a:schemeClr val="tx1"/>
              </a:solidFill>
            </a:rPr>
            <a:t>NORM</a:t>
          </a:r>
        </a:p>
      </dgm:t>
    </dgm:pt>
    <dgm:pt modelId="{C34CC984-1916-4759-9FFF-037B65109C22}" type="parTrans" cxnId="{5CCA9723-89FA-4EA6-9C57-CBB288625ED4}">
      <dgm:prSet/>
      <dgm:spPr/>
      <dgm:t>
        <a:bodyPr/>
        <a:lstStyle/>
        <a:p>
          <a:endParaRPr lang="en-US"/>
        </a:p>
      </dgm:t>
    </dgm:pt>
    <dgm:pt modelId="{E5AAA3B4-7A03-47CB-92E4-DA61BDEC1D76}" type="sibTrans" cxnId="{5CCA9723-89FA-4EA6-9C57-CBB288625ED4}">
      <dgm:prSet/>
      <dgm:spPr/>
      <dgm:t>
        <a:bodyPr/>
        <a:lstStyle/>
        <a:p>
          <a:endParaRPr lang="en-US"/>
        </a:p>
      </dgm:t>
    </dgm:pt>
    <dgm:pt modelId="{58257937-45A5-4441-B14F-E1492D67037F}">
      <dgm:prSet phldrT="[Text]" custT="1"/>
      <dgm:spPr/>
      <dgm:t>
        <a:bodyPr/>
        <a:lstStyle/>
        <a:p>
          <a:r>
            <a:rPr lang="fr-CH" sz="1100" i="1">
              <a:solidFill>
                <a:schemeClr val="tx1"/>
              </a:solidFill>
            </a:rPr>
            <a:t>Guyana </a:t>
          </a:r>
          <a:r>
            <a:rPr lang="fr-CH" sz="1100" i="1" dirty="0">
              <a:solidFill>
                <a:schemeClr val="tx1"/>
              </a:solidFill>
            </a:rPr>
            <a:t>MICS</a:t>
          </a:r>
          <a:endParaRPr lang="en-US" sz="1100" i="1" dirty="0"/>
        </a:p>
      </dgm:t>
    </dgm:pt>
    <dgm:pt modelId="{1C9AA2CC-8451-4706-969B-2C8CF06B610B}" type="parTrans" cxnId="{516D4DE5-553E-4A63-BAD8-8A4099D29395}">
      <dgm:prSet/>
      <dgm:spPr/>
      <dgm:t>
        <a:bodyPr/>
        <a:lstStyle/>
        <a:p>
          <a:endParaRPr lang="en-US"/>
        </a:p>
      </dgm:t>
    </dgm:pt>
    <dgm:pt modelId="{D68B5B05-4ABB-4780-9B4B-0412BAB0BEC4}" type="sibTrans" cxnId="{516D4DE5-553E-4A63-BAD8-8A4099D29395}">
      <dgm:prSet/>
      <dgm:spPr/>
      <dgm:t>
        <a:bodyPr/>
        <a:lstStyle/>
        <a:p>
          <a:endParaRPr lang="en-US"/>
        </a:p>
      </dgm:t>
    </dgm:pt>
    <dgm:pt modelId="{BE14382D-3E9D-4CCC-AA00-B03536D66055}" type="pres">
      <dgm:prSet presAssocID="{F5C13E35-C268-47A4-8B5A-04842B52CCF6}" presName="Name0" presStyleCnt="0">
        <dgm:presLayoutVars>
          <dgm:chMax val="7"/>
          <dgm:chPref val="5"/>
          <dgm:dir/>
          <dgm:animOne val="branch"/>
          <dgm:animLvl val="lvl"/>
        </dgm:presLayoutVars>
      </dgm:prSet>
      <dgm:spPr/>
    </dgm:pt>
    <dgm:pt modelId="{B62AD674-60A4-4952-B75C-028417CE68E3}" type="pres">
      <dgm:prSet presAssocID="{B3F0B2C4-5F1C-457B-BB39-C3858B214E60}" presName="ChildAccent7" presStyleCnt="0"/>
      <dgm:spPr/>
    </dgm:pt>
    <dgm:pt modelId="{EBE62E99-81C1-49E1-95B6-36F8BEA0E389}" type="pres">
      <dgm:prSet presAssocID="{B3F0B2C4-5F1C-457B-BB39-C3858B214E60}" presName="ChildAccent" presStyleLbl="alignImgPlace1" presStyleIdx="0" presStyleCnt="7"/>
      <dgm:spPr/>
    </dgm:pt>
    <dgm:pt modelId="{7D423FD3-FCF0-4983-827D-6C44B78B8FB5}" type="pres">
      <dgm:prSet presAssocID="{B3F0B2C4-5F1C-457B-BB39-C3858B214E60}" presName="Child7" presStyleLbl="revTx" presStyleIdx="0" presStyleCnt="0">
        <dgm:presLayoutVars>
          <dgm:chMax val="0"/>
          <dgm:chPref val="0"/>
          <dgm:bulletEnabled val="1"/>
        </dgm:presLayoutVars>
      </dgm:prSet>
      <dgm:spPr/>
    </dgm:pt>
    <dgm:pt modelId="{8B2C9F10-34EA-45AE-A257-EC6F0EE59528}" type="pres">
      <dgm:prSet presAssocID="{B3F0B2C4-5F1C-457B-BB39-C3858B214E60}" presName="Parent7" presStyleLbl="node1" presStyleIdx="0" presStyleCnt="7">
        <dgm:presLayoutVars>
          <dgm:chMax val="2"/>
          <dgm:chPref val="1"/>
          <dgm:bulletEnabled val="1"/>
        </dgm:presLayoutVars>
      </dgm:prSet>
      <dgm:spPr/>
    </dgm:pt>
    <dgm:pt modelId="{E45F45BB-610F-4FD1-A482-730BB30214F3}" type="pres">
      <dgm:prSet presAssocID="{8187E4F3-5799-4C7E-9FC2-77BF626883FD}" presName="ChildAccent6" presStyleCnt="0"/>
      <dgm:spPr/>
    </dgm:pt>
    <dgm:pt modelId="{E18326E0-84E2-4343-B8E1-207775E85F3E}" type="pres">
      <dgm:prSet presAssocID="{8187E4F3-5799-4C7E-9FC2-77BF626883FD}" presName="ChildAccent" presStyleLbl="alignImgPlace1" presStyleIdx="1" presStyleCnt="7"/>
      <dgm:spPr/>
    </dgm:pt>
    <dgm:pt modelId="{DC6FBC91-0DFA-4586-813F-517D331E1DE4}" type="pres">
      <dgm:prSet presAssocID="{8187E4F3-5799-4C7E-9FC2-77BF626883FD}" presName="Child6" presStyleLbl="revTx" presStyleIdx="0" presStyleCnt="0">
        <dgm:presLayoutVars>
          <dgm:chMax val="0"/>
          <dgm:chPref val="0"/>
          <dgm:bulletEnabled val="1"/>
        </dgm:presLayoutVars>
      </dgm:prSet>
      <dgm:spPr/>
    </dgm:pt>
    <dgm:pt modelId="{3D75D122-4ABF-4C20-A939-F6A5282E6719}" type="pres">
      <dgm:prSet presAssocID="{8187E4F3-5799-4C7E-9FC2-77BF626883FD}" presName="Parent6" presStyleLbl="node1" presStyleIdx="1" presStyleCnt="7">
        <dgm:presLayoutVars>
          <dgm:chMax val="2"/>
          <dgm:chPref val="1"/>
          <dgm:bulletEnabled val="1"/>
        </dgm:presLayoutVars>
      </dgm:prSet>
      <dgm:spPr/>
    </dgm:pt>
    <dgm:pt modelId="{E3A10703-5DDD-407C-8322-7AA3961AD8B3}" type="pres">
      <dgm:prSet presAssocID="{D66BB14A-0AB2-44B0-A9E4-2FEDD48AAA16}" presName="ChildAccent5" presStyleCnt="0"/>
      <dgm:spPr/>
    </dgm:pt>
    <dgm:pt modelId="{FAC88AA5-1219-4D32-B64C-9B8D6A06E635}" type="pres">
      <dgm:prSet presAssocID="{D66BB14A-0AB2-44B0-A9E4-2FEDD48AAA16}" presName="ChildAccent" presStyleLbl="alignImgPlace1" presStyleIdx="2" presStyleCnt="7"/>
      <dgm:spPr/>
    </dgm:pt>
    <dgm:pt modelId="{404A3A9A-6330-4F47-B3ED-6A0EBD7A0C3A}" type="pres">
      <dgm:prSet presAssocID="{D66BB14A-0AB2-44B0-A9E4-2FEDD48AAA16}" presName="Child5" presStyleLbl="revTx" presStyleIdx="0" presStyleCnt="0">
        <dgm:presLayoutVars>
          <dgm:chMax val="0"/>
          <dgm:chPref val="0"/>
          <dgm:bulletEnabled val="1"/>
        </dgm:presLayoutVars>
      </dgm:prSet>
      <dgm:spPr/>
    </dgm:pt>
    <dgm:pt modelId="{11E6C405-1EB7-4CE0-BFB4-C89AA3E12894}" type="pres">
      <dgm:prSet presAssocID="{D66BB14A-0AB2-44B0-A9E4-2FEDD48AAA16}" presName="Parent5" presStyleLbl="node1" presStyleIdx="2" presStyleCnt="7">
        <dgm:presLayoutVars>
          <dgm:chMax val="2"/>
          <dgm:chPref val="1"/>
          <dgm:bulletEnabled val="1"/>
        </dgm:presLayoutVars>
      </dgm:prSet>
      <dgm:spPr/>
    </dgm:pt>
    <dgm:pt modelId="{49FCA8F3-4419-4689-B37E-008FEE296B7C}" type="pres">
      <dgm:prSet presAssocID="{14CE9003-6611-4650-899F-3001AB0C0EE6}" presName="ChildAccent4" presStyleCnt="0"/>
      <dgm:spPr/>
    </dgm:pt>
    <dgm:pt modelId="{6A1A4133-F64C-4620-846C-6B58B1906362}" type="pres">
      <dgm:prSet presAssocID="{14CE9003-6611-4650-899F-3001AB0C0EE6}" presName="ChildAccent" presStyleLbl="alignImgPlace1" presStyleIdx="3" presStyleCnt="7"/>
      <dgm:spPr/>
    </dgm:pt>
    <dgm:pt modelId="{D237922E-5515-4055-82BD-7E2753312374}" type="pres">
      <dgm:prSet presAssocID="{14CE9003-6611-4650-899F-3001AB0C0EE6}" presName="Child4" presStyleLbl="revTx" presStyleIdx="0" presStyleCnt="0">
        <dgm:presLayoutVars>
          <dgm:chMax val="0"/>
          <dgm:chPref val="0"/>
          <dgm:bulletEnabled val="1"/>
        </dgm:presLayoutVars>
      </dgm:prSet>
      <dgm:spPr/>
    </dgm:pt>
    <dgm:pt modelId="{BCFE692C-F8F0-4683-9CA1-EBD85CE84A0B}" type="pres">
      <dgm:prSet presAssocID="{14CE9003-6611-4650-899F-3001AB0C0EE6}" presName="Parent4" presStyleLbl="node1" presStyleIdx="3" presStyleCnt="7">
        <dgm:presLayoutVars>
          <dgm:chMax val="2"/>
          <dgm:chPref val="1"/>
          <dgm:bulletEnabled val="1"/>
        </dgm:presLayoutVars>
      </dgm:prSet>
      <dgm:spPr/>
    </dgm:pt>
    <dgm:pt modelId="{051FB171-164B-4AD7-A92C-BE838380866F}" type="pres">
      <dgm:prSet presAssocID="{6530B5A4-A9D5-4770-A02A-8DEAEE48262F}" presName="ChildAccent3" presStyleCnt="0"/>
      <dgm:spPr/>
    </dgm:pt>
    <dgm:pt modelId="{69A62B58-44FD-41C4-A7FA-59E75D66B9C3}" type="pres">
      <dgm:prSet presAssocID="{6530B5A4-A9D5-4770-A02A-8DEAEE48262F}" presName="ChildAccent" presStyleLbl="alignImgPlace1" presStyleIdx="4" presStyleCnt="7"/>
      <dgm:spPr/>
    </dgm:pt>
    <dgm:pt modelId="{2945EAAF-3BD5-4A93-9D82-6F8A15A774A3}" type="pres">
      <dgm:prSet presAssocID="{6530B5A4-A9D5-4770-A02A-8DEAEE48262F}" presName="Child3" presStyleLbl="revTx" presStyleIdx="0" presStyleCnt="0">
        <dgm:presLayoutVars>
          <dgm:chMax val="0"/>
          <dgm:chPref val="0"/>
          <dgm:bulletEnabled val="1"/>
        </dgm:presLayoutVars>
      </dgm:prSet>
      <dgm:spPr/>
    </dgm:pt>
    <dgm:pt modelId="{B7A5C941-A3EF-41BC-91FC-414A3DC92CD4}" type="pres">
      <dgm:prSet presAssocID="{6530B5A4-A9D5-4770-A02A-8DEAEE48262F}" presName="Parent3" presStyleLbl="node1" presStyleIdx="4" presStyleCnt="7">
        <dgm:presLayoutVars>
          <dgm:chMax val="2"/>
          <dgm:chPref val="1"/>
          <dgm:bulletEnabled val="1"/>
        </dgm:presLayoutVars>
      </dgm:prSet>
      <dgm:spPr/>
    </dgm:pt>
    <dgm:pt modelId="{8975DBCB-2E20-47F7-A6F2-89C512A273BC}" type="pres">
      <dgm:prSet presAssocID="{0814EBE5-A614-445F-81D5-752FE4435486}" presName="ChildAccent2" presStyleCnt="0"/>
      <dgm:spPr/>
    </dgm:pt>
    <dgm:pt modelId="{74A21538-0ADE-48C3-8B60-5A9E8237739D}" type="pres">
      <dgm:prSet presAssocID="{0814EBE5-A614-445F-81D5-752FE4435486}" presName="ChildAccent" presStyleLbl="alignImgPlace1" presStyleIdx="5" presStyleCnt="7" custScaleY="114453"/>
      <dgm:spPr/>
    </dgm:pt>
    <dgm:pt modelId="{226A47AB-F4AA-420D-BB7C-34689D1C89C0}" type="pres">
      <dgm:prSet presAssocID="{0814EBE5-A614-445F-81D5-752FE4435486}" presName="Child2" presStyleLbl="revTx" presStyleIdx="0" presStyleCnt="0">
        <dgm:presLayoutVars>
          <dgm:chMax val="0"/>
          <dgm:chPref val="0"/>
          <dgm:bulletEnabled val="1"/>
        </dgm:presLayoutVars>
      </dgm:prSet>
      <dgm:spPr/>
    </dgm:pt>
    <dgm:pt modelId="{C13A4E00-E26B-4370-911E-898A8DE16AD4}" type="pres">
      <dgm:prSet presAssocID="{0814EBE5-A614-445F-81D5-752FE4435486}" presName="Parent2" presStyleLbl="node1" presStyleIdx="5" presStyleCnt="7">
        <dgm:presLayoutVars>
          <dgm:chMax val="2"/>
          <dgm:chPref val="1"/>
          <dgm:bulletEnabled val="1"/>
        </dgm:presLayoutVars>
      </dgm:prSet>
      <dgm:spPr/>
    </dgm:pt>
    <dgm:pt modelId="{3F5501D9-6D11-4F19-A12C-43718A362F44}" type="pres">
      <dgm:prSet presAssocID="{1479A8CB-46E3-49DC-8FD4-1A0C589AE6A8}" presName="ChildAccent1" presStyleCnt="0"/>
      <dgm:spPr/>
    </dgm:pt>
    <dgm:pt modelId="{A76F95B5-EA2A-4B2B-BAB7-B967F9D4B32F}" type="pres">
      <dgm:prSet presAssocID="{1479A8CB-46E3-49DC-8FD4-1A0C589AE6A8}" presName="ChildAccent" presStyleLbl="alignImgPlace1" presStyleIdx="6" presStyleCnt="7"/>
      <dgm:spPr/>
    </dgm:pt>
    <dgm:pt modelId="{E180457A-5921-450B-A08A-A8C1365BFD05}" type="pres">
      <dgm:prSet presAssocID="{1479A8CB-46E3-49DC-8FD4-1A0C589AE6A8}" presName="Child1" presStyleLbl="revTx" presStyleIdx="0" presStyleCnt="0">
        <dgm:presLayoutVars>
          <dgm:chMax val="0"/>
          <dgm:chPref val="0"/>
          <dgm:bulletEnabled val="1"/>
        </dgm:presLayoutVars>
      </dgm:prSet>
      <dgm:spPr/>
    </dgm:pt>
    <dgm:pt modelId="{D8F6D601-2937-4078-808D-A5FDF5AA12D4}" type="pres">
      <dgm:prSet presAssocID="{1479A8CB-46E3-49DC-8FD4-1A0C589AE6A8}" presName="Parent1" presStyleLbl="node1" presStyleIdx="6" presStyleCnt="7">
        <dgm:presLayoutVars>
          <dgm:chMax val="2"/>
          <dgm:chPref val="1"/>
          <dgm:bulletEnabled val="1"/>
        </dgm:presLayoutVars>
      </dgm:prSet>
      <dgm:spPr/>
    </dgm:pt>
  </dgm:ptLst>
  <dgm:cxnLst>
    <dgm:cxn modelId="{8E563D00-D98E-4774-8F6E-0F8950A0C3DC}" type="presOf" srcId="{D66BB14A-0AB2-44B0-A9E4-2FEDD48AAA16}" destId="{11E6C405-1EB7-4CE0-BFB4-C89AA3E12894}" srcOrd="0" destOrd="0" presId="urn:microsoft.com/office/officeart/2011/layout/InterconnectedBlockProcess"/>
    <dgm:cxn modelId="{8781E300-62A1-4466-8608-2ADAAFDE506F}" srcId="{6530B5A4-A9D5-4770-A02A-8DEAEE48262F}" destId="{293E79FD-8AAE-43DF-840B-A23F27CC12C4}" srcOrd="0" destOrd="0" parTransId="{08FF4D81-12D9-496D-BE8B-C6F8B45424B4}" sibTransId="{41A0C888-C43F-4611-B7BE-303E845429D2}"/>
    <dgm:cxn modelId="{C55AE900-7A3A-451D-BE86-448F275A30B9}" srcId="{8187E4F3-5799-4C7E-9FC2-77BF626883FD}" destId="{CF1C299B-5389-4E47-A6CC-9EACC9FCF5D0}" srcOrd="6" destOrd="0" parTransId="{CE87E5F3-06EE-4A8F-95D2-8501D64F7F07}" sibTransId="{C07AA7B7-68A5-494B-B187-807AABBF5D37}"/>
    <dgm:cxn modelId="{9A0F4005-84F2-4064-921B-E762C770B72F}" srcId="{6530B5A4-A9D5-4770-A02A-8DEAEE48262F}" destId="{BCEBB82C-1272-4F91-A8F4-D0ADF8975CCB}" srcOrd="9" destOrd="0" parTransId="{2F058B3D-D45B-44F6-A9AD-3EF2B818D917}" sibTransId="{72B9D893-2F91-44F5-9AFE-41CDB97CFCE9}"/>
    <dgm:cxn modelId="{AB880506-1717-4831-B8B6-E7B81CF1E556}" type="presOf" srcId="{6BE0175B-7EB8-41F1-B025-FAD700BB6991}" destId="{2945EAAF-3BD5-4A93-9D82-6F8A15A774A3}" srcOrd="1" destOrd="2" presId="urn:microsoft.com/office/officeart/2011/layout/InterconnectedBlockProcess"/>
    <dgm:cxn modelId="{D0118907-4447-4427-8660-E22580466EC1}" type="presOf" srcId="{788C7CCD-8024-4F51-8DD4-664D083AE9D0}" destId="{2945EAAF-3BD5-4A93-9D82-6F8A15A774A3}" srcOrd="1" destOrd="7" presId="urn:microsoft.com/office/officeart/2011/layout/InterconnectedBlockProcess"/>
    <dgm:cxn modelId="{740B0C08-05B4-4967-9FE8-F2B40285F954}" srcId="{14CE9003-6611-4650-899F-3001AB0C0EE6}" destId="{72BF347F-9918-43CB-94C0-CE2B118AEA71}" srcOrd="5" destOrd="0" parTransId="{41C07D44-CEE7-457F-A7C2-5D776E4DC9B5}" sibTransId="{C1AD55AD-AF6B-4E87-8177-688714F2D967}"/>
    <dgm:cxn modelId="{7567AE08-A370-4E55-8042-FA26600F2554}" type="presOf" srcId="{8DF415F6-D927-4221-8E85-1FE05B2E6106}" destId="{6A1A4133-F64C-4620-846C-6B58B1906362}" srcOrd="0" destOrd="11" presId="urn:microsoft.com/office/officeart/2011/layout/InterconnectedBlockProcess"/>
    <dgm:cxn modelId="{63352C09-DB67-4EAA-93ED-C1B2A1C90423}" type="presOf" srcId="{1FD36732-B89D-46C5-BAAC-B9DC7471317C}" destId="{69A62B58-44FD-41C4-A7FA-59E75D66B9C3}" srcOrd="0" destOrd="4" presId="urn:microsoft.com/office/officeart/2011/layout/InterconnectedBlockProcess"/>
    <dgm:cxn modelId="{5543F00A-4456-4674-B700-921999D08D36}" srcId="{D66BB14A-0AB2-44B0-A9E4-2FEDD48AAA16}" destId="{9AF2B7A3-64FC-446F-B819-7E2C16213A07}" srcOrd="8" destOrd="0" parTransId="{4CF1CB3F-735F-4E42-BE0C-7EFBD92E14D8}" sibTransId="{8B3677A9-1653-44AC-A566-D898CBEA9AA4}"/>
    <dgm:cxn modelId="{4D9AA40F-1272-4BC9-A362-5C05ABB100A8}" type="presOf" srcId="{BCEBB82C-1272-4F91-A8F4-D0ADF8975CCB}" destId="{2945EAAF-3BD5-4A93-9D82-6F8A15A774A3}" srcOrd="1" destOrd="9" presId="urn:microsoft.com/office/officeart/2011/layout/InterconnectedBlockProcess"/>
    <dgm:cxn modelId="{D6F7ED0F-FCC3-4441-A176-4E3EA7BEFD20}" type="presOf" srcId="{E7805D96-6E56-4400-AF15-E7CD2DECF610}" destId="{A76F95B5-EA2A-4B2B-BAB7-B967F9D4B32F}" srcOrd="0" destOrd="5" presId="urn:microsoft.com/office/officeart/2011/layout/InterconnectedBlockProcess"/>
    <dgm:cxn modelId="{4C6B6810-CF75-4F9F-B576-9C3DA98275C0}" type="presOf" srcId="{562BE48F-F6CC-47C8-A521-A90CBA96B621}" destId="{404A3A9A-6330-4F47-B3ED-6A0EBD7A0C3A}" srcOrd="1" destOrd="7" presId="urn:microsoft.com/office/officeart/2011/layout/InterconnectedBlockProcess"/>
    <dgm:cxn modelId="{0FB3D611-0778-4669-84C6-D53E590ABC6E}" type="presOf" srcId="{6BE0175B-7EB8-41F1-B025-FAD700BB6991}" destId="{69A62B58-44FD-41C4-A7FA-59E75D66B9C3}" srcOrd="0" destOrd="2" presId="urn:microsoft.com/office/officeart/2011/layout/InterconnectedBlockProcess"/>
    <dgm:cxn modelId="{F5ED3113-6CEB-4257-A660-E7A8B5714EF0}" srcId="{F5C13E35-C268-47A4-8B5A-04842B52CCF6}" destId="{0814EBE5-A614-445F-81D5-752FE4435486}" srcOrd="1" destOrd="0" parTransId="{A3187397-D65E-497E-B248-D57D5B545F33}" sibTransId="{BD6EA941-1FAC-4D42-8A93-7E20A2E74B66}"/>
    <dgm:cxn modelId="{8CCEFC13-23D5-49E7-8FFA-04C57ADEBBEE}" type="presOf" srcId="{B185CFAC-CB35-4D3A-9E17-60D15150844B}" destId="{E180457A-5921-450B-A08A-A8C1365BFD05}" srcOrd="1" destOrd="6" presId="urn:microsoft.com/office/officeart/2011/layout/InterconnectedBlockProcess"/>
    <dgm:cxn modelId="{CA75B915-A63D-4126-A56F-747110F8108C}" type="presOf" srcId="{62E629CA-FD16-45EA-B5BF-453DF5E41959}" destId="{74A21538-0ADE-48C3-8B60-5A9E8237739D}" srcOrd="0" destOrd="0" presId="urn:microsoft.com/office/officeart/2011/layout/InterconnectedBlockProcess"/>
    <dgm:cxn modelId="{1C535117-24E9-4CB1-A34D-EEFCD1D40054}" srcId="{8187E4F3-5799-4C7E-9FC2-77BF626883FD}" destId="{7E3F35B0-AF91-4F25-9AA6-47E0D36C9873}" srcOrd="3" destOrd="0" parTransId="{8F325478-5EDC-4807-BF3F-BC55AAD325EC}" sibTransId="{FF07565E-B6CE-43E5-B5E1-06D26DE7F156}"/>
    <dgm:cxn modelId="{6CE94018-21EF-42C4-A7FC-9C2502557A32}" srcId="{14CE9003-6611-4650-899F-3001AB0C0EE6}" destId="{EBC1CBE8-6702-4B1F-B7E8-CB51CE3D9C58}" srcOrd="4" destOrd="0" parTransId="{3F11451F-A46B-4F8A-823A-92022EFFA17B}" sibTransId="{76C67815-5BF8-4EE9-A346-4918A9F0A54A}"/>
    <dgm:cxn modelId="{CB5ABD19-238D-4130-9C1D-8A9A326D0C46}" srcId="{6530B5A4-A9D5-4770-A02A-8DEAEE48262F}" destId="{1FD36732-B89D-46C5-BAAC-B9DC7471317C}" srcOrd="4" destOrd="0" parTransId="{F308634B-A30E-4E16-8BC4-B65B4BAF1AD3}" sibTransId="{5A3633F6-55B7-48B3-99CD-E34E95610469}"/>
    <dgm:cxn modelId="{69CF821C-F6ED-42E0-85F8-1B928D34B992}" type="presOf" srcId="{1FD36732-B89D-46C5-BAAC-B9DC7471317C}" destId="{2945EAAF-3BD5-4A93-9D82-6F8A15A774A3}" srcOrd="1" destOrd="4" presId="urn:microsoft.com/office/officeart/2011/layout/InterconnectedBlockProcess"/>
    <dgm:cxn modelId="{A0F33C1D-ED09-435B-8E67-DB51B194EC77}" type="presOf" srcId="{5A40A27C-BECA-4BC1-AB97-0E07CEE02E3A}" destId="{404A3A9A-6330-4F47-B3ED-6A0EBD7A0C3A}" srcOrd="1" destOrd="5" presId="urn:microsoft.com/office/officeart/2011/layout/InterconnectedBlockProcess"/>
    <dgm:cxn modelId="{6022491D-C98F-49E6-B104-64FD9711C70D}" type="presOf" srcId="{CF1C299B-5389-4E47-A6CC-9EACC9FCF5D0}" destId="{DC6FBC91-0DFA-4586-813F-517D331E1DE4}" srcOrd="1" destOrd="6" presId="urn:microsoft.com/office/officeart/2011/layout/InterconnectedBlockProcess"/>
    <dgm:cxn modelId="{3E1B781D-1213-4DA6-A914-FE629ADBDBB5}" type="presOf" srcId="{293E79FD-8AAE-43DF-840B-A23F27CC12C4}" destId="{2945EAAF-3BD5-4A93-9D82-6F8A15A774A3}" srcOrd="1" destOrd="0" presId="urn:microsoft.com/office/officeart/2011/layout/InterconnectedBlockProcess"/>
    <dgm:cxn modelId="{8E2AF71F-FC2C-420D-8984-183AF59C682A}" srcId="{1479A8CB-46E3-49DC-8FD4-1A0C589AE6A8}" destId="{A8EE1FA2-AD6C-4CDE-9A68-BA42D13146EE}" srcOrd="1" destOrd="0" parTransId="{2F6A1129-9D3D-476B-A4EC-ABC6219D6BCF}" sibTransId="{916A9B11-0A72-4AFA-BE4B-865856ECCB1C}"/>
    <dgm:cxn modelId="{5CCA9723-89FA-4EA6-9C57-CBB288625ED4}" srcId="{14CE9003-6611-4650-899F-3001AB0C0EE6}" destId="{882F90E3-7309-4D65-A13B-1DF8DBC7C6AD}" srcOrd="8" destOrd="0" parTransId="{C34CC984-1916-4759-9FFF-037B65109C22}" sibTransId="{E5AAA3B4-7A03-47CB-92E4-DA61BDEC1D76}"/>
    <dgm:cxn modelId="{4E139B23-5380-445B-BF78-58895482C8C3}" type="presOf" srcId="{AB56A353-2DBF-4EFD-8F80-48FCE2A981E2}" destId="{6A1A4133-F64C-4620-846C-6B58B1906362}" srcOrd="0" destOrd="7" presId="urn:microsoft.com/office/officeart/2011/layout/InterconnectedBlockProcess"/>
    <dgm:cxn modelId="{8F43BA24-20EA-43F6-AA48-7CA29868A302}" type="presOf" srcId="{66690996-75E3-445E-BA4D-0EBD4BBE6F8D}" destId="{2945EAAF-3BD5-4A93-9D82-6F8A15A774A3}" srcOrd="1" destOrd="5" presId="urn:microsoft.com/office/officeart/2011/layout/InterconnectedBlockProcess"/>
    <dgm:cxn modelId="{CB281225-B70E-4871-97BC-044AC957E189}" type="presOf" srcId="{92CBC215-C696-46E5-8870-EB172F0C4CFD}" destId="{404A3A9A-6330-4F47-B3ED-6A0EBD7A0C3A}" srcOrd="1" destOrd="4" presId="urn:microsoft.com/office/officeart/2011/layout/InterconnectedBlockProcess"/>
    <dgm:cxn modelId="{09089F25-AFB0-4F6B-88DF-C0ADA4DAC469}" srcId="{6530B5A4-A9D5-4770-A02A-8DEAEE48262F}" destId="{6BE0175B-7EB8-41F1-B025-FAD700BB6991}" srcOrd="2" destOrd="0" parTransId="{57A5B0C2-7755-4482-9EBA-166BB0359749}" sibTransId="{1942E00B-0FAD-461F-8649-5481258562A2}"/>
    <dgm:cxn modelId="{13B90128-9267-46BA-B690-E1B7510358B1}" type="presOf" srcId="{B6D62F54-93F4-4F88-AD2F-43EFB398C81E}" destId="{E180457A-5921-450B-A08A-A8C1365BFD05}" srcOrd="1" destOrd="2" presId="urn:microsoft.com/office/officeart/2011/layout/InterconnectedBlockProcess"/>
    <dgm:cxn modelId="{C75D7F28-EEE4-456E-A300-6F5752BAE298}" type="presOf" srcId="{1AC9F415-DE56-4DD4-9D62-0AEA3DEA1461}" destId="{226A47AB-F4AA-420D-BB7C-34689D1C89C0}" srcOrd="1" destOrd="11" presId="urn:microsoft.com/office/officeart/2011/layout/InterconnectedBlockProcess"/>
    <dgm:cxn modelId="{D0D8C328-1424-453D-85BA-2DBB943E0BD5}" srcId="{B3F0B2C4-5F1C-457B-BB39-C3858B214E60}" destId="{85A5DB40-3D67-4552-9547-3BBB08B3A92C}" srcOrd="0" destOrd="0" parTransId="{681CE610-145E-4AD1-81EB-9C84EE4EA643}" sibTransId="{C001F266-3FD8-4579-8BEC-207F129641C9}"/>
    <dgm:cxn modelId="{CFAFBD2B-37DA-4B54-8448-8373219E8280}" type="presOf" srcId="{F5C13E35-C268-47A4-8B5A-04842B52CCF6}" destId="{BE14382D-3E9D-4CCC-AA00-B03536D66055}" srcOrd="0" destOrd="0" presId="urn:microsoft.com/office/officeart/2011/layout/InterconnectedBlockProcess"/>
    <dgm:cxn modelId="{2015352E-988A-4827-8CEC-4CAB19521BCE}" srcId="{6530B5A4-A9D5-4770-A02A-8DEAEE48262F}" destId="{37AD84CF-3511-4B72-B60E-5475F69C656D}" srcOrd="1" destOrd="0" parTransId="{6E794E41-901B-4AA1-9458-E5E1AFEA0403}" sibTransId="{EA358FD0-7A5F-4305-B86D-56DFC98803AC}"/>
    <dgm:cxn modelId="{BBBD8B2E-D4F0-4FAE-AB84-A5818997ADE6}" srcId="{D66BB14A-0AB2-44B0-A9E4-2FEDD48AAA16}" destId="{562BE48F-F6CC-47C8-A521-A90CBA96B621}" srcOrd="7" destOrd="0" parTransId="{7258D488-CEF1-44E3-84A0-A8168707C4D4}" sibTransId="{02C315CC-DC31-4DB2-9321-250CFB65449D}"/>
    <dgm:cxn modelId="{5677E62E-50E1-4276-865F-F45B105589D5}" type="presOf" srcId="{B31D1D48-FD1D-4D25-A678-913802E76097}" destId="{74A21538-0ADE-48C3-8B60-5A9E8237739D}" srcOrd="0" destOrd="6" presId="urn:microsoft.com/office/officeart/2011/layout/InterconnectedBlockProcess"/>
    <dgm:cxn modelId="{2998192F-37D7-40C1-BF21-11EB547FDA56}" type="presOf" srcId="{8187E4F3-5799-4C7E-9FC2-77BF626883FD}" destId="{3D75D122-4ABF-4C20-A939-F6A5282E6719}" srcOrd="0" destOrd="0" presId="urn:microsoft.com/office/officeart/2011/layout/InterconnectedBlockProcess"/>
    <dgm:cxn modelId="{31903D32-D3D1-4D74-BE36-D79A518BA836}" srcId="{0814EBE5-A614-445F-81D5-752FE4435486}" destId="{02314378-FB01-49C1-9AC5-1D303D52561F}" srcOrd="3" destOrd="0" parTransId="{EE90DCD7-36F8-4735-AC31-C6E4D82A693E}" sibTransId="{FAC7FD11-918D-42E5-8C5E-3152459956DF}"/>
    <dgm:cxn modelId="{E92C7332-54DE-4569-98DC-96D54F8F4A4B}" type="presOf" srcId="{1479A8CB-46E3-49DC-8FD4-1A0C589AE6A8}" destId="{D8F6D601-2937-4078-808D-A5FDF5AA12D4}" srcOrd="0" destOrd="0" presId="urn:microsoft.com/office/officeart/2011/layout/InterconnectedBlockProcess"/>
    <dgm:cxn modelId="{C509FA32-8309-41CC-A199-691398D73352}" type="presOf" srcId="{58257937-45A5-4441-B14F-E1492D67037F}" destId="{404A3A9A-6330-4F47-B3ED-6A0EBD7A0C3A}" srcOrd="1" destOrd="1" presId="urn:microsoft.com/office/officeart/2011/layout/InterconnectedBlockProcess"/>
    <dgm:cxn modelId="{1CDAB937-D4FF-4586-AE2C-7BF268034033}" srcId="{064CA41D-CE64-4936-B66F-6933D66EFB10}" destId="{9CC83224-7638-422D-8419-C9DE24106389}" srcOrd="0" destOrd="0" parTransId="{D7AFA3DD-F26E-4AFF-8D98-78B5123EA0FE}" sibTransId="{CBA400D7-905C-45FA-A3B5-A6BD7FA7DC2A}"/>
    <dgm:cxn modelId="{F8E45E39-663C-4662-ACA2-22B89A38D6E1}" type="presOf" srcId="{11744231-70E0-4DA0-A6F2-1B3BE5CBA115}" destId="{74A21538-0ADE-48C3-8B60-5A9E8237739D}" srcOrd="0" destOrd="5" presId="urn:microsoft.com/office/officeart/2011/layout/InterconnectedBlockProcess"/>
    <dgm:cxn modelId="{0747AC39-2E17-4863-B11F-1016485D7B47}" type="presOf" srcId="{2D20E3D9-118A-4122-A246-4C265E5B0818}" destId="{A76F95B5-EA2A-4B2B-BAB7-B967F9D4B32F}" srcOrd="0" destOrd="7" presId="urn:microsoft.com/office/officeart/2011/layout/InterconnectedBlockProcess"/>
    <dgm:cxn modelId="{02C9D73A-7D13-40D2-B26D-7A9716A9099B}" type="presOf" srcId="{F91398C7-6D52-4550-833B-CBDEB71A59A8}" destId="{FAC88AA5-1219-4D32-B64C-9B8D6A06E635}" srcOrd="0" destOrd="6" presId="urn:microsoft.com/office/officeart/2011/layout/InterconnectedBlockProcess"/>
    <dgm:cxn modelId="{67ED3C3C-3D3E-4CA6-9634-884D57047515}" srcId="{0814EBE5-A614-445F-81D5-752FE4435486}" destId="{1AC9F415-DE56-4DD4-9D62-0AEA3DEA1461}" srcOrd="11" destOrd="0" parTransId="{669732AE-3BC3-4BD0-93CD-B744B420D2C3}" sibTransId="{9085AD03-EF86-4247-BCCB-639EB2030B66}"/>
    <dgm:cxn modelId="{5E74E53D-29C8-47DA-8242-35ECDFB2C355}" srcId="{8187E4F3-5799-4C7E-9FC2-77BF626883FD}" destId="{625A9423-8C93-4991-B047-251DB6F0CB35}" srcOrd="7" destOrd="0" parTransId="{51175AE5-6EC2-43E1-AF86-7359FBE15DAF}" sibTransId="{470D03FC-A66F-46F5-B1ED-B0DB9955B982}"/>
    <dgm:cxn modelId="{D2B9833F-F7AF-42A3-AA41-E6F706702A3A}" type="presOf" srcId="{83E446F6-7F04-4108-BA19-B70F33620698}" destId="{74A21538-0ADE-48C3-8B60-5A9E8237739D}" srcOrd="0" destOrd="7" presId="urn:microsoft.com/office/officeart/2011/layout/InterconnectedBlockProcess"/>
    <dgm:cxn modelId="{2CC41E5B-1BFE-4639-8370-C901032C6C01}" srcId="{F5C13E35-C268-47A4-8B5A-04842B52CCF6}" destId="{1479A8CB-46E3-49DC-8FD4-1A0C589AE6A8}" srcOrd="0" destOrd="0" parTransId="{AA256786-BE48-4C7B-8038-9D8840B9B246}" sibTransId="{B1F8D19B-5219-4655-9A4D-BB3DC3FA8588}"/>
    <dgm:cxn modelId="{98119D5B-79AA-422A-91D4-70D5C149E762}" srcId="{064CA41D-CE64-4936-B66F-6933D66EFB10}" destId="{B6D62F54-93F4-4F88-AD2F-43EFB398C81E}" srcOrd="1" destOrd="0" parTransId="{08F4608B-CCD6-4341-A574-B2CE2F5BC15B}" sibTransId="{E03CC3DD-84DC-4FC1-98D0-2488CC75673A}"/>
    <dgm:cxn modelId="{EFA82C5D-F218-4AD4-AC66-23126B64EE4B}" srcId="{8187E4F3-5799-4C7E-9FC2-77BF626883FD}" destId="{E23CFAB6-02FC-45AE-BDAB-EB4E47006F3D}" srcOrd="5" destOrd="0" parTransId="{04D86F54-04DD-4EC4-9E4C-4FE962D7FC55}" sibTransId="{385B356E-C010-4C43-BEAF-0C90F6B02515}"/>
    <dgm:cxn modelId="{0967F55D-9E50-47F1-8550-7C8878BDB297}" type="presOf" srcId="{72BF347F-9918-43CB-94C0-CE2B118AEA71}" destId="{6A1A4133-F64C-4620-846C-6B58B1906362}" srcOrd="0" destOrd="5" presId="urn:microsoft.com/office/officeart/2011/layout/InterconnectedBlockProcess"/>
    <dgm:cxn modelId="{E5F5BB5F-8DFC-43D7-9DD5-22818C7E1B45}" type="presOf" srcId="{50C98531-BC55-4924-9CDC-2515AF9D7E21}" destId="{74A21538-0ADE-48C3-8B60-5A9E8237739D}" srcOrd="0" destOrd="2" presId="urn:microsoft.com/office/officeart/2011/layout/InterconnectedBlockProcess"/>
    <dgm:cxn modelId="{A2269260-5981-443A-BA7A-4D71EDE67A19}" type="presOf" srcId="{045B5653-7701-4AA9-8DC4-468A7385E9DA}" destId="{D237922E-5515-4055-82BD-7E2753312374}" srcOrd="1" destOrd="2" presId="urn:microsoft.com/office/officeart/2011/layout/InterconnectedBlockProcess"/>
    <dgm:cxn modelId="{F097C460-087A-4513-8B15-9C0B8E458890}" type="presOf" srcId="{1FD59EB8-A317-467B-A897-E4EA91CD1173}" destId="{226A47AB-F4AA-420D-BB7C-34689D1C89C0}" srcOrd="1" destOrd="1" presId="urn:microsoft.com/office/officeart/2011/layout/InterconnectedBlockProcess"/>
    <dgm:cxn modelId="{B2600962-53B7-4C27-878F-17758A9DA70B}" type="presOf" srcId="{BDD3F3FB-2D5A-4922-963B-EB2C8E4C6366}" destId="{DC6FBC91-0DFA-4586-813F-517D331E1DE4}" srcOrd="1" destOrd="2" presId="urn:microsoft.com/office/officeart/2011/layout/InterconnectedBlockProcess"/>
    <dgm:cxn modelId="{906BA662-AC07-4B7B-9A6B-6E62998C87A6}" type="presOf" srcId="{EBC1CBE8-6702-4B1F-B7E8-CB51CE3D9C58}" destId="{6A1A4133-F64C-4620-846C-6B58B1906362}" srcOrd="0" destOrd="4" presId="urn:microsoft.com/office/officeart/2011/layout/InterconnectedBlockProcess"/>
    <dgm:cxn modelId="{3E6EC142-CB8B-4ED0-8DE7-1456F6B78A36}" type="presOf" srcId="{02314378-FB01-49C1-9AC5-1D303D52561F}" destId="{226A47AB-F4AA-420D-BB7C-34689D1C89C0}" srcOrd="1" destOrd="3" presId="urn:microsoft.com/office/officeart/2011/layout/InterconnectedBlockProcess"/>
    <dgm:cxn modelId="{E43DE942-0207-4FB6-89BF-49617E73DCD1}" type="presOf" srcId="{61755857-FDF9-49C8-A0FC-08AD535EAD7A}" destId="{226A47AB-F4AA-420D-BB7C-34689D1C89C0}" srcOrd="1" destOrd="12" presId="urn:microsoft.com/office/officeart/2011/layout/InterconnectedBlockProcess"/>
    <dgm:cxn modelId="{6840B144-0E45-4843-80C0-66265DCBAB4D}" type="presOf" srcId="{50C98531-BC55-4924-9CDC-2515AF9D7E21}" destId="{226A47AB-F4AA-420D-BB7C-34689D1C89C0}" srcOrd="1" destOrd="2" presId="urn:microsoft.com/office/officeart/2011/layout/InterconnectedBlockProcess"/>
    <dgm:cxn modelId="{566C0565-520E-4528-94DB-A23BB0449A3D}" srcId="{14CE9003-6611-4650-899F-3001AB0C0EE6}" destId="{96551484-53C9-4F1C-A285-AACB4280E415}" srcOrd="9" destOrd="0" parTransId="{0F7C2986-22C8-43EF-9E88-DE16C7BBAA15}" sibTransId="{2A1C7303-A92B-4D76-81BC-6E5653FF60A4}"/>
    <dgm:cxn modelId="{061E7E65-6555-4A07-8F3E-5A1FEF112DAE}" srcId="{14CE9003-6611-4650-899F-3001AB0C0EE6}" destId="{D156E580-CA3C-4B33-AE57-FA8D0A1DCD13}" srcOrd="0" destOrd="0" parTransId="{2C3A4C9E-2B1A-4A43-836E-56EC34FF1B2E}" sibTransId="{6DA6A0FB-DEF5-4493-9870-52F0BA1F05E9}"/>
    <dgm:cxn modelId="{FB360366-3D57-4E08-8D74-9A8F593BC04F}" type="presOf" srcId="{F91398C7-6D52-4550-833B-CBDEB71A59A8}" destId="{404A3A9A-6330-4F47-B3ED-6A0EBD7A0C3A}" srcOrd="1" destOrd="6" presId="urn:microsoft.com/office/officeart/2011/layout/InterconnectedBlockProcess"/>
    <dgm:cxn modelId="{3556E746-1E9E-47E3-9250-37A4BA5654DD}" type="presOf" srcId="{387BCF51-B371-4B07-854B-B86AF981D05A}" destId="{D237922E-5515-4055-82BD-7E2753312374}" srcOrd="1" destOrd="10" presId="urn:microsoft.com/office/officeart/2011/layout/InterconnectedBlockProcess"/>
    <dgm:cxn modelId="{EC8E1A67-3445-4667-ADBC-DEA2D8D023E4}" type="presOf" srcId="{788C7CCD-8024-4F51-8DD4-664D083AE9D0}" destId="{69A62B58-44FD-41C4-A7FA-59E75D66B9C3}" srcOrd="0" destOrd="7" presId="urn:microsoft.com/office/officeart/2011/layout/InterconnectedBlockProcess"/>
    <dgm:cxn modelId="{7AAAB367-2E35-4445-8DDF-94D0268992EE}" srcId="{F5C13E35-C268-47A4-8B5A-04842B52CCF6}" destId="{6530B5A4-A9D5-4770-A02A-8DEAEE48262F}" srcOrd="2" destOrd="0" parTransId="{003C1960-B7B7-4154-BC6E-B4D5BF3CFE85}" sibTransId="{78814F2C-5051-4599-A400-E0F2EF23B00E}"/>
    <dgm:cxn modelId="{FE2CD768-4F66-40B6-AE85-17FA82298C20}" type="presOf" srcId="{7C6804FF-ED92-4592-A0BF-C9E915F9F806}" destId="{404A3A9A-6330-4F47-B3ED-6A0EBD7A0C3A}" srcOrd="1" destOrd="0" presId="urn:microsoft.com/office/officeart/2011/layout/InterconnectedBlockProcess"/>
    <dgm:cxn modelId="{F89E9549-160C-46D8-876D-6941539CC39F}" srcId="{6530B5A4-A9D5-4770-A02A-8DEAEE48262F}" destId="{17878236-3A5F-473C-A0BC-C190BBEB9D74}" srcOrd="3" destOrd="0" parTransId="{2E55B1DA-76EB-4A5C-96B4-6AE74CFBFEFD}" sibTransId="{41A54143-135D-4FBB-8310-EE5722C1B5B5}"/>
    <dgm:cxn modelId="{2ABE2F6A-AF7A-44C2-A160-8C641B6574FB}" type="presOf" srcId="{293E79FD-8AAE-43DF-840B-A23F27CC12C4}" destId="{69A62B58-44FD-41C4-A7FA-59E75D66B9C3}" srcOrd="0" destOrd="0" presId="urn:microsoft.com/office/officeart/2011/layout/InterconnectedBlockProcess"/>
    <dgm:cxn modelId="{5A3B606A-7262-4814-8DAD-8EFC09DE9530}" srcId="{8187E4F3-5799-4C7E-9FC2-77BF626883FD}" destId="{E0E9D77D-812A-48D2-B5A4-D4E67C42BB7B}" srcOrd="4" destOrd="0" parTransId="{7A3E4D41-9B6D-44DC-AF86-DD42B854F7EF}" sibTransId="{F32972BB-F657-4CF3-A5C3-84C78DF479C1}"/>
    <dgm:cxn modelId="{5859796A-FF2A-42A1-9581-166A0221C2FE}" type="presOf" srcId="{B185CFAC-CB35-4D3A-9E17-60D15150844B}" destId="{A76F95B5-EA2A-4B2B-BAB7-B967F9D4B32F}" srcOrd="0" destOrd="6" presId="urn:microsoft.com/office/officeart/2011/layout/InterconnectedBlockProcess"/>
    <dgm:cxn modelId="{6F7C8E4A-5D2E-4CF2-A0B2-307AF18429B5}" type="presOf" srcId="{849DB7F2-A1CC-4D76-A0DE-B6C535C391EF}" destId="{226A47AB-F4AA-420D-BB7C-34689D1C89C0}" srcOrd="1" destOrd="4" presId="urn:microsoft.com/office/officeart/2011/layout/InterconnectedBlockProcess"/>
    <dgm:cxn modelId="{9648AF4B-4F81-4C80-9B47-9AC3FFF405D8}" srcId="{6530B5A4-A9D5-4770-A02A-8DEAEE48262F}" destId="{788C7CCD-8024-4F51-8DD4-664D083AE9D0}" srcOrd="7" destOrd="0" parTransId="{80C6D9A0-FEF4-4D02-82EB-D17A8B6F5910}" sibTransId="{575507C1-C435-43E4-BAA6-C41B7AD5D9E6}"/>
    <dgm:cxn modelId="{CA17F84B-7F0F-4C81-AC31-615FFF0D7803}" srcId="{0814EBE5-A614-445F-81D5-752FE4435486}" destId="{62E629CA-FD16-45EA-B5BF-453DF5E41959}" srcOrd="0" destOrd="0" parTransId="{C5222B7D-8C19-43BD-AE08-4642AD4F60C7}" sibTransId="{F453AA9D-C962-4755-AD34-88B1F0591B19}"/>
    <dgm:cxn modelId="{E0874C6C-0AEC-4535-A747-4085F77978D5}" type="presOf" srcId="{849DB7F2-A1CC-4D76-A0DE-B6C535C391EF}" destId="{74A21538-0ADE-48C3-8B60-5A9E8237739D}" srcOrd="0" destOrd="4" presId="urn:microsoft.com/office/officeart/2011/layout/InterconnectedBlockProcess"/>
    <dgm:cxn modelId="{C603534C-9C7E-4BC0-BDC1-1C458BD229CC}" type="presOf" srcId="{9AF2B7A3-64FC-446F-B819-7E2C16213A07}" destId="{404A3A9A-6330-4F47-B3ED-6A0EBD7A0C3A}" srcOrd="1" destOrd="8" presId="urn:microsoft.com/office/officeart/2011/layout/InterconnectedBlockProcess"/>
    <dgm:cxn modelId="{1FA56A6D-60B6-4CE0-A093-491563E49E2D}" srcId="{0814EBE5-A614-445F-81D5-752FE4435486}" destId="{11744231-70E0-4DA0-A6F2-1B3BE5CBA115}" srcOrd="5" destOrd="0" parTransId="{2A9AFB2C-5081-454D-8248-7ECCB4119A25}" sibTransId="{8ACF097C-C972-4D3C-8DE5-BBB4026D3274}"/>
    <dgm:cxn modelId="{62F3856D-3CE6-4179-B6B5-3F0E72A20FA2}" type="presOf" srcId="{E79E2C52-F904-498A-81AD-19F2E99FDBFD}" destId="{DC6FBC91-0DFA-4586-813F-517D331E1DE4}" srcOrd="1" destOrd="1" presId="urn:microsoft.com/office/officeart/2011/layout/InterconnectedBlockProcess"/>
    <dgm:cxn modelId="{035F2E6E-93C7-4C0D-892F-F526B6C6FFA3}" type="presOf" srcId="{382425F6-94BA-4A43-A184-9B91F62D8B02}" destId="{74A21538-0ADE-48C3-8B60-5A9E8237739D}" srcOrd="0" destOrd="8" presId="urn:microsoft.com/office/officeart/2011/layout/InterconnectedBlockProcess"/>
    <dgm:cxn modelId="{813D926E-DCE7-4F13-9DCE-92222A202749}" type="presOf" srcId="{0814EBE5-A614-445F-81D5-752FE4435486}" destId="{C13A4E00-E26B-4370-911E-898A8DE16AD4}" srcOrd="0" destOrd="0" presId="urn:microsoft.com/office/officeart/2011/layout/InterconnectedBlockProcess"/>
    <dgm:cxn modelId="{AB4C954F-122A-4E3D-A20E-40B308A06461}" type="presOf" srcId="{2D20E3D9-118A-4122-A246-4C265E5B0818}" destId="{E180457A-5921-450B-A08A-A8C1365BFD05}" srcOrd="1" destOrd="7" presId="urn:microsoft.com/office/officeart/2011/layout/InterconnectedBlockProcess"/>
    <dgm:cxn modelId="{D173CF6F-977B-4CFB-BAF4-053D4A6422C5}" type="presOf" srcId="{884B02A7-5180-478B-A30F-B807E3527D2A}" destId="{FAC88AA5-1219-4D32-B64C-9B8D6A06E635}" srcOrd="0" destOrd="3" presId="urn:microsoft.com/office/officeart/2011/layout/InterconnectedBlockProcess"/>
    <dgm:cxn modelId="{A0B83D50-5991-4DA2-A112-5483A3C9A80D}" type="presOf" srcId="{064CA41D-CE64-4936-B66F-6933D66EFB10}" destId="{A76F95B5-EA2A-4B2B-BAB7-B967F9D4B32F}" srcOrd="0" destOrd="0" presId="urn:microsoft.com/office/officeart/2011/layout/InterconnectedBlockProcess"/>
    <dgm:cxn modelId="{27E17750-BB0B-414B-96E2-5A3DDE09331D}" type="presOf" srcId="{96551484-53C9-4F1C-A285-AACB4280E415}" destId="{D237922E-5515-4055-82BD-7E2753312374}" srcOrd="1" destOrd="9" presId="urn:microsoft.com/office/officeart/2011/layout/InterconnectedBlockProcess"/>
    <dgm:cxn modelId="{906B6E52-6DF2-4E61-8897-E548B889F97A}" type="presOf" srcId="{0FD204C9-1C93-4396-A7E8-739F13B07EDB}" destId="{2945EAAF-3BD5-4A93-9D82-6F8A15A774A3}" srcOrd="1" destOrd="6" presId="urn:microsoft.com/office/officeart/2011/layout/InterconnectedBlockProcess"/>
    <dgm:cxn modelId="{A1E17A53-B84C-463D-BF59-F79DCE339C79}" type="presOf" srcId="{6530B5A4-A9D5-4770-A02A-8DEAEE48262F}" destId="{B7A5C941-A3EF-41BC-91FC-414A3DC92CD4}" srcOrd="0" destOrd="0" presId="urn:microsoft.com/office/officeart/2011/layout/InterconnectedBlockProcess"/>
    <dgm:cxn modelId="{A25DEB53-B4BA-443E-A877-F7EAEE7DD62E}" type="presOf" srcId="{02314378-FB01-49C1-9AC5-1D303D52561F}" destId="{74A21538-0ADE-48C3-8B60-5A9E8237739D}" srcOrd="0" destOrd="3" presId="urn:microsoft.com/office/officeart/2011/layout/InterconnectedBlockProcess"/>
    <dgm:cxn modelId="{5D398954-66FE-4DDE-867E-6CD306304113}" srcId="{0814EBE5-A614-445F-81D5-752FE4435486}" destId="{5629BF45-82D2-4642-AC36-007DFDE444FF}" srcOrd="10" destOrd="0" parTransId="{01310379-ED5D-4A88-AD4F-921F6BB94C40}" sibTransId="{D74952E6-281A-4084-BC8B-2868C35EA211}"/>
    <dgm:cxn modelId="{B8C69F55-3F7D-4C2D-8830-987572F136A6}" type="presOf" srcId="{884B02A7-5180-478B-A30F-B807E3527D2A}" destId="{404A3A9A-6330-4F47-B3ED-6A0EBD7A0C3A}" srcOrd="1" destOrd="3" presId="urn:microsoft.com/office/officeart/2011/layout/InterconnectedBlockProcess"/>
    <dgm:cxn modelId="{DB36CC75-E416-4F8E-AAB9-F5DDE9121CF7}" srcId="{0814EBE5-A614-445F-81D5-752FE4435486}" destId="{3AA4EC27-3756-476A-B425-9C8EB6D8439F}" srcOrd="9" destOrd="0" parTransId="{5D95F6B6-E7E8-49BF-992F-46F0A49148E5}" sibTransId="{AD6A4201-2788-4CB0-AB12-DF280593BDC7}"/>
    <dgm:cxn modelId="{816B9456-CE71-491D-A30E-53E0D810566E}" type="presOf" srcId="{562BE48F-F6CC-47C8-A521-A90CBA96B621}" destId="{FAC88AA5-1219-4D32-B64C-9B8D6A06E635}" srcOrd="0" destOrd="7" presId="urn:microsoft.com/office/officeart/2011/layout/InterconnectedBlockProcess"/>
    <dgm:cxn modelId="{CDA62858-491A-4EA7-9F79-5874243EB020}" type="presOf" srcId="{5629BF45-82D2-4642-AC36-007DFDE444FF}" destId="{226A47AB-F4AA-420D-BB7C-34689D1C89C0}" srcOrd="1" destOrd="10" presId="urn:microsoft.com/office/officeart/2011/layout/InterconnectedBlockProcess"/>
    <dgm:cxn modelId="{EB964658-2F0E-4210-B4DB-71AD464592DF}" type="presOf" srcId="{17878236-3A5F-473C-A0BC-C190BBEB9D74}" destId="{2945EAAF-3BD5-4A93-9D82-6F8A15A774A3}" srcOrd="1" destOrd="3" presId="urn:microsoft.com/office/officeart/2011/layout/InterconnectedBlockProcess"/>
    <dgm:cxn modelId="{6DB38278-86B1-4375-92C0-67960B54443F}" type="presOf" srcId="{045B5653-7701-4AA9-8DC4-468A7385E9DA}" destId="{6A1A4133-F64C-4620-846C-6B58B1906362}" srcOrd="0" destOrd="2" presId="urn:microsoft.com/office/officeart/2011/layout/InterconnectedBlockProcess"/>
    <dgm:cxn modelId="{2DBCEC79-EE0A-4ACB-8665-A3667802C039}" type="presOf" srcId="{EBC1CBE8-6702-4B1F-B7E8-CB51CE3D9C58}" destId="{D237922E-5515-4055-82BD-7E2753312374}" srcOrd="1" destOrd="4" presId="urn:microsoft.com/office/officeart/2011/layout/InterconnectedBlockProcess"/>
    <dgm:cxn modelId="{F8BF0F7A-FE0C-4AAF-9692-21562779A471}" srcId="{0814EBE5-A614-445F-81D5-752FE4435486}" destId="{61755857-FDF9-49C8-A0FC-08AD535EAD7A}" srcOrd="12" destOrd="0" parTransId="{2D6FB05C-9ECF-40FF-9634-2F50CCA0DA8D}" sibTransId="{4724C7F5-4F66-41E8-9404-FEA3B61C5EAF}"/>
    <dgm:cxn modelId="{9056105A-BAB0-4CE7-9D67-5B7ECF436FB5}" type="presOf" srcId="{882F90E3-7309-4D65-A13B-1DF8DBC7C6AD}" destId="{D237922E-5515-4055-82BD-7E2753312374}" srcOrd="1" destOrd="8" presId="urn:microsoft.com/office/officeart/2011/layout/InterconnectedBlockProcess"/>
    <dgm:cxn modelId="{6C292A7A-1EDD-4F65-9904-FAF3A939325F}" type="presOf" srcId="{1A0E630D-C60E-40FB-88F5-A7C368C63585}" destId="{6A1A4133-F64C-4620-846C-6B58B1906362}" srcOrd="0" destOrd="3" presId="urn:microsoft.com/office/officeart/2011/layout/InterconnectedBlockProcess"/>
    <dgm:cxn modelId="{7E6F2C5A-2989-410D-9617-90A11B0009DD}" type="presOf" srcId="{B31D1D48-FD1D-4D25-A678-913802E76097}" destId="{226A47AB-F4AA-420D-BB7C-34689D1C89C0}" srcOrd="1" destOrd="6" presId="urn:microsoft.com/office/officeart/2011/layout/InterconnectedBlockProcess"/>
    <dgm:cxn modelId="{6D98B67A-778B-407A-ACC0-67E5EF251D76}" type="presOf" srcId="{37336D75-E3F8-4548-9FD8-54BE2F31CAEC}" destId="{E18326E0-84E2-4343-B8E1-207775E85F3E}" srcOrd="0" destOrd="0" presId="urn:microsoft.com/office/officeart/2011/layout/InterconnectedBlockProcess"/>
    <dgm:cxn modelId="{8B8F707B-F0BC-4173-87DB-B39753C2A8E1}" type="presOf" srcId="{E7805D96-6E56-4400-AF15-E7CD2DECF610}" destId="{E180457A-5921-450B-A08A-A8C1365BFD05}" srcOrd="1" destOrd="5" presId="urn:microsoft.com/office/officeart/2011/layout/InterconnectedBlockProcess"/>
    <dgm:cxn modelId="{C38EB47B-B809-4674-B71F-008D095A0E63}" type="presOf" srcId="{882F90E3-7309-4D65-A13B-1DF8DBC7C6AD}" destId="{6A1A4133-F64C-4620-846C-6B58B1906362}" srcOrd="0" destOrd="8" presId="urn:microsoft.com/office/officeart/2011/layout/InterconnectedBlockProcess"/>
    <dgm:cxn modelId="{7950C17B-D742-49AC-AD30-571ECADCCEAA}" type="presOf" srcId="{E79E2C52-F904-498A-81AD-19F2E99FDBFD}" destId="{E18326E0-84E2-4343-B8E1-207775E85F3E}" srcOrd="0" destOrd="1" presId="urn:microsoft.com/office/officeart/2011/layout/InterconnectedBlockProcess"/>
    <dgm:cxn modelId="{083DFF7B-B62B-436A-BF8C-0AAAA4E9B877}" srcId="{14CE9003-6611-4650-899F-3001AB0C0EE6}" destId="{387BCF51-B371-4B07-854B-B86AF981D05A}" srcOrd="10" destOrd="0" parTransId="{3255B910-17B2-42EE-9AC2-93C311E08357}" sibTransId="{8C6E2BAF-053E-46C7-9161-BA448895CBB5}"/>
    <dgm:cxn modelId="{2CAD1B7C-751E-4497-834D-BE873CFF5DA8}" type="presOf" srcId="{AFBE8FD7-8A47-4E5D-BF5E-AEBFB14D82B8}" destId="{69A62B58-44FD-41C4-A7FA-59E75D66B9C3}" srcOrd="0" destOrd="10" presId="urn:microsoft.com/office/officeart/2011/layout/InterconnectedBlockProcess"/>
    <dgm:cxn modelId="{F355B57D-0980-45D6-A183-D8B5108F6751}" type="presOf" srcId="{37AD84CF-3511-4B72-B60E-5475F69C656D}" destId="{2945EAAF-3BD5-4A93-9D82-6F8A15A774A3}" srcOrd="1" destOrd="1" presId="urn:microsoft.com/office/officeart/2011/layout/InterconnectedBlockProcess"/>
    <dgm:cxn modelId="{DD34227E-554A-4BC0-AD39-4DF04CFE184A}" srcId="{0814EBE5-A614-445F-81D5-752FE4435486}" destId="{83E446F6-7F04-4108-BA19-B70F33620698}" srcOrd="7" destOrd="0" parTransId="{01B286F0-2369-4AB2-94B2-D903117738C0}" sibTransId="{DB9B46F5-9016-4C16-AC77-C2C07084A9D0}"/>
    <dgm:cxn modelId="{134C987E-8513-4D4B-8084-7EBEE0FF870F}" type="presOf" srcId="{625A9423-8C93-4991-B047-251DB6F0CB35}" destId="{E18326E0-84E2-4343-B8E1-207775E85F3E}" srcOrd="0" destOrd="7" presId="urn:microsoft.com/office/officeart/2011/layout/InterconnectedBlockProcess"/>
    <dgm:cxn modelId="{8CC6397F-56A2-4677-B57B-05FB88F587EA}" type="presOf" srcId="{1FD59EB8-A317-467B-A897-E4EA91CD1173}" destId="{74A21538-0ADE-48C3-8B60-5A9E8237739D}" srcOrd="0" destOrd="1" presId="urn:microsoft.com/office/officeart/2011/layout/InterconnectedBlockProcess"/>
    <dgm:cxn modelId="{DD65447F-A754-4A0F-A43A-0EF76D30E81A}" type="presOf" srcId="{D156E580-CA3C-4B33-AE57-FA8D0A1DCD13}" destId="{6A1A4133-F64C-4620-846C-6B58B1906362}" srcOrd="0" destOrd="0" presId="urn:microsoft.com/office/officeart/2011/layout/InterconnectedBlockProcess"/>
    <dgm:cxn modelId="{B87CFB7F-D35E-4C84-82F4-8B42499F0102}" srcId="{D66BB14A-0AB2-44B0-A9E4-2FEDD48AAA16}" destId="{5A40A27C-BECA-4BC1-AB97-0E07CEE02E3A}" srcOrd="5" destOrd="0" parTransId="{483FC7ED-9DE3-416C-8FD3-7F6BB5CE1431}" sibTransId="{EFF9FCC1-8768-4F79-BF4B-07A3F544B3C1}"/>
    <dgm:cxn modelId="{41C28680-8506-48C3-A9AF-D52C565B7E7E}" type="presOf" srcId="{E23CFAB6-02FC-45AE-BDAB-EB4E47006F3D}" destId="{DC6FBC91-0DFA-4586-813F-517D331E1DE4}" srcOrd="1" destOrd="5" presId="urn:microsoft.com/office/officeart/2011/layout/InterconnectedBlockProcess"/>
    <dgm:cxn modelId="{07F04681-1382-45B2-A5C6-7F52A108C8D4}" srcId="{57F34380-DFDC-40EC-91D3-E5F04DD57BA4}" destId="{7F276E7A-D5EE-41F8-AF09-1C78DEE1C641}" srcOrd="3" destOrd="0" parTransId="{6DE1FB50-AA20-458B-A62E-07C95FF04CF9}" sibTransId="{7B984FEC-1E7C-42D0-8AE7-A931632460D1}"/>
    <dgm:cxn modelId="{E1ED0984-0425-41ED-BE86-08912E7497EE}" srcId="{6530B5A4-A9D5-4770-A02A-8DEAEE48262F}" destId="{AFBE8FD7-8A47-4E5D-BF5E-AEBFB14D82B8}" srcOrd="10" destOrd="0" parTransId="{66277E37-BFC9-42B7-A076-E18F2ECFBDC4}" sibTransId="{7D33F3A0-D450-406A-B70A-6D521EEE2897}"/>
    <dgm:cxn modelId="{91B82884-6CCD-433B-A970-5FD04ABAE967}" type="presOf" srcId="{5629BF45-82D2-4642-AC36-007DFDE444FF}" destId="{74A21538-0ADE-48C3-8B60-5A9E8237739D}" srcOrd="0" destOrd="10" presId="urn:microsoft.com/office/officeart/2011/layout/InterconnectedBlockProcess"/>
    <dgm:cxn modelId="{CAF4C384-1AB1-47D6-9BBE-1105C0C614F7}" srcId="{1479A8CB-46E3-49DC-8FD4-1A0C589AE6A8}" destId="{064CA41D-CE64-4936-B66F-6933D66EFB10}" srcOrd="0" destOrd="0" parTransId="{9B699EC9-9179-4B54-8F92-7EB6025D88C1}" sibTransId="{FF9A294E-9ACF-453F-9D00-9C70F3294F68}"/>
    <dgm:cxn modelId="{E276EA84-4A63-49E4-A081-5BF5E68F32B1}" srcId="{D66BB14A-0AB2-44B0-A9E4-2FEDD48AAA16}" destId="{445F4B91-A8EE-4F32-95C0-BDBC24853D2D}" srcOrd="2" destOrd="0" parTransId="{FDA5CAE3-30D4-4AD2-8A65-BACBDEC2CCBA}" sibTransId="{5DA6D54C-AE7C-434F-A6A5-CA4367D71A5C}"/>
    <dgm:cxn modelId="{B9966F85-AD82-4DBE-B809-D0DF2446A128}" type="presOf" srcId="{492CA4A2-FA64-4DCB-BD16-F63B873A1EDA}" destId="{226A47AB-F4AA-420D-BB7C-34689D1C89C0}" srcOrd="1" destOrd="13" presId="urn:microsoft.com/office/officeart/2011/layout/InterconnectedBlockProcess"/>
    <dgm:cxn modelId="{A7EE4E88-468B-4D46-B34C-CFD03D2AFE51}" srcId="{0814EBE5-A614-445F-81D5-752FE4435486}" destId="{50C98531-BC55-4924-9CDC-2515AF9D7E21}" srcOrd="2" destOrd="0" parTransId="{8AA6A3B8-3347-4402-A40A-1B7871B1A592}" sibTransId="{A18B2354-6639-430B-8FB7-209B4EE320CE}"/>
    <dgm:cxn modelId="{C3A78A8B-927D-435C-A42B-2745F252CF32}" type="presOf" srcId="{96551484-53C9-4F1C-A285-AACB4280E415}" destId="{6A1A4133-F64C-4620-846C-6B58B1906362}" srcOrd="0" destOrd="9" presId="urn:microsoft.com/office/officeart/2011/layout/InterconnectedBlockProcess"/>
    <dgm:cxn modelId="{30859D8B-CDE2-4B17-93CA-A9BB71372A5D}" type="presOf" srcId="{72BF347F-9918-43CB-94C0-CE2B118AEA71}" destId="{D237922E-5515-4055-82BD-7E2753312374}" srcOrd="1" destOrd="5" presId="urn:microsoft.com/office/officeart/2011/layout/InterconnectedBlockProcess"/>
    <dgm:cxn modelId="{0D001D8D-FA5A-463C-B227-A6672690A6C6}" srcId="{D66BB14A-0AB2-44B0-A9E4-2FEDD48AAA16}" destId="{92CBC215-C696-46E5-8870-EB172F0C4CFD}" srcOrd="4" destOrd="0" parTransId="{D4179B2F-31B1-4FE6-959F-3648F4FA3F37}" sibTransId="{B5F0CE5B-20DC-4AC7-A5D8-D63E1953F43A}"/>
    <dgm:cxn modelId="{F9F4028F-27A4-4345-93AF-75CBEE096F56}" srcId="{F5C13E35-C268-47A4-8B5A-04842B52CCF6}" destId="{14CE9003-6611-4650-899F-3001AB0C0EE6}" srcOrd="3" destOrd="0" parTransId="{DF21EC64-65E3-4763-A6E9-BA2FBEBFB9BE}" sibTransId="{67A83C04-2F91-4556-A511-BC09E749DB34}"/>
    <dgm:cxn modelId="{3BDF2594-59AA-4339-B603-2D58B7F5FD08}" srcId="{14CE9003-6611-4650-899F-3001AB0C0EE6}" destId="{8DF415F6-D927-4221-8E85-1FE05B2E6106}" srcOrd="11" destOrd="0" parTransId="{E1C046BF-9DFC-4656-A7C4-791AF26E8844}" sibTransId="{30BEFA16-C757-4D7D-93A9-02AE2C1B0C57}"/>
    <dgm:cxn modelId="{6AB70995-0477-4BE7-BDD2-0C311D679F83}" type="presOf" srcId="{7E3F35B0-AF91-4F25-9AA6-47E0D36C9873}" destId="{E18326E0-84E2-4343-B8E1-207775E85F3E}" srcOrd="0" destOrd="3" presId="urn:microsoft.com/office/officeart/2011/layout/InterconnectedBlockProcess"/>
    <dgm:cxn modelId="{D6393495-FEF2-4725-AC7C-C4E495AC26D5}" type="presOf" srcId="{0FD204C9-1C93-4396-A7E8-739F13B07EDB}" destId="{69A62B58-44FD-41C4-A7FA-59E75D66B9C3}" srcOrd="0" destOrd="6" presId="urn:microsoft.com/office/officeart/2011/layout/InterconnectedBlockProcess"/>
    <dgm:cxn modelId="{ECA28396-06B4-445E-B20E-391BB2552B8B}" srcId="{D66BB14A-0AB2-44B0-A9E4-2FEDD48AAA16}" destId="{7C6804FF-ED92-4592-A0BF-C9E915F9F806}" srcOrd="0" destOrd="0" parTransId="{EA7EFEDC-9BBD-4DF8-BAA6-56EA4D1E946E}" sibTransId="{73B61AA9-68F2-45A5-BD2C-F5D2650AB14D}"/>
    <dgm:cxn modelId="{1623A896-814F-448C-927F-2009F7528321}" type="presOf" srcId="{6F603D71-1B99-4604-90D8-16188E8040C5}" destId="{D237922E-5515-4055-82BD-7E2753312374}" srcOrd="1" destOrd="6" presId="urn:microsoft.com/office/officeart/2011/layout/InterconnectedBlockProcess"/>
    <dgm:cxn modelId="{AE016D97-DDCE-489E-8820-2D09F3269B40}" srcId="{0814EBE5-A614-445F-81D5-752FE4435486}" destId="{849DB7F2-A1CC-4D76-A0DE-B6C535C391EF}" srcOrd="4" destOrd="0" parTransId="{A04EB41A-B32F-4783-BB7A-8FB1B105B61F}" sibTransId="{6B5391E7-0862-4179-A825-E9D7F1372B8F}"/>
    <dgm:cxn modelId="{307DB599-FB34-4666-A2F5-7B45AEE640CA}" type="presOf" srcId="{58257937-45A5-4441-B14F-E1492D67037F}" destId="{FAC88AA5-1219-4D32-B64C-9B8D6A06E635}" srcOrd="0" destOrd="1" presId="urn:microsoft.com/office/officeart/2011/layout/InterconnectedBlockProcess"/>
    <dgm:cxn modelId="{F4EB5C9A-88D7-4EE1-8EE0-F03053874059}" type="presOf" srcId="{FFA5D3B8-A7ED-4BFE-B5F5-5372A2CCFC48}" destId="{2945EAAF-3BD5-4A93-9D82-6F8A15A774A3}" srcOrd="1" destOrd="8" presId="urn:microsoft.com/office/officeart/2011/layout/InterconnectedBlockProcess"/>
    <dgm:cxn modelId="{CB92D49A-758E-4EEB-AD67-4F992102B29B}" type="presOf" srcId="{5A40A27C-BECA-4BC1-AB97-0E07CEE02E3A}" destId="{FAC88AA5-1219-4D32-B64C-9B8D6A06E635}" srcOrd="0" destOrd="5" presId="urn:microsoft.com/office/officeart/2011/layout/InterconnectedBlockProcess"/>
    <dgm:cxn modelId="{CA8FB19B-CA7B-44B1-9A80-0CA1253D01EE}" type="presOf" srcId="{445F4B91-A8EE-4F32-95C0-BDBC24853D2D}" destId="{404A3A9A-6330-4F47-B3ED-6A0EBD7A0C3A}" srcOrd="1" destOrd="2" presId="urn:microsoft.com/office/officeart/2011/layout/InterconnectedBlockProcess"/>
    <dgm:cxn modelId="{37C5DF9F-4B47-40CC-9BA7-66ED5C793615}" type="presOf" srcId="{92CBC215-C696-46E5-8870-EB172F0C4CFD}" destId="{FAC88AA5-1219-4D32-B64C-9B8D6A06E635}" srcOrd="0" destOrd="4" presId="urn:microsoft.com/office/officeart/2011/layout/InterconnectedBlockProcess"/>
    <dgm:cxn modelId="{6A5BB2A1-4152-4566-B81E-36C92EFE2102}" type="presOf" srcId="{83E446F6-7F04-4108-BA19-B70F33620698}" destId="{226A47AB-F4AA-420D-BB7C-34689D1C89C0}" srcOrd="1" destOrd="7" presId="urn:microsoft.com/office/officeart/2011/layout/InterconnectedBlockProcess"/>
    <dgm:cxn modelId="{B5DAD6A1-ECAA-4B49-B5B8-80EE2493B09A}" type="presOf" srcId="{B3F0B2C4-5F1C-457B-BB39-C3858B214E60}" destId="{8B2C9F10-34EA-45AE-A257-EC6F0EE59528}" srcOrd="0" destOrd="0" presId="urn:microsoft.com/office/officeart/2011/layout/InterconnectedBlockProcess"/>
    <dgm:cxn modelId="{40CFEBA1-BED9-43CF-9876-26CBA9BF8AAC}" type="presOf" srcId="{7F276E7A-D5EE-41F8-AF09-1C78DEE1C641}" destId="{E180457A-5921-450B-A08A-A8C1365BFD05}" srcOrd="1" destOrd="8" presId="urn:microsoft.com/office/officeart/2011/layout/InterconnectedBlockProcess"/>
    <dgm:cxn modelId="{27C741A4-5847-4FA2-94D2-1F65D3BFE300}" type="presOf" srcId="{61755857-FDF9-49C8-A0FC-08AD535EAD7A}" destId="{74A21538-0ADE-48C3-8B60-5A9E8237739D}" srcOrd="0" destOrd="12" presId="urn:microsoft.com/office/officeart/2011/layout/InterconnectedBlockProcess"/>
    <dgm:cxn modelId="{759600A5-6F3E-4665-94A0-A87CCD83BA1F}" type="presOf" srcId="{BDD3F3FB-2D5A-4922-963B-EB2C8E4C6366}" destId="{E18326E0-84E2-4343-B8E1-207775E85F3E}" srcOrd="0" destOrd="2" presId="urn:microsoft.com/office/officeart/2011/layout/InterconnectedBlockProcess"/>
    <dgm:cxn modelId="{30A3FEA5-3761-4BC5-94CD-8F5B8BD89D8D}" type="presOf" srcId="{E0E9D77D-812A-48D2-B5A4-D4E67C42BB7B}" destId="{DC6FBC91-0DFA-4586-813F-517D331E1DE4}" srcOrd="1" destOrd="4" presId="urn:microsoft.com/office/officeart/2011/layout/InterconnectedBlockProcess"/>
    <dgm:cxn modelId="{48516FA6-E355-4DD5-9091-C8B4200AD316}" type="presOf" srcId="{AB56A353-2DBF-4EFD-8F80-48FCE2A981E2}" destId="{D237922E-5515-4055-82BD-7E2753312374}" srcOrd="1" destOrd="7" presId="urn:microsoft.com/office/officeart/2011/layout/InterconnectedBlockProcess"/>
    <dgm:cxn modelId="{32AC75A6-11D8-4AA6-93E4-2FE0342CBD44}" srcId="{0814EBE5-A614-445F-81D5-752FE4435486}" destId="{382425F6-94BA-4A43-A184-9B91F62D8B02}" srcOrd="8" destOrd="0" parTransId="{C18A1464-B472-4EEB-AF22-8EF354EA48DA}" sibTransId="{CCBF024F-5765-4201-8ECE-74FDA132A0E1}"/>
    <dgm:cxn modelId="{F7ADC5A9-3764-45A0-AAAB-7ADE252D7C9C}" srcId="{6530B5A4-A9D5-4770-A02A-8DEAEE48262F}" destId="{0FD204C9-1C93-4396-A7E8-739F13B07EDB}" srcOrd="6" destOrd="0" parTransId="{29937039-76B3-4D7A-BA69-14B17CE8E78E}" sibTransId="{3CBDB097-4FF8-45F5-9823-599A282212A6}"/>
    <dgm:cxn modelId="{4FC15AAA-B22A-4C99-B68F-3F301410A9BE}" type="presOf" srcId="{9AF2B7A3-64FC-446F-B819-7E2C16213A07}" destId="{FAC88AA5-1219-4D32-B64C-9B8D6A06E635}" srcOrd="0" destOrd="8" presId="urn:microsoft.com/office/officeart/2011/layout/InterconnectedBlockProcess"/>
    <dgm:cxn modelId="{489C87AB-FCF8-47C8-B8FE-5D9FFE9D170A}" type="presOf" srcId="{9CC83224-7638-422D-8419-C9DE24106389}" destId="{E180457A-5921-450B-A08A-A8C1365BFD05}" srcOrd="1" destOrd="1" presId="urn:microsoft.com/office/officeart/2011/layout/InterconnectedBlockProcess"/>
    <dgm:cxn modelId="{7584C6AE-015A-471F-B605-8247199C2E53}" type="presOf" srcId="{AFBE8FD7-8A47-4E5D-BF5E-AEBFB14D82B8}" destId="{2945EAAF-3BD5-4A93-9D82-6F8A15A774A3}" srcOrd="1" destOrd="10" presId="urn:microsoft.com/office/officeart/2011/layout/InterconnectedBlockProcess"/>
    <dgm:cxn modelId="{ED4F5FAF-F872-4DE7-BEF4-3B56664001F2}" type="presOf" srcId="{E0E9D77D-812A-48D2-B5A4-D4E67C42BB7B}" destId="{E18326E0-84E2-4343-B8E1-207775E85F3E}" srcOrd="0" destOrd="4" presId="urn:microsoft.com/office/officeart/2011/layout/InterconnectedBlockProcess"/>
    <dgm:cxn modelId="{133D71AF-BCCE-4259-9B16-72BC95CDE934}" srcId="{57F34380-DFDC-40EC-91D3-E5F04DD57BA4}" destId="{2D20E3D9-118A-4122-A246-4C265E5B0818}" srcOrd="2" destOrd="0" parTransId="{837C5CD9-1231-46B4-B0E8-AEFC9027EBCE}" sibTransId="{687B2D86-B6AE-423A-A36E-B831A9A1E2DF}"/>
    <dgm:cxn modelId="{EC078FAF-7E55-47CA-A51C-E4F32C33EB58}" type="presOf" srcId="{A8EE1FA2-AD6C-4CDE-9A68-BA42D13146EE}" destId="{A76F95B5-EA2A-4B2B-BAB7-B967F9D4B32F}" srcOrd="0" destOrd="3" presId="urn:microsoft.com/office/officeart/2011/layout/InterconnectedBlockProcess"/>
    <dgm:cxn modelId="{8FF9A1AF-6017-41D6-8448-7D268D7679EE}" type="presOf" srcId="{37336D75-E3F8-4548-9FD8-54BE2F31CAEC}" destId="{DC6FBC91-0DFA-4586-813F-517D331E1DE4}" srcOrd="1" destOrd="0" presId="urn:microsoft.com/office/officeart/2011/layout/InterconnectedBlockProcess"/>
    <dgm:cxn modelId="{3CB81CB1-1A18-4086-AE98-FEF522A3FA5F}" type="presOf" srcId="{85A5DB40-3D67-4552-9547-3BBB08B3A92C}" destId="{EBE62E99-81C1-49E1-95B6-36F8BEA0E389}" srcOrd="0" destOrd="0" presId="urn:microsoft.com/office/officeart/2011/layout/InterconnectedBlockProcess"/>
    <dgm:cxn modelId="{EBBB3DB5-6667-434D-BBD2-630F749DE9BD}" type="presOf" srcId="{6F603D71-1B99-4604-90D8-16188E8040C5}" destId="{6A1A4133-F64C-4620-846C-6B58B1906362}" srcOrd="0" destOrd="6" presId="urn:microsoft.com/office/officeart/2011/layout/InterconnectedBlockProcess"/>
    <dgm:cxn modelId="{C4905EB5-84A0-45C8-9229-1875B6933142}" type="presOf" srcId="{A8EE1FA2-AD6C-4CDE-9A68-BA42D13146EE}" destId="{E180457A-5921-450B-A08A-A8C1365BFD05}" srcOrd="1" destOrd="3" presId="urn:microsoft.com/office/officeart/2011/layout/InterconnectedBlockProcess"/>
    <dgm:cxn modelId="{E42A4FB5-897B-43A9-AA4A-674D4375D388}" srcId="{8187E4F3-5799-4C7E-9FC2-77BF626883FD}" destId="{E79E2C52-F904-498A-81AD-19F2E99FDBFD}" srcOrd="1" destOrd="0" parTransId="{962CA7AE-F86E-4335-A866-0ED68EF3C83C}" sibTransId="{0BA32060-EC67-4C91-B112-88128D669509}"/>
    <dgm:cxn modelId="{5F61A0B5-77D2-4152-9505-0FB01DA8A9BC}" type="presOf" srcId="{62E629CA-FD16-45EA-B5BF-453DF5E41959}" destId="{226A47AB-F4AA-420D-BB7C-34689D1C89C0}" srcOrd="1" destOrd="0" presId="urn:microsoft.com/office/officeart/2011/layout/InterconnectedBlockProcess"/>
    <dgm:cxn modelId="{47D2FCB5-9FF7-4FEB-8F8D-127F78772470}" type="presOf" srcId="{57F34380-DFDC-40EC-91D3-E5F04DD57BA4}" destId="{A76F95B5-EA2A-4B2B-BAB7-B967F9D4B32F}" srcOrd="0" destOrd="4" presId="urn:microsoft.com/office/officeart/2011/layout/InterconnectedBlockProcess"/>
    <dgm:cxn modelId="{660D39B6-64BC-4943-9EF6-83162BADBF00}" srcId="{B3F0B2C4-5F1C-457B-BB39-C3858B214E60}" destId="{BFFD3DA2-5143-4091-82BA-0FDDB70A48CF}" srcOrd="1" destOrd="0" parTransId="{96ADEE27-9A58-4B6C-8BFF-779511E27069}" sibTransId="{16032C67-FED3-42A6-AC29-DC052BCC72EA}"/>
    <dgm:cxn modelId="{ADECEBB9-331E-4B9A-B00E-48FCC22B9448}" srcId="{6530B5A4-A9D5-4770-A02A-8DEAEE48262F}" destId="{66690996-75E3-445E-BA4D-0EBD4BBE6F8D}" srcOrd="5" destOrd="0" parTransId="{10F9CE98-48BC-4007-9835-D816F1FA0DAF}" sibTransId="{FFB81056-3F31-459B-9D0C-EC59F2AC20BE}"/>
    <dgm:cxn modelId="{4A3976BA-CBF9-485C-8B7A-D33E46646E17}" srcId="{F5C13E35-C268-47A4-8B5A-04842B52CCF6}" destId="{B3F0B2C4-5F1C-457B-BB39-C3858B214E60}" srcOrd="6" destOrd="0" parTransId="{437EDBAD-FD50-4C1F-8A59-9524C5BAFAA9}" sibTransId="{0F4FA228-57DA-4BC0-81B8-B4BB9B28D215}"/>
    <dgm:cxn modelId="{3F5607BC-25EB-499E-90BD-57B4037A61F5}" type="presOf" srcId="{57F34380-DFDC-40EC-91D3-E5F04DD57BA4}" destId="{E180457A-5921-450B-A08A-A8C1365BFD05}" srcOrd="1" destOrd="4" presId="urn:microsoft.com/office/officeart/2011/layout/InterconnectedBlockProcess"/>
    <dgm:cxn modelId="{6463D5BE-B089-48CB-AE55-923A98EC498F}" srcId="{14CE9003-6611-4650-899F-3001AB0C0EE6}" destId="{1A0E630D-C60E-40FB-88F5-A7C368C63585}" srcOrd="3" destOrd="0" parTransId="{886E0A9F-441B-4BF6-A6FE-26EE8D7DC34C}" sibTransId="{B732D8DE-7B2C-41AA-8006-BE023B1A0954}"/>
    <dgm:cxn modelId="{51D573C2-DCD4-4C55-B8AE-9E2A4F5702B3}" type="presOf" srcId="{064CA41D-CE64-4936-B66F-6933D66EFB10}" destId="{E180457A-5921-450B-A08A-A8C1365BFD05}" srcOrd="1" destOrd="0" presId="urn:microsoft.com/office/officeart/2011/layout/InterconnectedBlockProcess"/>
    <dgm:cxn modelId="{FC31EEC3-3E13-47B3-B599-CA33F6B6D8A4}" type="presOf" srcId="{1A0E630D-C60E-40FB-88F5-A7C368C63585}" destId="{D237922E-5515-4055-82BD-7E2753312374}" srcOrd="1" destOrd="3" presId="urn:microsoft.com/office/officeart/2011/layout/InterconnectedBlockProcess"/>
    <dgm:cxn modelId="{207D6AC4-C4BE-404F-9C9C-E75AEE5FDA9C}" srcId="{57F34380-DFDC-40EC-91D3-E5F04DD57BA4}" destId="{E7805D96-6E56-4400-AF15-E7CD2DECF610}" srcOrd="0" destOrd="0" parTransId="{497D2CEB-EE4D-4F88-97B9-ECA2964CA0C4}" sibTransId="{1975CF55-AF44-4B42-9527-DD1BD3E36C01}"/>
    <dgm:cxn modelId="{13D72FC9-11D1-4E51-9D6F-E1ADD6CA3C60}" srcId="{F5C13E35-C268-47A4-8B5A-04842B52CCF6}" destId="{D66BB14A-0AB2-44B0-A9E4-2FEDD48AAA16}" srcOrd="4" destOrd="0" parTransId="{CB21CFFC-09F0-46AF-8C35-E58607520228}" sibTransId="{E1951EBE-F113-4872-9AD6-7ADD0469F999}"/>
    <dgm:cxn modelId="{ACBF31C9-834F-46AB-BC29-6F23D63C4D80}" type="presOf" srcId="{37AD84CF-3511-4B72-B60E-5475F69C656D}" destId="{69A62B58-44FD-41C4-A7FA-59E75D66B9C3}" srcOrd="0" destOrd="1" presId="urn:microsoft.com/office/officeart/2011/layout/InterconnectedBlockProcess"/>
    <dgm:cxn modelId="{6500C2CA-9F36-48FC-B0B8-906B8E4E6917}" srcId="{6530B5A4-A9D5-4770-A02A-8DEAEE48262F}" destId="{FFA5D3B8-A7ED-4BFE-B5F5-5372A2CCFC48}" srcOrd="8" destOrd="0" parTransId="{030A606D-3B5B-44BA-A957-484615F11302}" sibTransId="{75B953CB-3FD2-400C-BAD3-6C738F01DB72}"/>
    <dgm:cxn modelId="{3E9DACCB-9939-4AA3-A06D-6AEFEDA6E00A}" srcId="{0814EBE5-A614-445F-81D5-752FE4435486}" destId="{B31D1D48-FD1D-4D25-A678-913802E76097}" srcOrd="6" destOrd="0" parTransId="{98A7C2AD-D72A-47B5-9315-AF3A645813B9}" sibTransId="{0C41DA7A-0571-4A93-B2DF-3013C7E3866A}"/>
    <dgm:cxn modelId="{32405ACC-E25F-4E7D-B3C1-9C36C6F55061}" srcId="{D66BB14A-0AB2-44B0-A9E4-2FEDD48AAA16}" destId="{F91398C7-6D52-4550-833B-CBDEB71A59A8}" srcOrd="6" destOrd="0" parTransId="{A8BE909D-E0C8-4207-B1B0-F0B4C6689250}" sibTransId="{C2BD7A5F-4B4F-45EB-858C-8F12F7C35EA5}"/>
    <dgm:cxn modelId="{5E6F07D0-11FE-439A-8B3E-7FE25CE69C3B}" type="presOf" srcId="{387BCF51-B371-4B07-854B-B86AF981D05A}" destId="{6A1A4133-F64C-4620-846C-6B58B1906362}" srcOrd="0" destOrd="10" presId="urn:microsoft.com/office/officeart/2011/layout/InterconnectedBlockProcess"/>
    <dgm:cxn modelId="{6A21CED1-4138-4160-B1BA-4040E4F0E91C}" type="presOf" srcId="{14CE9003-6611-4650-899F-3001AB0C0EE6}" destId="{BCFE692C-F8F0-4683-9CA1-EBD85CE84A0B}" srcOrd="0" destOrd="0" presId="urn:microsoft.com/office/officeart/2011/layout/InterconnectedBlockProcess"/>
    <dgm:cxn modelId="{17E3B1D2-4E1B-4A98-91A5-23BDD12C8ACE}" type="presOf" srcId="{BFFD3DA2-5143-4091-82BA-0FDDB70A48CF}" destId="{7D423FD3-FCF0-4983-827D-6C44B78B8FB5}" srcOrd="1" destOrd="1" presId="urn:microsoft.com/office/officeart/2011/layout/InterconnectedBlockProcess"/>
    <dgm:cxn modelId="{137CEDD2-F496-42F8-8BE5-1A86933FC59F}" type="presOf" srcId="{492CA4A2-FA64-4DCB-BD16-F63B873A1EDA}" destId="{74A21538-0ADE-48C3-8B60-5A9E8237739D}" srcOrd="0" destOrd="13" presId="urn:microsoft.com/office/officeart/2011/layout/InterconnectedBlockProcess"/>
    <dgm:cxn modelId="{7D6BEED2-2DC3-4240-8311-9CEE1F75EE83}" type="presOf" srcId="{9CC83224-7638-422D-8419-C9DE24106389}" destId="{A76F95B5-EA2A-4B2B-BAB7-B967F9D4B32F}" srcOrd="0" destOrd="1" presId="urn:microsoft.com/office/officeart/2011/layout/InterconnectedBlockProcess"/>
    <dgm:cxn modelId="{9EEA4ED4-3365-4690-B4CA-581BFF89C243}" type="presOf" srcId="{FBD22750-8E16-47FF-8208-A96EC250811C}" destId="{6A1A4133-F64C-4620-846C-6B58B1906362}" srcOrd="0" destOrd="1" presId="urn:microsoft.com/office/officeart/2011/layout/InterconnectedBlockProcess"/>
    <dgm:cxn modelId="{61E1D3D4-3411-4E91-82C4-5B270B1DB848}" type="presOf" srcId="{E23CFAB6-02FC-45AE-BDAB-EB4E47006F3D}" destId="{E18326E0-84E2-4343-B8E1-207775E85F3E}" srcOrd="0" destOrd="5" presId="urn:microsoft.com/office/officeart/2011/layout/InterconnectedBlockProcess"/>
    <dgm:cxn modelId="{ABAE72D9-B56A-4565-83E1-C4BD8DE47CC4}" type="presOf" srcId="{66690996-75E3-445E-BA4D-0EBD4BBE6F8D}" destId="{69A62B58-44FD-41C4-A7FA-59E75D66B9C3}" srcOrd="0" destOrd="5" presId="urn:microsoft.com/office/officeart/2011/layout/InterconnectedBlockProcess"/>
    <dgm:cxn modelId="{C045F6DC-F9C1-4C84-8B58-C2465F0E56D9}" srcId="{8187E4F3-5799-4C7E-9FC2-77BF626883FD}" destId="{BDD3F3FB-2D5A-4922-963B-EB2C8E4C6366}" srcOrd="2" destOrd="0" parTransId="{161A131C-7F28-4C01-A3E0-AE0D956D6821}" sibTransId="{E9827544-602C-4381-A4F9-B18948A201E3}"/>
    <dgm:cxn modelId="{09E232DD-3757-4885-9914-780D05B8358B}" type="presOf" srcId="{625A9423-8C93-4991-B047-251DB6F0CB35}" destId="{DC6FBC91-0DFA-4586-813F-517D331E1DE4}" srcOrd="1" destOrd="7" presId="urn:microsoft.com/office/officeart/2011/layout/InterconnectedBlockProcess"/>
    <dgm:cxn modelId="{42B38ADD-A1C5-40CB-8385-CD8B3CAC0E75}" type="presOf" srcId="{BFFD3DA2-5143-4091-82BA-0FDDB70A48CF}" destId="{EBE62E99-81C1-49E1-95B6-36F8BEA0E389}" srcOrd="0" destOrd="1" presId="urn:microsoft.com/office/officeart/2011/layout/InterconnectedBlockProcess"/>
    <dgm:cxn modelId="{F07A8DE0-7A65-4965-9A0C-1BAA5AF017C9}" type="presOf" srcId="{445F4B91-A8EE-4F32-95C0-BDBC24853D2D}" destId="{FAC88AA5-1219-4D32-B64C-9B8D6A06E635}" srcOrd="0" destOrd="2" presId="urn:microsoft.com/office/officeart/2011/layout/InterconnectedBlockProcess"/>
    <dgm:cxn modelId="{BF80DAE0-6D4F-4171-BAF0-37758D0D48A0}" type="presOf" srcId="{3AA4EC27-3756-476A-B425-9C8EB6D8439F}" destId="{226A47AB-F4AA-420D-BB7C-34689D1C89C0}" srcOrd="1" destOrd="9" presId="urn:microsoft.com/office/officeart/2011/layout/InterconnectedBlockProcess"/>
    <dgm:cxn modelId="{10CE0FE5-257D-4A8B-9A34-01864964F53F}" srcId="{57F34380-DFDC-40EC-91D3-E5F04DD57BA4}" destId="{B185CFAC-CB35-4D3A-9E17-60D15150844B}" srcOrd="1" destOrd="0" parTransId="{83335E1D-B8DC-4388-ABD7-6BA20652D26B}" sibTransId="{A89FC2BE-D3F0-409B-88F5-49BA3A98BE01}"/>
    <dgm:cxn modelId="{516D4DE5-553E-4A63-BAD8-8A4099D29395}" srcId="{D66BB14A-0AB2-44B0-A9E4-2FEDD48AAA16}" destId="{58257937-45A5-4441-B14F-E1492D67037F}" srcOrd="1" destOrd="0" parTransId="{1C9AA2CC-8451-4706-969B-2C8CF06B610B}" sibTransId="{D68B5B05-4ABB-4780-9B4B-0412BAB0BEC4}"/>
    <dgm:cxn modelId="{7AB44DE5-EA00-41C5-8634-20F865175F29}" srcId="{1479A8CB-46E3-49DC-8FD4-1A0C589AE6A8}" destId="{57F34380-DFDC-40EC-91D3-E5F04DD57BA4}" srcOrd="2" destOrd="0" parTransId="{A3C62257-FDD6-4EF5-AC1A-600F08DFE45C}" sibTransId="{A8AEBCC1-269D-4F1C-B7E0-9BE9CAC24691}"/>
    <dgm:cxn modelId="{A2C985E5-0131-42CB-9B96-9D818E89819E}" type="presOf" srcId="{7C6804FF-ED92-4592-A0BF-C9E915F9F806}" destId="{FAC88AA5-1219-4D32-B64C-9B8D6A06E635}" srcOrd="0" destOrd="0" presId="urn:microsoft.com/office/officeart/2011/layout/InterconnectedBlockProcess"/>
    <dgm:cxn modelId="{39E065E6-1228-46A7-96DA-9D7D3553B44C}" type="presOf" srcId="{7F276E7A-D5EE-41F8-AF09-1C78DEE1C641}" destId="{A76F95B5-EA2A-4B2B-BAB7-B967F9D4B32F}" srcOrd="0" destOrd="8" presId="urn:microsoft.com/office/officeart/2011/layout/InterconnectedBlockProcess"/>
    <dgm:cxn modelId="{CBC6F1E7-7DD6-4B24-836B-AB6B8F45853F}" srcId="{14CE9003-6611-4650-899F-3001AB0C0EE6}" destId="{AB56A353-2DBF-4EFD-8F80-48FCE2A981E2}" srcOrd="7" destOrd="0" parTransId="{302BD88B-297E-4B28-905C-790F1132076C}" sibTransId="{F3F59289-DFA2-42D9-BEA9-D31B4F7EB2F1}"/>
    <dgm:cxn modelId="{9A87F2E7-E31C-431A-A58D-6004F7121A8D}" type="presOf" srcId="{FFA5D3B8-A7ED-4BFE-B5F5-5372A2CCFC48}" destId="{69A62B58-44FD-41C4-A7FA-59E75D66B9C3}" srcOrd="0" destOrd="8" presId="urn:microsoft.com/office/officeart/2011/layout/InterconnectedBlockProcess"/>
    <dgm:cxn modelId="{D7BE2FE9-106A-4134-9390-7A416DD82503}" type="presOf" srcId="{17878236-3A5F-473C-A0BC-C190BBEB9D74}" destId="{69A62B58-44FD-41C4-A7FA-59E75D66B9C3}" srcOrd="0" destOrd="3" presId="urn:microsoft.com/office/officeart/2011/layout/InterconnectedBlockProcess"/>
    <dgm:cxn modelId="{14903BE9-CC31-4935-8CF4-1F0B847A1A1C}" type="presOf" srcId="{7E3F35B0-AF91-4F25-9AA6-47E0D36C9873}" destId="{DC6FBC91-0DFA-4586-813F-517D331E1DE4}" srcOrd="1" destOrd="3" presId="urn:microsoft.com/office/officeart/2011/layout/InterconnectedBlockProcess"/>
    <dgm:cxn modelId="{0D5A57E9-2AAE-4D89-8F28-2BAFCB2B4A1E}" type="presOf" srcId="{85A5DB40-3D67-4552-9547-3BBB08B3A92C}" destId="{7D423FD3-FCF0-4983-827D-6C44B78B8FB5}" srcOrd="1" destOrd="0" presId="urn:microsoft.com/office/officeart/2011/layout/InterconnectedBlockProcess"/>
    <dgm:cxn modelId="{FD212BEB-4E83-45BF-B759-22F3B8463B5F}" srcId="{14CE9003-6611-4650-899F-3001AB0C0EE6}" destId="{045B5653-7701-4AA9-8DC4-468A7385E9DA}" srcOrd="2" destOrd="0" parTransId="{5FFAA957-8015-43CD-AF32-DDA7DE58D992}" sibTransId="{FDD754FB-8AB9-4436-9201-7081A73668B1}"/>
    <dgm:cxn modelId="{600E0CEE-E79E-414E-A7B0-FC1887202BBA}" srcId="{14CE9003-6611-4650-899F-3001AB0C0EE6}" destId="{6F603D71-1B99-4604-90D8-16188E8040C5}" srcOrd="6" destOrd="0" parTransId="{823A9F4C-6615-4072-AC2C-4729C63AB3F6}" sibTransId="{D8DA536B-25F8-4607-A6CC-9FF1612E61B2}"/>
    <dgm:cxn modelId="{23A86BEE-757E-470E-AD34-AF9D2EBF7221}" type="presOf" srcId="{382425F6-94BA-4A43-A184-9B91F62D8B02}" destId="{226A47AB-F4AA-420D-BB7C-34689D1C89C0}" srcOrd="1" destOrd="8" presId="urn:microsoft.com/office/officeart/2011/layout/InterconnectedBlockProcess"/>
    <dgm:cxn modelId="{AA738DEF-3C42-4FE8-BD7A-2F20887B1490}" type="presOf" srcId="{1AC9F415-DE56-4DD4-9D62-0AEA3DEA1461}" destId="{74A21538-0ADE-48C3-8B60-5A9E8237739D}" srcOrd="0" destOrd="11" presId="urn:microsoft.com/office/officeart/2011/layout/InterconnectedBlockProcess"/>
    <dgm:cxn modelId="{537828F0-5835-41E1-A25E-C58BB0B9D713}" type="presOf" srcId="{8DF415F6-D927-4221-8E85-1FE05B2E6106}" destId="{D237922E-5515-4055-82BD-7E2753312374}" srcOrd="1" destOrd="11" presId="urn:microsoft.com/office/officeart/2011/layout/InterconnectedBlockProcess"/>
    <dgm:cxn modelId="{E6695AF1-E425-4502-8E72-073A1708231D}" srcId="{F5C13E35-C268-47A4-8B5A-04842B52CCF6}" destId="{8187E4F3-5799-4C7E-9FC2-77BF626883FD}" srcOrd="5" destOrd="0" parTransId="{5B6E6BEE-95E1-4A67-B2E0-53C39BA31875}" sibTransId="{5703E31C-B5A8-43DE-9C08-84FD71A4DB0C}"/>
    <dgm:cxn modelId="{05D21FF2-221F-4655-98C8-C1829C05C7D8}" srcId="{0814EBE5-A614-445F-81D5-752FE4435486}" destId="{492CA4A2-FA64-4DCB-BD16-F63B873A1EDA}" srcOrd="13" destOrd="0" parTransId="{3A6C47EF-AE35-4ACF-9565-954A6B38670C}" sibTransId="{A0ABF7A2-09C9-4ACB-873A-2256629DC3E1}"/>
    <dgm:cxn modelId="{193390F3-8C2C-4AD5-8E9A-A78A969AE86A}" srcId="{0814EBE5-A614-445F-81D5-752FE4435486}" destId="{1FD59EB8-A317-467B-A897-E4EA91CD1173}" srcOrd="1" destOrd="0" parTransId="{44827D82-853C-4D2E-A456-90D842663799}" sibTransId="{F7AEF1B3-4F16-4778-B3AB-67E33F71595A}"/>
    <dgm:cxn modelId="{BC25A6F3-8390-43F3-AFB1-450DE342C153}" type="presOf" srcId="{3AA4EC27-3756-476A-B425-9C8EB6D8439F}" destId="{74A21538-0ADE-48C3-8B60-5A9E8237739D}" srcOrd="0" destOrd="9" presId="urn:microsoft.com/office/officeart/2011/layout/InterconnectedBlockProcess"/>
    <dgm:cxn modelId="{CFF2DCF4-5CE0-4F2F-BCEC-5B589993625B}" srcId="{14CE9003-6611-4650-899F-3001AB0C0EE6}" destId="{FBD22750-8E16-47FF-8208-A96EC250811C}" srcOrd="1" destOrd="0" parTransId="{381D844D-BE37-4CBC-BEFF-50847577A139}" sibTransId="{581FA28B-6265-4030-BF57-3E8830BC4597}"/>
    <dgm:cxn modelId="{3C007CF6-5FE3-42DB-B17D-C5A567CCB294}" type="presOf" srcId="{B6D62F54-93F4-4F88-AD2F-43EFB398C81E}" destId="{A76F95B5-EA2A-4B2B-BAB7-B967F9D4B32F}" srcOrd="0" destOrd="2" presId="urn:microsoft.com/office/officeart/2011/layout/InterconnectedBlockProcess"/>
    <dgm:cxn modelId="{EFA38CF7-6059-4563-9CE4-A82B87330BB4}" srcId="{8187E4F3-5799-4C7E-9FC2-77BF626883FD}" destId="{37336D75-E3F8-4548-9FD8-54BE2F31CAEC}" srcOrd="0" destOrd="0" parTransId="{BB747D38-D422-448C-A3BC-0474AE562474}" sibTransId="{DCB24E06-0AB7-4634-83BB-4273E483C603}"/>
    <dgm:cxn modelId="{DCEC96F7-CBA3-42E5-A91B-5FF5872C26C4}" type="presOf" srcId="{BCEBB82C-1272-4F91-A8F4-D0ADF8975CCB}" destId="{69A62B58-44FD-41C4-A7FA-59E75D66B9C3}" srcOrd="0" destOrd="9" presId="urn:microsoft.com/office/officeart/2011/layout/InterconnectedBlockProcess"/>
    <dgm:cxn modelId="{16E97EF8-6204-4113-8157-6E53EB07602B}" type="presOf" srcId="{FBD22750-8E16-47FF-8208-A96EC250811C}" destId="{D237922E-5515-4055-82BD-7E2753312374}" srcOrd="1" destOrd="1" presId="urn:microsoft.com/office/officeart/2011/layout/InterconnectedBlockProcess"/>
    <dgm:cxn modelId="{779184F8-3440-4477-9769-BC47092A5453}" type="presOf" srcId="{CF1C299B-5389-4E47-A6CC-9EACC9FCF5D0}" destId="{E18326E0-84E2-4343-B8E1-207775E85F3E}" srcOrd="0" destOrd="6" presId="urn:microsoft.com/office/officeart/2011/layout/InterconnectedBlockProcess"/>
    <dgm:cxn modelId="{55597CFD-E25E-447E-8C94-6011A41F2174}" srcId="{D66BB14A-0AB2-44B0-A9E4-2FEDD48AAA16}" destId="{884B02A7-5180-478B-A30F-B807E3527D2A}" srcOrd="3" destOrd="0" parTransId="{3D65572E-2B4E-4654-AE70-F771B6227E96}" sibTransId="{3D2B562A-0C50-40CB-A0CB-780F18AD33F9}"/>
    <dgm:cxn modelId="{242BF6FE-4344-4A7F-B9BD-B7ACBB1242F7}" type="presOf" srcId="{11744231-70E0-4DA0-A6F2-1B3BE5CBA115}" destId="{226A47AB-F4AA-420D-BB7C-34689D1C89C0}" srcOrd="1" destOrd="5" presId="urn:microsoft.com/office/officeart/2011/layout/InterconnectedBlockProcess"/>
    <dgm:cxn modelId="{C13BB9FF-453F-414B-8B77-1917C5F65D6C}" type="presOf" srcId="{D156E580-CA3C-4B33-AE57-FA8D0A1DCD13}" destId="{D237922E-5515-4055-82BD-7E2753312374}" srcOrd="1" destOrd="0" presId="urn:microsoft.com/office/officeart/2011/layout/InterconnectedBlockProcess"/>
    <dgm:cxn modelId="{3274FA06-9974-41C5-A6BB-8FD75DA28E91}" type="presParOf" srcId="{BE14382D-3E9D-4CCC-AA00-B03536D66055}" destId="{B62AD674-60A4-4952-B75C-028417CE68E3}" srcOrd="0" destOrd="0" presId="urn:microsoft.com/office/officeart/2011/layout/InterconnectedBlockProcess"/>
    <dgm:cxn modelId="{B9B8CBF7-6CA2-40C7-AD6A-00B340E4E438}" type="presParOf" srcId="{B62AD674-60A4-4952-B75C-028417CE68E3}" destId="{EBE62E99-81C1-49E1-95B6-36F8BEA0E389}" srcOrd="0" destOrd="0" presId="urn:microsoft.com/office/officeart/2011/layout/InterconnectedBlockProcess"/>
    <dgm:cxn modelId="{6799F966-0F97-4674-A8BA-EA32E8EB1198}" type="presParOf" srcId="{BE14382D-3E9D-4CCC-AA00-B03536D66055}" destId="{7D423FD3-FCF0-4983-827D-6C44B78B8FB5}" srcOrd="1" destOrd="0" presId="urn:microsoft.com/office/officeart/2011/layout/InterconnectedBlockProcess"/>
    <dgm:cxn modelId="{CE231EFB-B815-475F-8365-E289D76DDBFB}" type="presParOf" srcId="{BE14382D-3E9D-4CCC-AA00-B03536D66055}" destId="{8B2C9F10-34EA-45AE-A257-EC6F0EE59528}" srcOrd="2" destOrd="0" presId="urn:microsoft.com/office/officeart/2011/layout/InterconnectedBlockProcess"/>
    <dgm:cxn modelId="{5FE35665-2E31-4FC2-94D5-9DDD268EB406}" type="presParOf" srcId="{BE14382D-3E9D-4CCC-AA00-B03536D66055}" destId="{E45F45BB-610F-4FD1-A482-730BB30214F3}" srcOrd="3" destOrd="0" presId="urn:microsoft.com/office/officeart/2011/layout/InterconnectedBlockProcess"/>
    <dgm:cxn modelId="{492F5853-B712-4E91-B511-820D728EB1E3}" type="presParOf" srcId="{E45F45BB-610F-4FD1-A482-730BB30214F3}" destId="{E18326E0-84E2-4343-B8E1-207775E85F3E}" srcOrd="0" destOrd="0" presId="urn:microsoft.com/office/officeart/2011/layout/InterconnectedBlockProcess"/>
    <dgm:cxn modelId="{38A6DFB2-DD45-41C1-B3C6-9CC2C75F8633}" type="presParOf" srcId="{BE14382D-3E9D-4CCC-AA00-B03536D66055}" destId="{DC6FBC91-0DFA-4586-813F-517D331E1DE4}" srcOrd="4" destOrd="0" presId="urn:microsoft.com/office/officeart/2011/layout/InterconnectedBlockProcess"/>
    <dgm:cxn modelId="{5414C67B-6E2E-4088-8215-FEE00AAAC379}" type="presParOf" srcId="{BE14382D-3E9D-4CCC-AA00-B03536D66055}" destId="{3D75D122-4ABF-4C20-A939-F6A5282E6719}" srcOrd="5" destOrd="0" presId="urn:microsoft.com/office/officeart/2011/layout/InterconnectedBlockProcess"/>
    <dgm:cxn modelId="{BA2399B0-9B3D-4573-A8AC-384BDF6FA60D}" type="presParOf" srcId="{BE14382D-3E9D-4CCC-AA00-B03536D66055}" destId="{E3A10703-5DDD-407C-8322-7AA3961AD8B3}" srcOrd="6" destOrd="0" presId="urn:microsoft.com/office/officeart/2011/layout/InterconnectedBlockProcess"/>
    <dgm:cxn modelId="{763E5BB1-8133-49F2-BF20-5DF517704B0F}" type="presParOf" srcId="{E3A10703-5DDD-407C-8322-7AA3961AD8B3}" destId="{FAC88AA5-1219-4D32-B64C-9B8D6A06E635}" srcOrd="0" destOrd="0" presId="urn:microsoft.com/office/officeart/2011/layout/InterconnectedBlockProcess"/>
    <dgm:cxn modelId="{E417522F-3B55-43A9-8EEA-F04AA768C019}" type="presParOf" srcId="{BE14382D-3E9D-4CCC-AA00-B03536D66055}" destId="{404A3A9A-6330-4F47-B3ED-6A0EBD7A0C3A}" srcOrd="7" destOrd="0" presId="urn:microsoft.com/office/officeart/2011/layout/InterconnectedBlockProcess"/>
    <dgm:cxn modelId="{D5A33E7E-3678-47A0-B7BF-041C73598EBF}" type="presParOf" srcId="{BE14382D-3E9D-4CCC-AA00-B03536D66055}" destId="{11E6C405-1EB7-4CE0-BFB4-C89AA3E12894}" srcOrd="8" destOrd="0" presId="urn:microsoft.com/office/officeart/2011/layout/InterconnectedBlockProcess"/>
    <dgm:cxn modelId="{6C559DB0-DC54-47D1-AD6E-FE7AF0DD141F}" type="presParOf" srcId="{BE14382D-3E9D-4CCC-AA00-B03536D66055}" destId="{49FCA8F3-4419-4689-B37E-008FEE296B7C}" srcOrd="9" destOrd="0" presId="urn:microsoft.com/office/officeart/2011/layout/InterconnectedBlockProcess"/>
    <dgm:cxn modelId="{5AD7BC58-CB5C-4EAB-8A65-526BA10EA9C5}" type="presParOf" srcId="{49FCA8F3-4419-4689-B37E-008FEE296B7C}" destId="{6A1A4133-F64C-4620-846C-6B58B1906362}" srcOrd="0" destOrd="0" presId="urn:microsoft.com/office/officeart/2011/layout/InterconnectedBlockProcess"/>
    <dgm:cxn modelId="{C9FC134B-9FFA-4ECA-974E-DDA976BC737B}" type="presParOf" srcId="{BE14382D-3E9D-4CCC-AA00-B03536D66055}" destId="{D237922E-5515-4055-82BD-7E2753312374}" srcOrd="10" destOrd="0" presId="urn:microsoft.com/office/officeart/2011/layout/InterconnectedBlockProcess"/>
    <dgm:cxn modelId="{10DAA0E2-5DD4-47CD-A42F-6FA233969782}" type="presParOf" srcId="{BE14382D-3E9D-4CCC-AA00-B03536D66055}" destId="{BCFE692C-F8F0-4683-9CA1-EBD85CE84A0B}" srcOrd="11" destOrd="0" presId="urn:microsoft.com/office/officeart/2011/layout/InterconnectedBlockProcess"/>
    <dgm:cxn modelId="{B744E80C-43E1-4283-83E4-FAAF1006BB7C}" type="presParOf" srcId="{BE14382D-3E9D-4CCC-AA00-B03536D66055}" destId="{051FB171-164B-4AD7-A92C-BE838380866F}" srcOrd="12" destOrd="0" presId="urn:microsoft.com/office/officeart/2011/layout/InterconnectedBlockProcess"/>
    <dgm:cxn modelId="{1AD1C46D-5A8A-466A-AF35-BD9470681C88}" type="presParOf" srcId="{051FB171-164B-4AD7-A92C-BE838380866F}" destId="{69A62B58-44FD-41C4-A7FA-59E75D66B9C3}" srcOrd="0" destOrd="0" presId="urn:microsoft.com/office/officeart/2011/layout/InterconnectedBlockProcess"/>
    <dgm:cxn modelId="{43CB9952-F1A4-4915-8D7D-D9E1C9FFF497}" type="presParOf" srcId="{BE14382D-3E9D-4CCC-AA00-B03536D66055}" destId="{2945EAAF-3BD5-4A93-9D82-6F8A15A774A3}" srcOrd="13" destOrd="0" presId="urn:microsoft.com/office/officeart/2011/layout/InterconnectedBlockProcess"/>
    <dgm:cxn modelId="{607AF427-91A4-4D35-AEF0-3060AFC2E147}" type="presParOf" srcId="{BE14382D-3E9D-4CCC-AA00-B03536D66055}" destId="{B7A5C941-A3EF-41BC-91FC-414A3DC92CD4}" srcOrd="14" destOrd="0" presId="urn:microsoft.com/office/officeart/2011/layout/InterconnectedBlockProcess"/>
    <dgm:cxn modelId="{86867A8B-0899-47EB-8EC9-7F5E9FF5DBE8}" type="presParOf" srcId="{BE14382D-3E9D-4CCC-AA00-B03536D66055}" destId="{8975DBCB-2E20-47F7-A6F2-89C512A273BC}" srcOrd="15" destOrd="0" presId="urn:microsoft.com/office/officeart/2011/layout/InterconnectedBlockProcess"/>
    <dgm:cxn modelId="{A756E50A-26CA-4EB7-BB86-F388BB1DAF77}" type="presParOf" srcId="{8975DBCB-2E20-47F7-A6F2-89C512A273BC}" destId="{74A21538-0ADE-48C3-8B60-5A9E8237739D}" srcOrd="0" destOrd="0" presId="urn:microsoft.com/office/officeart/2011/layout/InterconnectedBlockProcess"/>
    <dgm:cxn modelId="{0AD67E0F-311F-4EB6-B6AF-0774E77A56E7}" type="presParOf" srcId="{BE14382D-3E9D-4CCC-AA00-B03536D66055}" destId="{226A47AB-F4AA-420D-BB7C-34689D1C89C0}" srcOrd="16" destOrd="0" presId="urn:microsoft.com/office/officeart/2011/layout/InterconnectedBlockProcess"/>
    <dgm:cxn modelId="{3C1B923A-7FED-49BB-9A6D-5189C9815431}" type="presParOf" srcId="{BE14382D-3E9D-4CCC-AA00-B03536D66055}" destId="{C13A4E00-E26B-4370-911E-898A8DE16AD4}" srcOrd="17" destOrd="0" presId="urn:microsoft.com/office/officeart/2011/layout/InterconnectedBlockProcess"/>
    <dgm:cxn modelId="{4E2EE8A8-22AA-4AB3-95D2-C4A85148D345}" type="presParOf" srcId="{BE14382D-3E9D-4CCC-AA00-B03536D66055}" destId="{3F5501D9-6D11-4F19-A12C-43718A362F44}" srcOrd="18" destOrd="0" presId="urn:microsoft.com/office/officeart/2011/layout/InterconnectedBlockProcess"/>
    <dgm:cxn modelId="{AF4C21F1-24D6-407C-BCF8-AB7EB2555451}" type="presParOf" srcId="{3F5501D9-6D11-4F19-A12C-43718A362F44}" destId="{A76F95B5-EA2A-4B2B-BAB7-B967F9D4B32F}" srcOrd="0" destOrd="0" presId="urn:microsoft.com/office/officeart/2011/layout/InterconnectedBlockProcess"/>
    <dgm:cxn modelId="{9D5CBE67-24C6-425F-BD6B-C6DE10583766}" type="presParOf" srcId="{BE14382D-3E9D-4CCC-AA00-B03536D66055}" destId="{E180457A-5921-450B-A08A-A8C1365BFD05}" srcOrd="19" destOrd="0" presId="urn:microsoft.com/office/officeart/2011/layout/InterconnectedBlockProcess"/>
    <dgm:cxn modelId="{31B0343B-E11A-4B6E-A9A3-3193693AE560}" type="presParOf" srcId="{BE14382D-3E9D-4CCC-AA00-B03536D66055}" destId="{D8F6D601-2937-4078-808D-A5FDF5AA12D4}" srcOrd="20" destOrd="0" presId="urn:microsoft.com/office/officeart/2011/layout/Interconnected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73E8B2-5AF6-9D42-85D2-B1F472A652E5}" type="doc">
      <dgm:prSet loTypeId="urn:microsoft.com/office/officeart/2005/8/layout/gear1" loCatId="" qsTypeId="urn:microsoft.com/office/officeart/2005/8/quickstyle/simple1" qsCatId="simple" csTypeId="urn:microsoft.com/office/officeart/2005/8/colors/accent1_2" csCatId="accent1" phldr="1"/>
      <dgm:spPr/>
    </dgm:pt>
    <dgm:pt modelId="{64055DBE-5F45-2242-828F-A8D39892A272}">
      <dgm:prSet phldrT="[Text]" custT="1"/>
      <dgm:spPr/>
      <dgm:t>
        <a:bodyPr/>
        <a:lstStyle/>
        <a:p>
          <a:r>
            <a:rPr lang="en-GB" sz="2400" b="1" dirty="0"/>
            <a:t>Rural water financing and regulation</a:t>
          </a:r>
        </a:p>
      </dgm:t>
    </dgm:pt>
    <dgm:pt modelId="{6A240349-AD88-5141-A739-81E05FCBA5CE}" type="parTrans" cxnId="{31B734C6-5032-2E4F-B465-2270BC87A5B1}">
      <dgm:prSet/>
      <dgm:spPr/>
      <dgm:t>
        <a:bodyPr/>
        <a:lstStyle/>
        <a:p>
          <a:endParaRPr lang="en-GB"/>
        </a:p>
      </dgm:t>
    </dgm:pt>
    <dgm:pt modelId="{569D2940-71CA-6C45-A517-9DA85AF9C87B}" type="sibTrans" cxnId="{31B734C6-5032-2E4F-B465-2270BC87A5B1}">
      <dgm:prSet/>
      <dgm:spPr/>
      <dgm:t>
        <a:bodyPr/>
        <a:lstStyle/>
        <a:p>
          <a:endParaRPr lang="en-GB"/>
        </a:p>
      </dgm:t>
    </dgm:pt>
    <dgm:pt modelId="{2A4BCA4F-2447-FD49-A37A-01D2B4C52771}">
      <dgm:prSet phldrT="[Text]"/>
      <dgm:spPr/>
      <dgm:t>
        <a:bodyPr/>
        <a:lstStyle/>
        <a:p>
          <a:r>
            <a:rPr lang="en-GB" b="1" dirty="0"/>
            <a:t>Local supply chains</a:t>
          </a:r>
        </a:p>
      </dgm:t>
    </dgm:pt>
    <dgm:pt modelId="{7F9C628B-9F21-BE49-B1D3-37AA21DDA165}" type="parTrans" cxnId="{F79E2C22-C2AC-F44A-9E64-DE3CA6AC53DD}">
      <dgm:prSet/>
      <dgm:spPr/>
      <dgm:t>
        <a:bodyPr/>
        <a:lstStyle/>
        <a:p>
          <a:endParaRPr lang="en-GB"/>
        </a:p>
      </dgm:t>
    </dgm:pt>
    <dgm:pt modelId="{AB775F6E-EF05-5D42-8632-EDC4D0DC69CC}" type="sibTrans" cxnId="{F79E2C22-C2AC-F44A-9E64-DE3CA6AC53DD}">
      <dgm:prSet/>
      <dgm:spPr/>
      <dgm:t>
        <a:bodyPr/>
        <a:lstStyle/>
        <a:p>
          <a:endParaRPr lang="en-GB"/>
        </a:p>
      </dgm:t>
    </dgm:pt>
    <dgm:pt modelId="{E1D9D4BB-0F85-CE46-8261-5A915D00D730}">
      <dgm:prSet phldrT="[Text]"/>
      <dgm:spPr/>
      <dgm:t>
        <a:bodyPr/>
        <a:lstStyle/>
        <a:p>
          <a:r>
            <a:rPr lang="en-GB" b="1" dirty="0"/>
            <a:t>Information flows</a:t>
          </a:r>
        </a:p>
      </dgm:t>
    </dgm:pt>
    <dgm:pt modelId="{81ACE61F-C03E-8B4C-ADDB-CA9ADC80092D}" type="parTrans" cxnId="{23472CE8-4CAA-674B-9DEA-27D3F68138C1}">
      <dgm:prSet/>
      <dgm:spPr/>
      <dgm:t>
        <a:bodyPr/>
        <a:lstStyle/>
        <a:p>
          <a:endParaRPr lang="en-GB"/>
        </a:p>
      </dgm:t>
    </dgm:pt>
    <dgm:pt modelId="{55D9D8A9-8A3A-EF47-91A1-ADCE658F0ECC}" type="sibTrans" cxnId="{23472CE8-4CAA-674B-9DEA-27D3F68138C1}">
      <dgm:prSet/>
      <dgm:spPr/>
      <dgm:t>
        <a:bodyPr/>
        <a:lstStyle/>
        <a:p>
          <a:endParaRPr lang="en-GB"/>
        </a:p>
      </dgm:t>
    </dgm:pt>
    <dgm:pt modelId="{71AD5582-C951-684D-A6E2-7137EE910F79}">
      <dgm:prSet phldrT="[Text]"/>
      <dgm:spPr/>
      <dgm:t>
        <a:bodyPr/>
        <a:lstStyle/>
        <a:p>
          <a:endParaRPr lang="en-GB" dirty="0"/>
        </a:p>
      </dgm:t>
    </dgm:pt>
    <dgm:pt modelId="{58D5BF23-8A5A-2E40-9412-0010375910C8}" type="parTrans" cxnId="{E1B3B7CB-220B-0C4D-81F8-4A93BF696C2E}">
      <dgm:prSet/>
      <dgm:spPr/>
      <dgm:t>
        <a:bodyPr/>
        <a:lstStyle/>
        <a:p>
          <a:endParaRPr lang="en-GB"/>
        </a:p>
      </dgm:t>
    </dgm:pt>
    <dgm:pt modelId="{0D22CED6-E7D3-994C-8782-DDC36790176C}" type="sibTrans" cxnId="{E1B3B7CB-220B-0C4D-81F8-4A93BF696C2E}">
      <dgm:prSet/>
      <dgm:spPr/>
      <dgm:t>
        <a:bodyPr/>
        <a:lstStyle/>
        <a:p>
          <a:endParaRPr lang="en-GB"/>
        </a:p>
      </dgm:t>
    </dgm:pt>
    <dgm:pt modelId="{CA8211DA-7E74-624D-89BA-52F041F31812}" type="pres">
      <dgm:prSet presAssocID="{9673E8B2-5AF6-9D42-85D2-B1F472A652E5}" presName="composite" presStyleCnt="0">
        <dgm:presLayoutVars>
          <dgm:chMax val="3"/>
          <dgm:animLvl val="lvl"/>
          <dgm:resizeHandles val="exact"/>
        </dgm:presLayoutVars>
      </dgm:prSet>
      <dgm:spPr/>
    </dgm:pt>
    <dgm:pt modelId="{00C3A419-DC43-7440-B91A-56C43C0FBF32}" type="pres">
      <dgm:prSet presAssocID="{64055DBE-5F45-2242-828F-A8D39892A272}" presName="gear1" presStyleLbl="node1" presStyleIdx="0" presStyleCnt="3">
        <dgm:presLayoutVars>
          <dgm:chMax val="1"/>
          <dgm:bulletEnabled val="1"/>
        </dgm:presLayoutVars>
      </dgm:prSet>
      <dgm:spPr/>
    </dgm:pt>
    <dgm:pt modelId="{FA521D2A-C68A-314F-9A2A-CE81DFEAFB6E}" type="pres">
      <dgm:prSet presAssocID="{64055DBE-5F45-2242-828F-A8D39892A272}" presName="gear1srcNode" presStyleLbl="node1" presStyleIdx="0" presStyleCnt="3"/>
      <dgm:spPr/>
    </dgm:pt>
    <dgm:pt modelId="{7AD93F01-6A1D-CE49-BFA1-40F30269D2AD}" type="pres">
      <dgm:prSet presAssocID="{64055DBE-5F45-2242-828F-A8D39892A272}" presName="gear1dstNode" presStyleLbl="node1" presStyleIdx="0" presStyleCnt="3"/>
      <dgm:spPr/>
    </dgm:pt>
    <dgm:pt modelId="{EA41DC92-E9E7-6848-AB47-0024F023E880}" type="pres">
      <dgm:prSet presAssocID="{2A4BCA4F-2447-FD49-A37A-01D2B4C52771}" presName="gear2" presStyleLbl="node1" presStyleIdx="1" presStyleCnt="3">
        <dgm:presLayoutVars>
          <dgm:chMax val="1"/>
          <dgm:bulletEnabled val="1"/>
        </dgm:presLayoutVars>
      </dgm:prSet>
      <dgm:spPr/>
    </dgm:pt>
    <dgm:pt modelId="{5B139DFE-E91E-434F-BC5D-0A0095BB714D}" type="pres">
      <dgm:prSet presAssocID="{2A4BCA4F-2447-FD49-A37A-01D2B4C52771}" presName="gear2srcNode" presStyleLbl="node1" presStyleIdx="1" presStyleCnt="3"/>
      <dgm:spPr/>
    </dgm:pt>
    <dgm:pt modelId="{6D32653D-5D93-EE40-AE82-7E26FF6F6912}" type="pres">
      <dgm:prSet presAssocID="{2A4BCA4F-2447-FD49-A37A-01D2B4C52771}" presName="gear2dstNode" presStyleLbl="node1" presStyleIdx="1" presStyleCnt="3"/>
      <dgm:spPr/>
    </dgm:pt>
    <dgm:pt modelId="{CA7BE7DA-219D-B846-9C24-D2392DE120CA}" type="pres">
      <dgm:prSet presAssocID="{E1D9D4BB-0F85-CE46-8261-5A915D00D730}" presName="gear3" presStyleLbl="node1" presStyleIdx="2" presStyleCnt="3"/>
      <dgm:spPr/>
    </dgm:pt>
    <dgm:pt modelId="{3EBB4A07-6F4E-6D41-AF7A-54304E597194}" type="pres">
      <dgm:prSet presAssocID="{E1D9D4BB-0F85-CE46-8261-5A915D00D730}" presName="gear3tx" presStyleLbl="node1" presStyleIdx="2" presStyleCnt="3">
        <dgm:presLayoutVars>
          <dgm:chMax val="1"/>
          <dgm:bulletEnabled val="1"/>
        </dgm:presLayoutVars>
      </dgm:prSet>
      <dgm:spPr/>
    </dgm:pt>
    <dgm:pt modelId="{9439B1B6-CF2D-8D4A-B401-6B5BC3D9DD67}" type="pres">
      <dgm:prSet presAssocID="{E1D9D4BB-0F85-CE46-8261-5A915D00D730}" presName="gear3srcNode" presStyleLbl="node1" presStyleIdx="2" presStyleCnt="3"/>
      <dgm:spPr/>
    </dgm:pt>
    <dgm:pt modelId="{0B3566E0-7F52-5640-A244-4136F999EFC4}" type="pres">
      <dgm:prSet presAssocID="{E1D9D4BB-0F85-CE46-8261-5A915D00D730}" presName="gear3dstNode" presStyleLbl="node1" presStyleIdx="2" presStyleCnt="3"/>
      <dgm:spPr/>
    </dgm:pt>
    <dgm:pt modelId="{3EADAF39-408F-604E-A525-EB9F574A2DD4}" type="pres">
      <dgm:prSet presAssocID="{569D2940-71CA-6C45-A517-9DA85AF9C87B}" presName="connector1" presStyleLbl="sibTrans2D1" presStyleIdx="0" presStyleCnt="3"/>
      <dgm:spPr/>
    </dgm:pt>
    <dgm:pt modelId="{C97AEB5B-BE56-5742-B512-70D01CB86FF9}" type="pres">
      <dgm:prSet presAssocID="{AB775F6E-EF05-5D42-8632-EDC4D0DC69CC}" presName="connector2" presStyleLbl="sibTrans2D1" presStyleIdx="1" presStyleCnt="3"/>
      <dgm:spPr/>
    </dgm:pt>
    <dgm:pt modelId="{A5B800DD-2DA8-E041-872C-3B0A30C24FF4}" type="pres">
      <dgm:prSet presAssocID="{55D9D8A9-8A3A-EF47-91A1-ADCE658F0ECC}" presName="connector3" presStyleLbl="sibTrans2D1" presStyleIdx="2" presStyleCnt="3"/>
      <dgm:spPr/>
    </dgm:pt>
  </dgm:ptLst>
  <dgm:cxnLst>
    <dgm:cxn modelId="{4BAECE1A-C6B5-604C-9D97-093A77AC87DF}" type="presOf" srcId="{2A4BCA4F-2447-FD49-A37A-01D2B4C52771}" destId="{6D32653D-5D93-EE40-AE82-7E26FF6F6912}" srcOrd="2" destOrd="0" presId="urn:microsoft.com/office/officeart/2005/8/layout/gear1"/>
    <dgm:cxn modelId="{F79E2C22-C2AC-F44A-9E64-DE3CA6AC53DD}" srcId="{9673E8B2-5AF6-9D42-85D2-B1F472A652E5}" destId="{2A4BCA4F-2447-FD49-A37A-01D2B4C52771}" srcOrd="1" destOrd="0" parTransId="{7F9C628B-9F21-BE49-B1D3-37AA21DDA165}" sibTransId="{AB775F6E-EF05-5D42-8632-EDC4D0DC69CC}"/>
    <dgm:cxn modelId="{B4A8CC34-DDB1-464E-A7E6-0C4F22A1178A}" type="presOf" srcId="{2A4BCA4F-2447-FD49-A37A-01D2B4C52771}" destId="{EA41DC92-E9E7-6848-AB47-0024F023E880}" srcOrd="0" destOrd="0" presId="urn:microsoft.com/office/officeart/2005/8/layout/gear1"/>
    <dgm:cxn modelId="{70F0185B-C0F0-6142-BE12-4F853E71E6EB}" type="presOf" srcId="{55D9D8A9-8A3A-EF47-91A1-ADCE658F0ECC}" destId="{A5B800DD-2DA8-E041-872C-3B0A30C24FF4}" srcOrd="0" destOrd="0" presId="urn:microsoft.com/office/officeart/2005/8/layout/gear1"/>
    <dgm:cxn modelId="{9774E362-B45A-4743-87E6-E2A2E0CA9310}" type="presOf" srcId="{E1D9D4BB-0F85-CE46-8261-5A915D00D730}" destId="{3EBB4A07-6F4E-6D41-AF7A-54304E597194}" srcOrd="1" destOrd="0" presId="urn:microsoft.com/office/officeart/2005/8/layout/gear1"/>
    <dgm:cxn modelId="{9C7FA353-D85A-5543-8E4D-2D8DE346B631}" type="presOf" srcId="{64055DBE-5F45-2242-828F-A8D39892A272}" destId="{7AD93F01-6A1D-CE49-BFA1-40F30269D2AD}" srcOrd="2" destOrd="0" presId="urn:microsoft.com/office/officeart/2005/8/layout/gear1"/>
    <dgm:cxn modelId="{8E21EE79-3E1F-8447-9910-5288AE2B57F1}" type="presOf" srcId="{9673E8B2-5AF6-9D42-85D2-B1F472A652E5}" destId="{CA8211DA-7E74-624D-89BA-52F041F31812}" srcOrd="0" destOrd="0" presId="urn:microsoft.com/office/officeart/2005/8/layout/gear1"/>
    <dgm:cxn modelId="{C7381B93-8ABB-5043-948D-0B951437AF29}" type="presOf" srcId="{2A4BCA4F-2447-FD49-A37A-01D2B4C52771}" destId="{5B139DFE-E91E-434F-BC5D-0A0095BB714D}" srcOrd="1" destOrd="0" presId="urn:microsoft.com/office/officeart/2005/8/layout/gear1"/>
    <dgm:cxn modelId="{0EF688AA-5EAF-5E4E-8343-AA08373925BC}" type="presOf" srcId="{E1D9D4BB-0F85-CE46-8261-5A915D00D730}" destId="{9439B1B6-CF2D-8D4A-B401-6B5BC3D9DD67}" srcOrd="2" destOrd="0" presId="urn:microsoft.com/office/officeart/2005/8/layout/gear1"/>
    <dgm:cxn modelId="{31B734C6-5032-2E4F-B465-2270BC87A5B1}" srcId="{9673E8B2-5AF6-9D42-85D2-B1F472A652E5}" destId="{64055DBE-5F45-2242-828F-A8D39892A272}" srcOrd="0" destOrd="0" parTransId="{6A240349-AD88-5141-A739-81E05FCBA5CE}" sibTransId="{569D2940-71CA-6C45-A517-9DA85AF9C87B}"/>
    <dgm:cxn modelId="{E1B3B7CB-220B-0C4D-81F8-4A93BF696C2E}" srcId="{9673E8B2-5AF6-9D42-85D2-B1F472A652E5}" destId="{71AD5582-C951-684D-A6E2-7137EE910F79}" srcOrd="3" destOrd="0" parTransId="{58D5BF23-8A5A-2E40-9412-0010375910C8}" sibTransId="{0D22CED6-E7D3-994C-8782-DDC36790176C}"/>
    <dgm:cxn modelId="{F2F475CC-2B81-5F4E-AA12-4525C010643D}" type="presOf" srcId="{64055DBE-5F45-2242-828F-A8D39892A272}" destId="{FA521D2A-C68A-314F-9A2A-CE81DFEAFB6E}" srcOrd="1" destOrd="0" presId="urn:microsoft.com/office/officeart/2005/8/layout/gear1"/>
    <dgm:cxn modelId="{1E5AFBD2-B514-1D47-A666-40B39A360764}" type="presOf" srcId="{569D2940-71CA-6C45-A517-9DA85AF9C87B}" destId="{3EADAF39-408F-604E-A525-EB9F574A2DD4}" srcOrd="0" destOrd="0" presId="urn:microsoft.com/office/officeart/2005/8/layout/gear1"/>
    <dgm:cxn modelId="{32CA28D7-D7C5-5A47-B844-254849165368}" type="presOf" srcId="{64055DBE-5F45-2242-828F-A8D39892A272}" destId="{00C3A419-DC43-7440-B91A-56C43C0FBF32}" srcOrd="0" destOrd="0" presId="urn:microsoft.com/office/officeart/2005/8/layout/gear1"/>
    <dgm:cxn modelId="{AED75CE0-1B8F-0F4E-A4A5-45B746809D16}" type="presOf" srcId="{AB775F6E-EF05-5D42-8632-EDC4D0DC69CC}" destId="{C97AEB5B-BE56-5742-B512-70D01CB86FF9}" srcOrd="0" destOrd="0" presId="urn:microsoft.com/office/officeart/2005/8/layout/gear1"/>
    <dgm:cxn modelId="{23472CE8-4CAA-674B-9DEA-27D3F68138C1}" srcId="{9673E8B2-5AF6-9D42-85D2-B1F472A652E5}" destId="{E1D9D4BB-0F85-CE46-8261-5A915D00D730}" srcOrd="2" destOrd="0" parTransId="{81ACE61F-C03E-8B4C-ADDB-CA9ADC80092D}" sibTransId="{55D9D8A9-8A3A-EF47-91A1-ADCE658F0ECC}"/>
    <dgm:cxn modelId="{C53955FD-4AB1-B54F-B7C9-3B6D709ED473}" type="presOf" srcId="{E1D9D4BB-0F85-CE46-8261-5A915D00D730}" destId="{0B3566E0-7F52-5640-A244-4136F999EFC4}" srcOrd="3" destOrd="0" presId="urn:microsoft.com/office/officeart/2005/8/layout/gear1"/>
    <dgm:cxn modelId="{86FFB9FF-D92C-CF45-A102-2458095F953B}" type="presOf" srcId="{E1D9D4BB-0F85-CE46-8261-5A915D00D730}" destId="{CA7BE7DA-219D-B846-9C24-D2392DE120CA}" srcOrd="0" destOrd="0" presId="urn:microsoft.com/office/officeart/2005/8/layout/gear1"/>
    <dgm:cxn modelId="{2C4F61B3-F630-3248-9AB1-BBA85D3C1AA0}" type="presParOf" srcId="{CA8211DA-7E74-624D-89BA-52F041F31812}" destId="{00C3A419-DC43-7440-B91A-56C43C0FBF32}" srcOrd="0" destOrd="0" presId="urn:microsoft.com/office/officeart/2005/8/layout/gear1"/>
    <dgm:cxn modelId="{A9BDECE0-4CF3-5841-82EC-EF8EADDFB92B}" type="presParOf" srcId="{CA8211DA-7E74-624D-89BA-52F041F31812}" destId="{FA521D2A-C68A-314F-9A2A-CE81DFEAFB6E}" srcOrd="1" destOrd="0" presId="urn:microsoft.com/office/officeart/2005/8/layout/gear1"/>
    <dgm:cxn modelId="{8A45D68B-65FD-6E48-9AB9-1F7543684F88}" type="presParOf" srcId="{CA8211DA-7E74-624D-89BA-52F041F31812}" destId="{7AD93F01-6A1D-CE49-BFA1-40F30269D2AD}" srcOrd="2" destOrd="0" presId="urn:microsoft.com/office/officeart/2005/8/layout/gear1"/>
    <dgm:cxn modelId="{468A027D-9F72-074B-863B-B728B29EB824}" type="presParOf" srcId="{CA8211DA-7E74-624D-89BA-52F041F31812}" destId="{EA41DC92-E9E7-6848-AB47-0024F023E880}" srcOrd="3" destOrd="0" presId="urn:microsoft.com/office/officeart/2005/8/layout/gear1"/>
    <dgm:cxn modelId="{BE6D0EFB-2B80-E144-88C0-6DA8E75830EC}" type="presParOf" srcId="{CA8211DA-7E74-624D-89BA-52F041F31812}" destId="{5B139DFE-E91E-434F-BC5D-0A0095BB714D}" srcOrd="4" destOrd="0" presId="urn:microsoft.com/office/officeart/2005/8/layout/gear1"/>
    <dgm:cxn modelId="{3C0E03F2-FC12-414E-8054-C681D9603A2D}" type="presParOf" srcId="{CA8211DA-7E74-624D-89BA-52F041F31812}" destId="{6D32653D-5D93-EE40-AE82-7E26FF6F6912}" srcOrd="5" destOrd="0" presId="urn:microsoft.com/office/officeart/2005/8/layout/gear1"/>
    <dgm:cxn modelId="{2D3F836F-5E65-8047-A727-DE4A4CE9C67C}" type="presParOf" srcId="{CA8211DA-7E74-624D-89BA-52F041F31812}" destId="{CA7BE7DA-219D-B846-9C24-D2392DE120CA}" srcOrd="6" destOrd="0" presId="urn:microsoft.com/office/officeart/2005/8/layout/gear1"/>
    <dgm:cxn modelId="{95A587A5-5EF3-F749-930A-C27E5810B022}" type="presParOf" srcId="{CA8211DA-7E74-624D-89BA-52F041F31812}" destId="{3EBB4A07-6F4E-6D41-AF7A-54304E597194}" srcOrd="7" destOrd="0" presId="urn:microsoft.com/office/officeart/2005/8/layout/gear1"/>
    <dgm:cxn modelId="{60A79261-206B-A44E-82DD-F7DF59A0E7B1}" type="presParOf" srcId="{CA8211DA-7E74-624D-89BA-52F041F31812}" destId="{9439B1B6-CF2D-8D4A-B401-6B5BC3D9DD67}" srcOrd="8" destOrd="0" presId="urn:microsoft.com/office/officeart/2005/8/layout/gear1"/>
    <dgm:cxn modelId="{EBD70DA7-F098-8649-8344-5C9147050F8A}" type="presParOf" srcId="{CA8211DA-7E74-624D-89BA-52F041F31812}" destId="{0B3566E0-7F52-5640-A244-4136F999EFC4}" srcOrd="9" destOrd="0" presId="urn:microsoft.com/office/officeart/2005/8/layout/gear1"/>
    <dgm:cxn modelId="{D062D727-6EE4-1546-803B-916DF44E20F1}" type="presParOf" srcId="{CA8211DA-7E74-624D-89BA-52F041F31812}" destId="{3EADAF39-408F-604E-A525-EB9F574A2DD4}" srcOrd="10" destOrd="0" presId="urn:microsoft.com/office/officeart/2005/8/layout/gear1"/>
    <dgm:cxn modelId="{0FB490CB-3AE9-5146-B2EB-3D5A8FE4D35C}" type="presParOf" srcId="{CA8211DA-7E74-624D-89BA-52F041F31812}" destId="{C97AEB5B-BE56-5742-B512-70D01CB86FF9}" srcOrd="11" destOrd="0" presId="urn:microsoft.com/office/officeart/2005/8/layout/gear1"/>
    <dgm:cxn modelId="{3342474D-B95B-3B4D-A5C1-EED7C5D4FE47}" type="presParOf" srcId="{CA8211DA-7E74-624D-89BA-52F041F31812}" destId="{A5B800DD-2DA8-E041-872C-3B0A30C24FF4}"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3FD78E-611C-5E4E-BE62-379DFE939C5E}" type="doc">
      <dgm:prSet loTypeId="urn:microsoft.com/office/officeart/2005/8/layout/gear1" loCatId="" qsTypeId="urn:microsoft.com/office/officeart/2005/8/quickstyle/simple1" qsCatId="simple" csTypeId="urn:microsoft.com/office/officeart/2005/8/colors/accent1_2" csCatId="accent1" phldr="1"/>
      <dgm:spPr/>
    </dgm:pt>
    <dgm:pt modelId="{9DC5E665-EE56-7C4C-BD3C-02BD067CF3C6}">
      <dgm:prSet phldrT="[Text]"/>
      <dgm:spPr/>
      <dgm:t>
        <a:bodyPr/>
        <a:lstStyle/>
        <a:p>
          <a:r>
            <a:rPr lang="en-GB" b="1" dirty="0"/>
            <a:t>Rural </a:t>
          </a:r>
          <a:r>
            <a:rPr lang="en-GB" b="1"/>
            <a:t>water enterprises</a:t>
          </a:r>
          <a:endParaRPr lang="en-GB" b="1" dirty="0"/>
        </a:p>
      </dgm:t>
    </dgm:pt>
    <dgm:pt modelId="{7AFACC60-8FFE-0643-8BF3-5D0C02F65156}" type="parTrans" cxnId="{FFCA5A36-82B0-0E48-A139-A5102596557D}">
      <dgm:prSet/>
      <dgm:spPr/>
      <dgm:t>
        <a:bodyPr/>
        <a:lstStyle/>
        <a:p>
          <a:endParaRPr lang="en-GB"/>
        </a:p>
      </dgm:t>
    </dgm:pt>
    <dgm:pt modelId="{FC8A1456-F0FB-D447-86E2-40FAD785B339}" type="sibTrans" cxnId="{FFCA5A36-82B0-0E48-A139-A5102596557D}">
      <dgm:prSet/>
      <dgm:spPr/>
      <dgm:t>
        <a:bodyPr/>
        <a:lstStyle/>
        <a:p>
          <a:endParaRPr lang="en-GB"/>
        </a:p>
      </dgm:t>
    </dgm:pt>
    <dgm:pt modelId="{6E1FBFEA-DBA8-3240-B0A5-39777E774B29}" type="pres">
      <dgm:prSet presAssocID="{803FD78E-611C-5E4E-BE62-379DFE939C5E}" presName="composite" presStyleCnt="0">
        <dgm:presLayoutVars>
          <dgm:chMax val="3"/>
          <dgm:animLvl val="lvl"/>
          <dgm:resizeHandles val="exact"/>
        </dgm:presLayoutVars>
      </dgm:prSet>
      <dgm:spPr/>
    </dgm:pt>
    <dgm:pt modelId="{62353477-A9FD-C14F-8CBE-B4EB701F5355}" type="pres">
      <dgm:prSet presAssocID="{9DC5E665-EE56-7C4C-BD3C-02BD067CF3C6}" presName="gear1" presStyleLbl="node1" presStyleIdx="0" presStyleCnt="1">
        <dgm:presLayoutVars>
          <dgm:chMax val="1"/>
          <dgm:bulletEnabled val="1"/>
        </dgm:presLayoutVars>
      </dgm:prSet>
      <dgm:spPr/>
    </dgm:pt>
    <dgm:pt modelId="{DFAADF29-917B-D94F-A790-093E580D064F}" type="pres">
      <dgm:prSet presAssocID="{9DC5E665-EE56-7C4C-BD3C-02BD067CF3C6}" presName="gear1srcNode" presStyleLbl="node1" presStyleIdx="0" presStyleCnt="1"/>
      <dgm:spPr/>
    </dgm:pt>
    <dgm:pt modelId="{52E1C020-C594-2C42-BC11-88B7E3C3A142}" type="pres">
      <dgm:prSet presAssocID="{9DC5E665-EE56-7C4C-BD3C-02BD067CF3C6}" presName="gear1dstNode" presStyleLbl="node1" presStyleIdx="0" presStyleCnt="1"/>
      <dgm:spPr/>
    </dgm:pt>
    <dgm:pt modelId="{0B358960-52BC-3347-8C20-F6884E6D53F7}" type="pres">
      <dgm:prSet presAssocID="{FC8A1456-F0FB-D447-86E2-40FAD785B339}" presName="connector1" presStyleLbl="sibTrans2D1" presStyleIdx="0" presStyleCnt="1" custScaleX="87605" custScaleY="96190" custLinFactNeighborX="-1251" custLinFactNeighborY="1251"/>
      <dgm:spPr/>
    </dgm:pt>
  </dgm:ptLst>
  <dgm:cxnLst>
    <dgm:cxn modelId="{FFCA5A36-82B0-0E48-A139-A5102596557D}" srcId="{803FD78E-611C-5E4E-BE62-379DFE939C5E}" destId="{9DC5E665-EE56-7C4C-BD3C-02BD067CF3C6}" srcOrd="0" destOrd="0" parTransId="{7AFACC60-8FFE-0643-8BF3-5D0C02F65156}" sibTransId="{FC8A1456-F0FB-D447-86E2-40FAD785B339}"/>
    <dgm:cxn modelId="{250FC070-C503-BA4E-8918-89C6D5BB85DA}" type="presOf" srcId="{803FD78E-611C-5E4E-BE62-379DFE939C5E}" destId="{6E1FBFEA-DBA8-3240-B0A5-39777E774B29}" srcOrd="0" destOrd="0" presId="urn:microsoft.com/office/officeart/2005/8/layout/gear1"/>
    <dgm:cxn modelId="{65210B71-157E-BF47-8B5A-D5B405844574}" type="presOf" srcId="{9DC5E665-EE56-7C4C-BD3C-02BD067CF3C6}" destId="{DFAADF29-917B-D94F-A790-093E580D064F}" srcOrd="1" destOrd="0" presId="urn:microsoft.com/office/officeart/2005/8/layout/gear1"/>
    <dgm:cxn modelId="{CC777076-C94F-CE4A-A49F-B0381EA101EE}" type="presOf" srcId="{9DC5E665-EE56-7C4C-BD3C-02BD067CF3C6}" destId="{52E1C020-C594-2C42-BC11-88B7E3C3A142}" srcOrd="2" destOrd="0" presId="urn:microsoft.com/office/officeart/2005/8/layout/gear1"/>
    <dgm:cxn modelId="{1EE79492-3D3E-3E45-8981-9168ACE06AFC}" type="presOf" srcId="{9DC5E665-EE56-7C4C-BD3C-02BD067CF3C6}" destId="{62353477-A9FD-C14F-8CBE-B4EB701F5355}" srcOrd="0" destOrd="0" presId="urn:microsoft.com/office/officeart/2005/8/layout/gear1"/>
    <dgm:cxn modelId="{A89244EA-67E0-0640-8A29-271D17182646}" type="presOf" srcId="{FC8A1456-F0FB-D447-86E2-40FAD785B339}" destId="{0B358960-52BC-3347-8C20-F6884E6D53F7}" srcOrd="0" destOrd="0" presId="urn:microsoft.com/office/officeart/2005/8/layout/gear1"/>
    <dgm:cxn modelId="{37A0FEEE-A518-BC4B-8A4C-AAAF1FCD2153}" type="presParOf" srcId="{6E1FBFEA-DBA8-3240-B0A5-39777E774B29}" destId="{62353477-A9FD-C14F-8CBE-B4EB701F5355}" srcOrd="0" destOrd="0" presId="urn:microsoft.com/office/officeart/2005/8/layout/gear1"/>
    <dgm:cxn modelId="{784758A5-53D2-2548-A079-EFB9634C3DAA}" type="presParOf" srcId="{6E1FBFEA-DBA8-3240-B0A5-39777E774B29}" destId="{DFAADF29-917B-D94F-A790-093E580D064F}" srcOrd="1" destOrd="0" presId="urn:microsoft.com/office/officeart/2005/8/layout/gear1"/>
    <dgm:cxn modelId="{0AD51ADF-660A-C647-9426-4252D53A1667}" type="presParOf" srcId="{6E1FBFEA-DBA8-3240-B0A5-39777E774B29}" destId="{52E1C020-C594-2C42-BC11-88B7E3C3A142}" srcOrd="2" destOrd="0" presId="urn:microsoft.com/office/officeart/2005/8/layout/gear1"/>
    <dgm:cxn modelId="{F04FB22B-0E85-3A40-9FF2-0B81F3EADC76}" type="presParOf" srcId="{6E1FBFEA-DBA8-3240-B0A5-39777E774B29}" destId="{0B358960-52BC-3347-8C20-F6884E6D53F7}" srcOrd="3" destOrd="0" presId="urn:microsoft.com/office/officeart/2005/8/layout/gear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673E8B2-5AF6-9D42-85D2-B1F472A652E5}" type="doc">
      <dgm:prSet loTypeId="urn:microsoft.com/office/officeart/2005/8/layout/gear1" loCatId="" qsTypeId="urn:microsoft.com/office/officeart/2005/8/quickstyle/simple1" qsCatId="simple" csTypeId="urn:microsoft.com/office/officeart/2005/8/colors/accent1_2" csCatId="accent1" phldr="1"/>
      <dgm:spPr/>
    </dgm:pt>
    <dgm:pt modelId="{64055DBE-5F45-2242-828F-A8D39892A272}">
      <dgm:prSet phldrT="[Text]" custT="1"/>
      <dgm:spPr/>
      <dgm:t>
        <a:bodyPr/>
        <a:lstStyle/>
        <a:p>
          <a:r>
            <a:rPr lang="en-GB" sz="2400" b="1" dirty="0"/>
            <a:t>Rural water financing and regulation</a:t>
          </a:r>
        </a:p>
      </dgm:t>
    </dgm:pt>
    <dgm:pt modelId="{6A240349-AD88-5141-A739-81E05FCBA5CE}" type="parTrans" cxnId="{31B734C6-5032-2E4F-B465-2270BC87A5B1}">
      <dgm:prSet/>
      <dgm:spPr/>
      <dgm:t>
        <a:bodyPr/>
        <a:lstStyle/>
        <a:p>
          <a:endParaRPr lang="en-GB"/>
        </a:p>
      </dgm:t>
    </dgm:pt>
    <dgm:pt modelId="{569D2940-71CA-6C45-A517-9DA85AF9C87B}" type="sibTrans" cxnId="{31B734C6-5032-2E4F-B465-2270BC87A5B1}">
      <dgm:prSet/>
      <dgm:spPr/>
      <dgm:t>
        <a:bodyPr/>
        <a:lstStyle/>
        <a:p>
          <a:endParaRPr lang="en-GB"/>
        </a:p>
      </dgm:t>
    </dgm:pt>
    <dgm:pt modelId="{2A4BCA4F-2447-FD49-A37A-01D2B4C52771}">
      <dgm:prSet phldrT="[Text]"/>
      <dgm:spPr/>
      <dgm:t>
        <a:bodyPr/>
        <a:lstStyle/>
        <a:p>
          <a:r>
            <a:rPr lang="en-GB" b="1" dirty="0"/>
            <a:t>Local supply chains</a:t>
          </a:r>
        </a:p>
      </dgm:t>
    </dgm:pt>
    <dgm:pt modelId="{7F9C628B-9F21-BE49-B1D3-37AA21DDA165}" type="parTrans" cxnId="{F79E2C22-C2AC-F44A-9E64-DE3CA6AC53DD}">
      <dgm:prSet/>
      <dgm:spPr/>
      <dgm:t>
        <a:bodyPr/>
        <a:lstStyle/>
        <a:p>
          <a:endParaRPr lang="en-GB"/>
        </a:p>
      </dgm:t>
    </dgm:pt>
    <dgm:pt modelId="{AB775F6E-EF05-5D42-8632-EDC4D0DC69CC}" type="sibTrans" cxnId="{F79E2C22-C2AC-F44A-9E64-DE3CA6AC53DD}">
      <dgm:prSet/>
      <dgm:spPr/>
      <dgm:t>
        <a:bodyPr/>
        <a:lstStyle/>
        <a:p>
          <a:endParaRPr lang="en-GB"/>
        </a:p>
      </dgm:t>
    </dgm:pt>
    <dgm:pt modelId="{E1D9D4BB-0F85-CE46-8261-5A915D00D730}">
      <dgm:prSet phldrT="[Text]"/>
      <dgm:spPr/>
      <dgm:t>
        <a:bodyPr/>
        <a:lstStyle/>
        <a:p>
          <a:r>
            <a:rPr lang="en-GB" b="1" dirty="0"/>
            <a:t>Information flows</a:t>
          </a:r>
        </a:p>
      </dgm:t>
    </dgm:pt>
    <dgm:pt modelId="{81ACE61F-C03E-8B4C-ADDB-CA9ADC80092D}" type="parTrans" cxnId="{23472CE8-4CAA-674B-9DEA-27D3F68138C1}">
      <dgm:prSet/>
      <dgm:spPr/>
      <dgm:t>
        <a:bodyPr/>
        <a:lstStyle/>
        <a:p>
          <a:endParaRPr lang="en-GB"/>
        </a:p>
      </dgm:t>
    </dgm:pt>
    <dgm:pt modelId="{55D9D8A9-8A3A-EF47-91A1-ADCE658F0ECC}" type="sibTrans" cxnId="{23472CE8-4CAA-674B-9DEA-27D3F68138C1}">
      <dgm:prSet/>
      <dgm:spPr/>
      <dgm:t>
        <a:bodyPr/>
        <a:lstStyle/>
        <a:p>
          <a:endParaRPr lang="en-GB"/>
        </a:p>
      </dgm:t>
    </dgm:pt>
    <dgm:pt modelId="{71AD5582-C951-684D-A6E2-7137EE910F79}">
      <dgm:prSet phldrT="[Text]"/>
      <dgm:spPr/>
      <dgm:t>
        <a:bodyPr/>
        <a:lstStyle/>
        <a:p>
          <a:endParaRPr lang="en-GB" dirty="0"/>
        </a:p>
      </dgm:t>
    </dgm:pt>
    <dgm:pt modelId="{58D5BF23-8A5A-2E40-9412-0010375910C8}" type="parTrans" cxnId="{E1B3B7CB-220B-0C4D-81F8-4A93BF696C2E}">
      <dgm:prSet/>
      <dgm:spPr/>
      <dgm:t>
        <a:bodyPr/>
        <a:lstStyle/>
        <a:p>
          <a:endParaRPr lang="en-GB"/>
        </a:p>
      </dgm:t>
    </dgm:pt>
    <dgm:pt modelId="{0D22CED6-E7D3-994C-8782-DDC36790176C}" type="sibTrans" cxnId="{E1B3B7CB-220B-0C4D-81F8-4A93BF696C2E}">
      <dgm:prSet/>
      <dgm:spPr/>
      <dgm:t>
        <a:bodyPr/>
        <a:lstStyle/>
        <a:p>
          <a:endParaRPr lang="en-GB"/>
        </a:p>
      </dgm:t>
    </dgm:pt>
    <dgm:pt modelId="{CA8211DA-7E74-624D-89BA-52F041F31812}" type="pres">
      <dgm:prSet presAssocID="{9673E8B2-5AF6-9D42-85D2-B1F472A652E5}" presName="composite" presStyleCnt="0">
        <dgm:presLayoutVars>
          <dgm:chMax val="3"/>
          <dgm:animLvl val="lvl"/>
          <dgm:resizeHandles val="exact"/>
        </dgm:presLayoutVars>
      </dgm:prSet>
      <dgm:spPr/>
    </dgm:pt>
    <dgm:pt modelId="{00C3A419-DC43-7440-B91A-56C43C0FBF32}" type="pres">
      <dgm:prSet presAssocID="{64055DBE-5F45-2242-828F-A8D39892A272}" presName="gear1" presStyleLbl="node1" presStyleIdx="0" presStyleCnt="3">
        <dgm:presLayoutVars>
          <dgm:chMax val="1"/>
          <dgm:bulletEnabled val="1"/>
        </dgm:presLayoutVars>
      </dgm:prSet>
      <dgm:spPr/>
    </dgm:pt>
    <dgm:pt modelId="{FA521D2A-C68A-314F-9A2A-CE81DFEAFB6E}" type="pres">
      <dgm:prSet presAssocID="{64055DBE-5F45-2242-828F-A8D39892A272}" presName="gear1srcNode" presStyleLbl="node1" presStyleIdx="0" presStyleCnt="3"/>
      <dgm:spPr/>
    </dgm:pt>
    <dgm:pt modelId="{7AD93F01-6A1D-CE49-BFA1-40F30269D2AD}" type="pres">
      <dgm:prSet presAssocID="{64055DBE-5F45-2242-828F-A8D39892A272}" presName="gear1dstNode" presStyleLbl="node1" presStyleIdx="0" presStyleCnt="3"/>
      <dgm:spPr/>
    </dgm:pt>
    <dgm:pt modelId="{EA41DC92-E9E7-6848-AB47-0024F023E880}" type="pres">
      <dgm:prSet presAssocID="{2A4BCA4F-2447-FD49-A37A-01D2B4C52771}" presName="gear2" presStyleLbl="node1" presStyleIdx="1" presStyleCnt="3">
        <dgm:presLayoutVars>
          <dgm:chMax val="1"/>
          <dgm:bulletEnabled val="1"/>
        </dgm:presLayoutVars>
      </dgm:prSet>
      <dgm:spPr/>
    </dgm:pt>
    <dgm:pt modelId="{5B139DFE-E91E-434F-BC5D-0A0095BB714D}" type="pres">
      <dgm:prSet presAssocID="{2A4BCA4F-2447-FD49-A37A-01D2B4C52771}" presName="gear2srcNode" presStyleLbl="node1" presStyleIdx="1" presStyleCnt="3"/>
      <dgm:spPr/>
    </dgm:pt>
    <dgm:pt modelId="{6D32653D-5D93-EE40-AE82-7E26FF6F6912}" type="pres">
      <dgm:prSet presAssocID="{2A4BCA4F-2447-FD49-A37A-01D2B4C52771}" presName="gear2dstNode" presStyleLbl="node1" presStyleIdx="1" presStyleCnt="3"/>
      <dgm:spPr/>
    </dgm:pt>
    <dgm:pt modelId="{CA7BE7DA-219D-B846-9C24-D2392DE120CA}" type="pres">
      <dgm:prSet presAssocID="{E1D9D4BB-0F85-CE46-8261-5A915D00D730}" presName="gear3" presStyleLbl="node1" presStyleIdx="2" presStyleCnt="3"/>
      <dgm:spPr/>
    </dgm:pt>
    <dgm:pt modelId="{3EBB4A07-6F4E-6D41-AF7A-54304E597194}" type="pres">
      <dgm:prSet presAssocID="{E1D9D4BB-0F85-CE46-8261-5A915D00D730}" presName="gear3tx" presStyleLbl="node1" presStyleIdx="2" presStyleCnt="3">
        <dgm:presLayoutVars>
          <dgm:chMax val="1"/>
          <dgm:bulletEnabled val="1"/>
        </dgm:presLayoutVars>
      </dgm:prSet>
      <dgm:spPr/>
    </dgm:pt>
    <dgm:pt modelId="{9439B1B6-CF2D-8D4A-B401-6B5BC3D9DD67}" type="pres">
      <dgm:prSet presAssocID="{E1D9D4BB-0F85-CE46-8261-5A915D00D730}" presName="gear3srcNode" presStyleLbl="node1" presStyleIdx="2" presStyleCnt="3"/>
      <dgm:spPr/>
    </dgm:pt>
    <dgm:pt modelId="{0B3566E0-7F52-5640-A244-4136F999EFC4}" type="pres">
      <dgm:prSet presAssocID="{E1D9D4BB-0F85-CE46-8261-5A915D00D730}" presName="gear3dstNode" presStyleLbl="node1" presStyleIdx="2" presStyleCnt="3"/>
      <dgm:spPr/>
    </dgm:pt>
    <dgm:pt modelId="{3EADAF39-408F-604E-A525-EB9F574A2DD4}" type="pres">
      <dgm:prSet presAssocID="{569D2940-71CA-6C45-A517-9DA85AF9C87B}" presName="connector1" presStyleLbl="sibTrans2D1" presStyleIdx="0" presStyleCnt="3"/>
      <dgm:spPr/>
    </dgm:pt>
    <dgm:pt modelId="{C97AEB5B-BE56-5742-B512-70D01CB86FF9}" type="pres">
      <dgm:prSet presAssocID="{AB775F6E-EF05-5D42-8632-EDC4D0DC69CC}" presName="connector2" presStyleLbl="sibTrans2D1" presStyleIdx="1" presStyleCnt="3"/>
      <dgm:spPr/>
    </dgm:pt>
    <dgm:pt modelId="{A5B800DD-2DA8-E041-872C-3B0A30C24FF4}" type="pres">
      <dgm:prSet presAssocID="{55D9D8A9-8A3A-EF47-91A1-ADCE658F0ECC}" presName="connector3" presStyleLbl="sibTrans2D1" presStyleIdx="2" presStyleCnt="3"/>
      <dgm:spPr/>
    </dgm:pt>
  </dgm:ptLst>
  <dgm:cxnLst>
    <dgm:cxn modelId="{4BAECE1A-C6B5-604C-9D97-093A77AC87DF}" type="presOf" srcId="{2A4BCA4F-2447-FD49-A37A-01D2B4C52771}" destId="{6D32653D-5D93-EE40-AE82-7E26FF6F6912}" srcOrd="2" destOrd="0" presId="urn:microsoft.com/office/officeart/2005/8/layout/gear1"/>
    <dgm:cxn modelId="{F79E2C22-C2AC-F44A-9E64-DE3CA6AC53DD}" srcId="{9673E8B2-5AF6-9D42-85D2-B1F472A652E5}" destId="{2A4BCA4F-2447-FD49-A37A-01D2B4C52771}" srcOrd="1" destOrd="0" parTransId="{7F9C628B-9F21-BE49-B1D3-37AA21DDA165}" sibTransId="{AB775F6E-EF05-5D42-8632-EDC4D0DC69CC}"/>
    <dgm:cxn modelId="{B4A8CC34-DDB1-464E-A7E6-0C4F22A1178A}" type="presOf" srcId="{2A4BCA4F-2447-FD49-A37A-01D2B4C52771}" destId="{EA41DC92-E9E7-6848-AB47-0024F023E880}" srcOrd="0" destOrd="0" presId="urn:microsoft.com/office/officeart/2005/8/layout/gear1"/>
    <dgm:cxn modelId="{70F0185B-C0F0-6142-BE12-4F853E71E6EB}" type="presOf" srcId="{55D9D8A9-8A3A-EF47-91A1-ADCE658F0ECC}" destId="{A5B800DD-2DA8-E041-872C-3B0A30C24FF4}" srcOrd="0" destOrd="0" presId="urn:microsoft.com/office/officeart/2005/8/layout/gear1"/>
    <dgm:cxn modelId="{9774E362-B45A-4743-87E6-E2A2E0CA9310}" type="presOf" srcId="{E1D9D4BB-0F85-CE46-8261-5A915D00D730}" destId="{3EBB4A07-6F4E-6D41-AF7A-54304E597194}" srcOrd="1" destOrd="0" presId="urn:microsoft.com/office/officeart/2005/8/layout/gear1"/>
    <dgm:cxn modelId="{9C7FA353-D85A-5543-8E4D-2D8DE346B631}" type="presOf" srcId="{64055DBE-5F45-2242-828F-A8D39892A272}" destId="{7AD93F01-6A1D-CE49-BFA1-40F30269D2AD}" srcOrd="2" destOrd="0" presId="urn:microsoft.com/office/officeart/2005/8/layout/gear1"/>
    <dgm:cxn modelId="{8E21EE79-3E1F-8447-9910-5288AE2B57F1}" type="presOf" srcId="{9673E8B2-5AF6-9D42-85D2-B1F472A652E5}" destId="{CA8211DA-7E74-624D-89BA-52F041F31812}" srcOrd="0" destOrd="0" presId="urn:microsoft.com/office/officeart/2005/8/layout/gear1"/>
    <dgm:cxn modelId="{C7381B93-8ABB-5043-948D-0B951437AF29}" type="presOf" srcId="{2A4BCA4F-2447-FD49-A37A-01D2B4C52771}" destId="{5B139DFE-E91E-434F-BC5D-0A0095BB714D}" srcOrd="1" destOrd="0" presId="urn:microsoft.com/office/officeart/2005/8/layout/gear1"/>
    <dgm:cxn modelId="{0EF688AA-5EAF-5E4E-8343-AA08373925BC}" type="presOf" srcId="{E1D9D4BB-0F85-CE46-8261-5A915D00D730}" destId="{9439B1B6-CF2D-8D4A-B401-6B5BC3D9DD67}" srcOrd="2" destOrd="0" presId="urn:microsoft.com/office/officeart/2005/8/layout/gear1"/>
    <dgm:cxn modelId="{31B734C6-5032-2E4F-B465-2270BC87A5B1}" srcId="{9673E8B2-5AF6-9D42-85D2-B1F472A652E5}" destId="{64055DBE-5F45-2242-828F-A8D39892A272}" srcOrd="0" destOrd="0" parTransId="{6A240349-AD88-5141-A739-81E05FCBA5CE}" sibTransId="{569D2940-71CA-6C45-A517-9DA85AF9C87B}"/>
    <dgm:cxn modelId="{E1B3B7CB-220B-0C4D-81F8-4A93BF696C2E}" srcId="{9673E8B2-5AF6-9D42-85D2-B1F472A652E5}" destId="{71AD5582-C951-684D-A6E2-7137EE910F79}" srcOrd="3" destOrd="0" parTransId="{58D5BF23-8A5A-2E40-9412-0010375910C8}" sibTransId="{0D22CED6-E7D3-994C-8782-DDC36790176C}"/>
    <dgm:cxn modelId="{F2F475CC-2B81-5F4E-AA12-4525C010643D}" type="presOf" srcId="{64055DBE-5F45-2242-828F-A8D39892A272}" destId="{FA521D2A-C68A-314F-9A2A-CE81DFEAFB6E}" srcOrd="1" destOrd="0" presId="urn:microsoft.com/office/officeart/2005/8/layout/gear1"/>
    <dgm:cxn modelId="{1E5AFBD2-B514-1D47-A666-40B39A360764}" type="presOf" srcId="{569D2940-71CA-6C45-A517-9DA85AF9C87B}" destId="{3EADAF39-408F-604E-A525-EB9F574A2DD4}" srcOrd="0" destOrd="0" presId="urn:microsoft.com/office/officeart/2005/8/layout/gear1"/>
    <dgm:cxn modelId="{32CA28D7-D7C5-5A47-B844-254849165368}" type="presOf" srcId="{64055DBE-5F45-2242-828F-A8D39892A272}" destId="{00C3A419-DC43-7440-B91A-56C43C0FBF32}" srcOrd="0" destOrd="0" presId="urn:microsoft.com/office/officeart/2005/8/layout/gear1"/>
    <dgm:cxn modelId="{AED75CE0-1B8F-0F4E-A4A5-45B746809D16}" type="presOf" srcId="{AB775F6E-EF05-5D42-8632-EDC4D0DC69CC}" destId="{C97AEB5B-BE56-5742-B512-70D01CB86FF9}" srcOrd="0" destOrd="0" presId="urn:microsoft.com/office/officeart/2005/8/layout/gear1"/>
    <dgm:cxn modelId="{23472CE8-4CAA-674B-9DEA-27D3F68138C1}" srcId="{9673E8B2-5AF6-9D42-85D2-B1F472A652E5}" destId="{E1D9D4BB-0F85-CE46-8261-5A915D00D730}" srcOrd="2" destOrd="0" parTransId="{81ACE61F-C03E-8B4C-ADDB-CA9ADC80092D}" sibTransId="{55D9D8A9-8A3A-EF47-91A1-ADCE658F0ECC}"/>
    <dgm:cxn modelId="{C53955FD-4AB1-B54F-B7C9-3B6D709ED473}" type="presOf" srcId="{E1D9D4BB-0F85-CE46-8261-5A915D00D730}" destId="{0B3566E0-7F52-5640-A244-4136F999EFC4}" srcOrd="3" destOrd="0" presId="urn:microsoft.com/office/officeart/2005/8/layout/gear1"/>
    <dgm:cxn modelId="{86FFB9FF-D92C-CF45-A102-2458095F953B}" type="presOf" srcId="{E1D9D4BB-0F85-CE46-8261-5A915D00D730}" destId="{CA7BE7DA-219D-B846-9C24-D2392DE120CA}" srcOrd="0" destOrd="0" presId="urn:microsoft.com/office/officeart/2005/8/layout/gear1"/>
    <dgm:cxn modelId="{2C4F61B3-F630-3248-9AB1-BBA85D3C1AA0}" type="presParOf" srcId="{CA8211DA-7E74-624D-89BA-52F041F31812}" destId="{00C3A419-DC43-7440-B91A-56C43C0FBF32}" srcOrd="0" destOrd="0" presId="urn:microsoft.com/office/officeart/2005/8/layout/gear1"/>
    <dgm:cxn modelId="{A9BDECE0-4CF3-5841-82EC-EF8EADDFB92B}" type="presParOf" srcId="{CA8211DA-7E74-624D-89BA-52F041F31812}" destId="{FA521D2A-C68A-314F-9A2A-CE81DFEAFB6E}" srcOrd="1" destOrd="0" presId="urn:microsoft.com/office/officeart/2005/8/layout/gear1"/>
    <dgm:cxn modelId="{8A45D68B-65FD-6E48-9AB9-1F7543684F88}" type="presParOf" srcId="{CA8211DA-7E74-624D-89BA-52F041F31812}" destId="{7AD93F01-6A1D-CE49-BFA1-40F30269D2AD}" srcOrd="2" destOrd="0" presId="urn:microsoft.com/office/officeart/2005/8/layout/gear1"/>
    <dgm:cxn modelId="{468A027D-9F72-074B-863B-B728B29EB824}" type="presParOf" srcId="{CA8211DA-7E74-624D-89BA-52F041F31812}" destId="{EA41DC92-E9E7-6848-AB47-0024F023E880}" srcOrd="3" destOrd="0" presId="urn:microsoft.com/office/officeart/2005/8/layout/gear1"/>
    <dgm:cxn modelId="{BE6D0EFB-2B80-E144-88C0-6DA8E75830EC}" type="presParOf" srcId="{CA8211DA-7E74-624D-89BA-52F041F31812}" destId="{5B139DFE-E91E-434F-BC5D-0A0095BB714D}" srcOrd="4" destOrd="0" presId="urn:microsoft.com/office/officeart/2005/8/layout/gear1"/>
    <dgm:cxn modelId="{3C0E03F2-FC12-414E-8054-C681D9603A2D}" type="presParOf" srcId="{CA8211DA-7E74-624D-89BA-52F041F31812}" destId="{6D32653D-5D93-EE40-AE82-7E26FF6F6912}" srcOrd="5" destOrd="0" presId="urn:microsoft.com/office/officeart/2005/8/layout/gear1"/>
    <dgm:cxn modelId="{2D3F836F-5E65-8047-A727-DE4A4CE9C67C}" type="presParOf" srcId="{CA8211DA-7E74-624D-89BA-52F041F31812}" destId="{CA7BE7DA-219D-B846-9C24-D2392DE120CA}" srcOrd="6" destOrd="0" presId="urn:microsoft.com/office/officeart/2005/8/layout/gear1"/>
    <dgm:cxn modelId="{95A587A5-5EF3-F749-930A-C27E5810B022}" type="presParOf" srcId="{CA8211DA-7E74-624D-89BA-52F041F31812}" destId="{3EBB4A07-6F4E-6D41-AF7A-54304E597194}" srcOrd="7" destOrd="0" presId="urn:microsoft.com/office/officeart/2005/8/layout/gear1"/>
    <dgm:cxn modelId="{60A79261-206B-A44E-82DD-F7DF59A0E7B1}" type="presParOf" srcId="{CA8211DA-7E74-624D-89BA-52F041F31812}" destId="{9439B1B6-CF2D-8D4A-B401-6B5BC3D9DD67}" srcOrd="8" destOrd="0" presId="urn:microsoft.com/office/officeart/2005/8/layout/gear1"/>
    <dgm:cxn modelId="{EBD70DA7-F098-8649-8344-5C9147050F8A}" type="presParOf" srcId="{CA8211DA-7E74-624D-89BA-52F041F31812}" destId="{0B3566E0-7F52-5640-A244-4136F999EFC4}" srcOrd="9" destOrd="0" presId="urn:microsoft.com/office/officeart/2005/8/layout/gear1"/>
    <dgm:cxn modelId="{D062D727-6EE4-1546-803B-916DF44E20F1}" type="presParOf" srcId="{CA8211DA-7E74-624D-89BA-52F041F31812}" destId="{3EADAF39-408F-604E-A525-EB9F574A2DD4}" srcOrd="10" destOrd="0" presId="urn:microsoft.com/office/officeart/2005/8/layout/gear1"/>
    <dgm:cxn modelId="{0FB490CB-3AE9-5146-B2EB-3D5A8FE4D35C}" type="presParOf" srcId="{CA8211DA-7E74-624D-89BA-52F041F31812}" destId="{C97AEB5B-BE56-5742-B512-70D01CB86FF9}" srcOrd="11" destOrd="0" presId="urn:microsoft.com/office/officeart/2005/8/layout/gear1"/>
    <dgm:cxn modelId="{3342474D-B95B-3B4D-A5C1-EED7C5D4FE47}" type="presParOf" srcId="{CA8211DA-7E74-624D-89BA-52F041F31812}" destId="{A5B800DD-2DA8-E041-872C-3B0A30C24FF4}"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03FD78E-611C-5E4E-BE62-379DFE939C5E}" type="doc">
      <dgm:prSet loTypeId="urn:microsoft.com/office/officeart/2005/8/layout/gear1" loCatId="" qsTypeId="urn:microsoft.com/office/officeart/2005/8/quickstyle/simple1" qsCatId="simple" csTypeId="urn:microsoft.com/office/officeart/2005/8/colors/accent1_2" csCatId="accent1" phldr="1"/>
      <dgm:spPr/>
    </dgm:pt>
    <dgm:pt modelId="{9DC5E665-EE56-7C4C-BD3C-02BD067CF3C6}">
      <dgm:prSet phldrT="[Text]"/>
      <dgm:spPr/>
      <dgm:t>
        <a:bodyPr/>
        <a:lstStyle/>
        <a:p>
          <a:r>
            <a:rPr lang="en-GB" b="1" dirty="0"/>
            <a:t>Rural water enterprises</a:t>
          </a:r>
        </a:p>
      </dgm:t>
    </dgm:pt>
    <dgm:pt modelId="{7AFACC60-8FFE-0643-8BF3-5D0C02F65156}" type="parTrans" cxnId="{FFCA5A36-82B0-0E48-A139-A5102596557D}">
      <dgm:prSet/>
      <dgm:spPr/>
      <dgm:t>
        <a:bodyPr/>
        <a:lstStyle/>
        <a:p>
          <a:endParaRPr lang="en-GB"/>
        </a:p>
      </dgm:t>
    </dgm:pt>
    <dgm:pt modelId="{FC8A1456-F0FB-D447-86E2-40FAD785B339}" type="sibTrans" cxnId="{FFCA5A36-82B0-0E48-A139-A5102596557D}">
      <dgm:prSet/>
      <dgm:spPr/>
      <dgm:t>
        <a:bodyPr/>
        <a:lstStyle/>
        <a:p>
          <a:endParaRPr lang="en-GB"/>
        </a:p>
      </dgm:t>
    </dgm:pt>
    <dgm:pt modelId="{638468AA-495E-3346-B107-D2AF03F9C8DA}">
      <dgm:prSet phldrT="[Text]" custT="1"/>
      <dgm:spPr>
        <a:solidFill>
          <a:schemeClr val="tx1">
            <a:alpha val="90000"/>
          </a:schemeClr>
        </a:solidFill>
      </dgm:spPr>
      <dgm:t>
        <a:bodyPr/>
        <a:lstStyle/>
        <a:p>
          <a:r>
            <a:rPr lang="en-GB" sz="2400" b="1" dirty="0">
              <a:solidFill>
                <a:schemeClr val="bg1"/>
              </a:solidFill>
            </a:rPr>
            <a:t>Local FFP labs</a:t>
          </a:r>
        </a:p>
      </dgm:t>
    </dgm:pt>
    <dgm:pt modelId="{CC92132F-CA86-AE43-8551-FB119FCE008F}" type="parTrans" cxnId="{C056EF41-1E22-F24F-B054-C4538CDC4396}">
      <dgm:prSet/>
      <dgm:spPr/>
      <dgm:t>
        <a:bodyPr/>
        <a:lstStyle/>
        <a:p>
          <a:endParaRPr lang="en-GB"/>
        </a:p>
      </dgm:t>
    </dgm:pt>
    <dgm:pt modelId="{3AD07490-07DF-4B49-983E-6F3BA692294C}" type="sibTrans" cxnId="{C056EF41-1E22-F24F-B054-C4538CDC4396}">
      <dgm:prSet/>
      <dgm:spPr/>
      <dgm:t>
        <a:bodyPr/>
        <a:lstStyle/>
        <a:p>
          <a:endParaRPr lang="en-GB"/>
        </a:p>
      </dgm:t>
    </dgm:pt>
    <dgm:pt modelId="{6E1FBFEA-DBA8-3240-B0A5-39777E774B29}" type="pres">
      <dgm:prSet presAssocID="{803FD78E-611C-5E4E-BE62-379DFE939C5E}" presName="composite" presStyleCnt="0">
        <dgm:presLayoutVars>
          <dgm:chMax val="3"/>
          <dgm:animLvl val="lvl"/>
          <dgm:resizeHandles val="exact"/>
        </dgm:presLayoutVars>
      </dgm:prSet>
      <dgm:spPr/>
    </dgm:pt>
    <dgm:pt modelId="{62353477-A9FD-C14F-8CBE-B4EB701F5355}" type="pres">
      <dgm:prSet presAssocID="{9DC5E665-EE56-7C4C-BD3C-02BD067CF3C6}" presName="gear1" presStyleLbl="node1" presStyleIdx="0" presStyleCnt="1">
        <dgm:presLayoutVars>
          <dgm:chMax val="1"/>
          <dgm:bulletEnabled val="1"/>
        </dgm:presLayoutVars>
      </dgm:prSet>
      <dgm:spPr/>
    </dgm:pt>
    <dgm:pt modelId="{DFAADF29-917B-D94F-A790-093E580D064F}" type="pres">
      <dgm:prSet presAssocID="{9DC5E665-EE56-7C4C-BD3C-02BD067CF3C6}" presName="gear1srcNode" presStyleLbl="node1" presStyleIdx="0" presStyleCnt="1"/>
      <dgm:spPr/>
    </dgm:pt>
    <dgm:pt modelId="{52E1C020-C594-2C42-BC11-88B7E3C3A142}" type="pres">
      <dgm:prSet presAssocID="{9DC5E665-EE56-7C4C-BD3C-02BD067CF3C6}" presName="gear1dstNode" presStyleLbl="node1" presStyleIdx="0" presStyleCnt="1"/>
      <dgm:spPr/>
    </dgm:pt>
    <dgm:pt modelId="{79ABD69F-F44C-D74D-A630-0908F07ACD76}" type="pres">
      <dgm:prSet presAssocID="{9DC5E665-EE56-7C4C-BD3C-02BD067CF3C6}" presName="gear1ch" presStyleLbl="fgAcc1" presStyleIdx="0" presStyleCnt="1" custScaleX="140542" custScaleY="56979" custLinFactNeighborX="75391" custLinFactNeighborY="41678">
        <dgm:presLayoutVars>
          <dgm:chMax val="0"/>
          <dgm:bulletEnabled val="1"/>
        </dgm:presLayoutVars>
      </dgm:prSet>
      <dgm:spPr/>
    </dgm:pt>
    <dgm:pt modelId="{0B358960-52BC-3347-8C20-F6884E6D53F7}" type="pres">
      <dgm:prSet presAssocID="{FC8A1456-F0FB-D447-86E2-40FAD785B339}" presName="connector1" presStyleLbl="sibTrans2D1" presStyleIdx="0" presStyleCnt="1" custScaleX="87605" custScaleY="96190" custLinFactNeighborX="-1251" custLinFactNeighborY="1251"/>
      <dgm:spPr/>
    </dgm:pt>
  </dgm:ptLst>
  <dgm:cxnLst>
    <dgm:cxn modelId="{1A18170E-9CA8-F34B-8F50-26EA77AB1450}" type="presOf" srcId="{638468AA-495E-3346-B107-D2AF03F9C8DA}" destId="{79ABD69F-F44C-D74D-A630-0908F07ACD76}" srcOrd="0" destOrd="0" presId="urn:microsoft.com/office/officeart/2005/8/layout/gear1"/>
    <dgm:cxn modelId="{FFCA5A36-82B0-0E48-A139-A5102596557D}" srcId="{803FD78E-611C-5E4E-BE62-379DFE939C5E}" destId="{9DC5E665-EE56-7C4C-BD3C-02BD067CF3C6}" srcOrd="0" destOrd="0" parTransId="{7AFACC60-8FFE-0643-8BF3-5D0C02F65156}" sibTransId="{FC8A1456-F0FB-D447-86E2-40FAD785B339}"/>
    <dgm:cxn modelId="{C056EF41-1E22-F24F-B054-C4538CDC4396}" srcId="{9DC5E665-EE56-7C4C-BD3C-02BD067CF3C6}" destId="{638468AA-495E-3346-B107-D2AF03F9C8DA}" srcOrd="0" destOrd="0" parTransId="{CC92132F-CA86-AE43-8551-FB119FCE008F}" sibTransId="{3AD07490-07DF-4B49-983E-6F3BA692294C}"/>
    <dgm:cxn modelId="{250FC070-C503-BA4E-8918-89C6D5BB85DA}" type="presOf" srcId="{803FD78E-611C-5E4E-BE62-379DFE939C5E}" destId="{6E1FBFEA-DBA8-3240-B0A5-39777E774B29}" srcOrd="0" destOrd="0" presId="urn:microsoft.com/office/officeart/2005/8/layout/gear1"/>
    <dgm:cxn modelId="{65210B71-157E-BF47-8B5A-D5B405844574}" type="presOf" srcId="{9DC5E665-EE56-7C4C-BD3C-02BD067CF3C6}" destId="{DFAADF29-917B-D94F-A790-093E580D064F}" srcOrd="1" destOrd="0" presId="urn:microsoft.com/office/officeart/2005/8/layout/gear1"/>
    <dgm:cxn modelId="{CC777076-C94F-CE4A-A49F-B0381EA101EE}" type="presOf" srcId="{9DC5E665-EE56-7C4C-BD3C-02BD067CF3C6}" destId="{52E1C020-C594-2C42-BC11-88B7E3C3A142}" srcOrd="2" destOrd="0" presId="urn:microsoft.com/office/officeart/2005/8/layout/gear1"/>
    <dgm:cxn modelId="{1EE79492-3D3E-3E45-8981-9168ACE06AFC}" type="presOf" srcId="{9DC5E665-EE56-7C4C-BD3C-02BD067CF3C6}" destId="{62353477-A9FD-C14F-8CBE-B4EB701F5355}" srcOrd="0" destOrd="0" presId="urn:microsoft.com/office/officeart/2005/8/layout/gear1"/>
    <dgm:cxn modelId="{A89244EA-67E0-0640-8A29-271D17182646}" type="presOf" srcId="{FC8A1456-F0FB-D447-86E2-40FAD785B339}" destId="{0B358960-52BC-3347-8C20-F6884E6D53F7}" srcOrd="0" destOrd="0" presId="urn:microsoft.com/office/officeart/2005/8/layout/gear1"/>
    <dgm:cxn modelId="{37A0FEEE-A518-BC4B-8A4C-AAAF1FCD2153}" type="presParOf" srcId="{6E1FBFEA-DBA8-3240-B0A5-39777E774B29}" destId="{62353477-A9FD-C14F-8CBE-B4EB701F5355}" srcOrd="0" destOrd="0" presId="urn:microsoft.com/office/officeart/2005/8/layout/gear1"/>
    <dgm:cxn modelId="{784758A5-53D2-2548-A079-EFB9634C3DAA}" type="presParOf" srcId="{6E1FBFEA-DBA8-3240-B0A5-39777E774B29}" destId="{DFAADF29-917B-D94F-A790-093E580D064F}" srcOrd="1" destOrd="0" presId="urn:microsoft.com/office/officeart/2005/8/layout/gear1"/>
    <dgm:cxn modelId="{0AD51ADF-660A-C647-9426-4252D53A1667}" type="presParOf" srcId="{6E1FBFEA-DBA8-3240-B0A5-39777E774B29}" destId="{52E1C020-C594-2C42-BC11-88B7E3C3A142}" srcOrd="2" destOrd="0" presId="urn:microsoft.com/office/officeart/2005/8/layout/gear1"/>
    <dgm:cxn modelId="{60F3501D-5330-EB4F-8FCF-F639FB62BAF9}" type="presParOf" srcId="{6E1FBFEA-DBA8-3240-B0A5-39777E774B29}" destId="{79ABD69F-F44C-D74D-A630-0908F07ACD76}" srcOrd="3" destOrd="0" presId="urn:microsoft.com/office/officeart/2005/8/layout/gear1"/>
    <dgm:cxn modelId="{F04FB22B-0E85-3A40-9FF2-0B81F3EADC76}" type="presParOf" srcId="{6E1FBFEA-DBA8-3240-B0A5-39777E774B29}" destId="{0B358960-52BC-3347-8C20-F6884E6D53F7}" srcOrd="4" destOrd="0" presId="urn:microsoft.com/office/officeart/2005/8/layout/gear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AD72383-A965-4A82-A42D-167DFD54AB26}"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5CEF3255-25ED-4355-8F1F-647818A45FE0}">
      <dgm:prSet phldrT="[Text]" custT="1"/>
      <dgm:spPr>
        <a:solidFill>
          <a:srgbClr val="FF0000"/>
        </a:solidFill>
      </dgm:spPr>
      <dgm:t>
        <a:bodyPr/>
        <a:lstStyle/>
        <a:p>
          <a:pPr algn="l"/>
          <a:r>
            <a:rPr lang="en-US" sz="3200" b="1" dirty="0">
              <a:solidFill>
                <a:schemeClr val="bg1"/>
              </a:solidFill>
              <a:effectLst/>
              <a:latin typeface="Times New Roman" panose="02020603050405020304" pitchFamily="18" charset="0"/>
              <a:ea typeface="Calibri" panose="020F0502020204030204" pitchFamily="34" charset="0"/>
              <a:cs typeface="Kalimati" panose="00000400000000000000"/>
            </a:rPr>
            <a:t>Operational Monitoring</a:t>
          </a:r>
        </a:p>
        <a:p>
          <a:pPr algn="l"/>
          <a:r>
            <a:rPr lang="en-US" sz="2400" dirty="0">
              <a:solidFill>
                <a:schemeClr val="bg1"/>
              </a:solidFill>
              <a:effectLst/>
              <a:latin typeface="Times New Roman" panose="02020603050405020304" pitchFamily="18" charset="0"/>
              <a:cs typeface="Kalimati" panose="00000400000000000000"/>
            </a:rPr>
            <a:t>Local level</a:t>
          </a:r>
        </a:p>
      </dgm:t>
    </dgm:pt>
    <dgm:pt modelId="{360D7659-96A6-41BF-9D52-B4BA865B1109}" type="parTrans" cxnId="{7356D23F-4C16-44E5-89EA-9541ECBE3FC2}">
      <dgm:prSet/>
      <dgm:spPr/>
      <dgm:t>
        <a:bodyPr/>
        <a:lstStyle/>
        <a:p>
          <a:endParaRPr lang="en-US"/>
        </a:p>
      </dgm:t>
    </dgm:pt>
    <dgm:pt modelId="{62354B99-35D5-4923-8D4E-A65AA1F4D6A4}" type="sibTrans" cxnId="{7356D23F-4C16-44E5-89EA-9541ECBE3FC2}">
      <dgm:prSet/>
      <dgm:spPr/>
      <dgm:t>
        <a:bodyPr/>
        <a:lstStyle/>
        <a:p>
          <a:endParaRPr lang="en-US"/>
        </a:p>
      </dgm:t>
    </dgm:pt>
    <dgm:pt modelId="{081D34ED-4C43-4346-A55A-E35A6DD26AF8}">
      <dgm:prSet phldrT="[Text]" custT="1"/>
      <dgm:spPr>
        <a:solidFill>
          <a:srgbClr val="0070C0"/>
        </a:solidFill>
      </dgm:spPr>
      <dgm:t>
        <a:bodyPr/>
        <a:lstStyle/>
        <a:p>
          <a:pPr algn="l"/>
          <a:r>
            <a:rPr lang="en-US" sz="3200" b="1" dirty="0">
              <a:solidFill>
                <a:schemeClr val="bg1"/>
              </a:solidFill>
              <a:effectLst/>
              <a:latin typeface="Times New Roman" panose="02020603050405020304" pitchFamily="18" charset="0"/>
              <a:ea typeface="Calibri" panose="020F0502020204030204" pitchFamily="34" charset="0"/>
              <a:cs typeface="Kalimati" panose="00000400000000000000"/>
            </a:rPr>
            <a:t>Compliance Monitoring</a:t>
          </a:r>
        </a:p>
        <a:p>
          <a:pPr algn="l"/>
          <a:r>
            <a:rPr lang="en-US" sz="2400" dirty="0">
              <a:solidFill>
                <a:schemeClr val="bg1"/>
              </a:solidFill>
              <a:effectLst/>
              <a:latin typeface="Times New Roman" panose="02020603050405020304" pitchFamily="18" charset="0"/>
              <a:cs typeface="Kalimati" panose="00000400000000000000"/>
            </a:rPr>
            <a:t>Provincial level</a:t>
          </a:r>
        </a:p>
      </dgm:t>
    </dgm:pt>
    <dgm:pt modelId="{C67B1B38-246E-48D4-A7FF-5E95C935E234}" type="parTrans" cxnId="{0998869A-A63C-492A-9F66-8511FEC1C809}">
      <dgm:prSet/>
      <dgm:spPr/>
      <dgm:t>
        <a:bodyPr/>
        <a:lstStyle/>
        <a:p>
          <a:endParaRPr lang="en-US"/>
        </a:p>
      </dgm:t>
    </dgm:pt>
    <dgm:pt modelId="{DB44BB76-9A9D-449B-965A-2BB6B4A2D92E}" type="sibTrans" cxnId="{0998869A-A63C-492A-9F66-8511FEC1C809}">
      <dgm:prSet/>
      <dgm:spPr/>
      <dgm:t>
        <a:bodyPr/>
        <a:lstStyle/>
        <a:p>
          <a:endParaRPr lang="en-US"/>
        </a:p>
      </dgm:t>
    </dgm:pt>
    <dgm:pt modelId="{F3917702-F70A-4136-8ABB-CCE0722CF406}">
      <dgm:prSet phldrT="[Text]" custT="1"/>
      <dgm:spPr>
        <a:solidFill>
          <a:srgbClr val="00B050"/>
        </a:solidFill>
      </dgm:spPr>
      <dgm:t>
        <a:bodyPr/>
        <a:lstStyle/>
        <a:p>
          <a:r>
            <a:rPr lang="en-US" sz="3200" b="1" dirty="0">
              <a:solidFill>
                <a:schemeClr val="bg1"/>
              </a:solidFill>
              <a:effectLst/>
              <a:latin typeface="Times New Roman" panose="02020603050405020304" pitchFamily="18" charset="0"/>
              <a:ea typeface="Calibri" panose="020F0502020204030204" pitchFamily="34" charset="0"/>
              <a:cs typeface="Kalimati" panose="00000400000000000000"/>
            </a:rPr>
            <a:t>Water Quality Surveillance</a:t>
          </a:r>
        </a:p>
        <a:p>
          <a:r>
            <a:rPr lang="en-US" sz="2400" dirty="0">
              <a:solidFill>
                <a:schemeClr val="bg1"/>
              </a:solidFill>
              <a:effectLst/>
              <a:latin typeface="Times New Roman" panose="02020603050405020304" pitchFamily="18" charset="0"/>
              <a:cs typeface="Kalimati" panose="00000400000000000000"/>
            </a:rPr>
            <a:t>Ministry level</a:t>
          </a:r>
          <a:endParaRPr lang="en-US" sz="2400" dirty="0">
            <a:solidFill>
              <a:schemeClr val="bg1"/>
            </a:solidFill>
          </a:endParaRPr>
        </a:p>
      </dgm:t>
    </dgm:pt>
    <dgm:pt modelId="{056A35EF-4A56-40F0-B310-7D496E536C95}" type="parTrans" cxnId="{CC4E46B0-B376-42D6-B6C5-B8F68758140A}">
      <dgm:prSet/>
      <dgm:spPr/>
      <dgm:t>
        <a:bodyPr/>
        <a:lstStyle/>
        <a:p>
          <a:endParaRPr lang="en-US"/>
        </a:p>
      </dgm:t>
    </dgm:pt>
    <dgm:pt modelId="{30D201EE-E8D4-4C4C-BC52-BE115F497C0F}" type="sibTrans" cxnId="{CC4E46B0-B376-42D6-B6C5-B8F68758140A}">
      <dgm:prSet/>
      <dgm:spPr/>
      <dgm:t>
        <a:bodyPr/>
        <a:lstStyle/>
        <a:p>
          <a:endParaRPr lang="en-US"/>
        </a:p>
      </dgm:t>
    </dgm:pt>
    <dgm:pt modelId="{C3634612-25DB-4946-9E8A-DAE62D212564}" type="pres">
      <dgm:prSet presAssocID="{BAD72383-A965-4A82-A42D-167DFD54AB26}" presName="rootnode" presStyleCnt="0">
        <dgm:presLayoutVars>
          <dgm:chMax/>
          <dgm:chPref/>
          <dgm:dir/>
          <dgm:animLvl val="lvl"/>
        </dgm:presLayoutVars>
      </dgm:prSet>
      <dgm:spPr/>
    </dgm:pt>
    <dgm:pt modelId="{7830C083-9E6B-4937-B8FD-7F92C0CD30E8}" type="pres">
      <dgm:prSet presAssocID="{5CEF3255-25ED-4355-8F1F-647818A45FE0}" presName="composite" presStyleCnt="0"/>
      <dgm:spPr/>
    </dgm:pt>
    <dgm:pt modelId="{59FE6716-1A39-4938-A8B1-8DAC2FE4C739}" type="pres">
      <dgm:prSet presAssocID="{5CEF3255-25ED-4355-8F1F-647818A45FE0}" presName="bentUpArrow1" presStyleLbl="alignImgPlace1" presStyleIdx="0" presStyleCnt="2" custScaleX="118212" custLinFactNeighborX="-82517" custLinFactNeighborY="3255"/>
      <dgm:spPr>
        <a:solidFill>
          <a:schemeClr val="tx1"/>
        </a:solidFill>
      </dgm:spPr>
    </dgm:pt>
    <dgm:pt modelId="{4C657651-062A-47ED-A474-3F051230145D}" type="pres">
      <dgm:prSet presAssocID="{5CEF3255-25ED-4355-8F1F-647818A45FE0}" presName="ParentText" presStyleLbl="node1" presStyleIdx="0" presStyleCnt="3" custScaleX="200433" custScaleY="82970" custLinFactNeighborX="-776" custLinFactNeighborY="5507">
        <dgm:presLayoutVars>
          <dgm:chMax val="1"/>
          <dgm:chPref val="1"/>
          <dgm:bulletEnabled val="1"/>
        </dgm:presLayoutVars>
      </dgm:prSet>
      <dgm:spPr/>
    </dgm:pt>
    <dgm:pt modelId="{1123596F-F668-449E-A66C-2E8A891698EA}" type="pres">
      <dgm:prSet presAssocID="{5CEF3255-25ED-4355-8F1F-647818A45FE0}" presName="ChildText" presStyleLbl="revTx" presStyleIdx="0" presStyleCnt="2">
        <dgm:presLayoutVars>
          <dgm:chMax val="0"/>
          <dgm:chPref val="0"/>
          <dgm:bulletEnabled val="1"/>
        </dgm:presLayoutVars>
      </dgm:prSet>
      <dgm:spPr/>
    </dgm:pt>
    <dgm:pt modelId="{BB206089-58B8-43A6-A9A7-91783E76E810}" type="pres">
      <dgm:prSet presAssocID="{62354B99-35D5-4923-8D4E-A65AA1F4D6A4}" presName="sibTrans" presStyleCnt="0"/>
      <dgm:spPr/>
    </dgm:pt>
    <dgm:pt modelId="{DC841541-4E62-4B5B-A87D-B27CD542EA36}" type="pres">
      <dgm:prSet presAssocID="{081D34ED-4C43-4346-A55A-E35A6DD26AF8}" presName="composite" presStyleCnt="0"/>
      <dgm:spPr/>
    </dgm:pt>
    <dgm:pt modelId="{176177ED-5B7B-4D9A-9630-5FA5A8F53D31}" type="pres">
      <dgm:prSet presAssocID="{081D34ED-4C43-4346-A55A-E35A6DD26AF8}" presName="bentUpArrow1" presStyleLbl="alignImgPlace1" presStyleIdx="1" presStyleCnt="2" custScaleX="124033" custScaleY="95674" custLinFactX="-17561" custLinFactNeighborX="-100000" custLinFactNeighborY="-11971"/>
      <dgm:spPr>
        <a:solidFill>
          <a:schemeClr val="tx1"/>
        </a:solidFill>
      </dgm:spPr>
    </dgm:pt>
    <dgm:pt modelId="{03F17A8C-9A60-49A4-AA93-F445FF6A9C41}" type="pres">
      <dgm:prSet presAssocID="{081D34ED-4C43-4346-A55A-E35A6DD26AF8}" presName="ParentText" presStyleLbl="node1" presStyleIdx="1" presStyleCnt="3" custScaleX="209684" custScaleY="84767" custLinFactNeighborX="-26778" custLinFactNeighborY="-5796">
        <dgm:presLayoutVars>
          <dgm:chMax val="1"/>
          <dgm:chPref val="1"/>
          <dgm:bulletEnabled val="1"/>
        </dgm:presLayoutVars>
      </dgm:prSet>
      <dgm:spPr/>
    </dgm:pt>
    <dgm:pt modelId="{6F728C34-12F5-4075-92E8-00EF719FC514}" type="pres">
      <dgm:prSet presAssocID="{081D34ED-4C43-4346-A55A-E35A6DD26AF8}" presName="ChildText" presStyleLbl="revTx" presStyleIdx="1" presStyleCnt="2">
        <dgm:presLayoutVars>
          <dgm:chMax val="0"/>
          <dgm:chPref val="0"/>
          <dgm:bulletEnabled val="1"/>
        </dgm:presLayoutVars>
      </dgm:prSet>
      <dgm:spPr/>
    </dgm:pt>
    <dgm:pt modelId="{773231B3-0A5B-476C-93F6-CE7D3FCD0643}" type="pres">
      <dgm:prSet presAssocID="{DB44BB76-9A9D-449B-965A-2BB6B4A2D92E}" presName="sibTrans" presStyleCnt="0"/>
      <dgm:spPr/>
    </dgm:pt>
    <dgm:pt modelId="{B4ADF2DD-A668-49A4-94D5-258D490200E0}" type="pres">
      <dgm:prSet presAssocID="{F3917702-F70A-4136-8ABB-CCE0722CF406}" presName="composite" presStyleCnt="0"/>
      <dgm:spPr/>
    </dgm:pt>
    <dgm:pt modelId="{A3A6CACB-4D6C-415D-B63B-45C642ED1635}" type="pres">
      <dgm:prSet presAssocID="{F3917702-F70A-4136-8ABB-CCE0722CF406}" presName="ParentText" presStyleLbl="node1" presStyleIdx="2" presStyleCnt="3" custScaleX="252001" custScaleY="84037" custLinFactNeighborX="-43099" custLinFactNeighborY="-13103">
        <dgm:presLayoutVars>
          <dgm:chMax val="1"/>
          <dgm:chPref val="1"/>
          <dgm:bulletEnabled val="1"/>
        </dgm:presLayoutVars>
      </dgm:prSet>
      <dgm:spPr/>
    </dgm:pt>
  </dgm:ptLst>
  <dgm:cxnLst>
    <dgm:cxn modelId="{7356D23F-4C16-44E5-89EA-9541ECBE3FC2}" srcId="{BAD72383-A965-4A82-A42D-167DFD54AB26}" destId="{5CEF3255-25ED-4355-8F1F-647818A45FE0}" srcOrd="0" destOrd="0" parTransId="{360D7659-96A6-41BF-9D52-B4BA865B1109}" sibTransId="{62354B99-35D5-4923-8D4E-A65AA1F4D6A4}"/>
    <dgm:cxn modelId="{E88D4367-D7DE-4724-921B-793890B2DA30}" type="presOf" srcId="{BAD72383-A965-4A82-A42D-167DFD54AB26}" destId="{C3634612-25DB-4946-9E8A-DAE62D212564}" srcOrd="0" destOrd="0" presId="urn:microsoft.com/office/officeart/2005/8/layout/StepDownProcess"/>
    <dgm:cxn modelId="{0998869A-A63C-492A-9F66-8511FEC1C809}" srcId="{BAD72383-A965-4A82-A42D-167DFD54AB26}" destId="{081D34ED-4C43-4346-A55A-E35A6DD26AF8}" srcOrd="1" destOrd="0" parTransId="{C67B1B38-246E-48D4-A7FF-5E95C935E234}" sibTransId="{DB44BB76-9A9D-449B-965A-2BB6B4A2D92E}"/>
    <dgm:cxn modelId="{CC4E46B0-B376-42D6-B6C5-B8F68758140A}" srcId="{BAD72383-A965-4A82-A42D-167DFD54AB26}" destId="{F3917702-F70A-4136-8ABB-CCE0722CF406}" srcOrd="2" destOrd="0" parTransId="{056A35EF-4A56-40F0-B310-7D496E536C95}" sibTransId="{30D201EE-E8D4-4C4C-BC52-BE115F497C0F}"/>
    <dgm:cxn modelId="{7D830ED0-7A7A-492C-8377-295CAAE9FFF6}" type="presOf" srcId="{081D34ED-4C43-4346-A55A-E35A6DD26AF8}" destId="{03F17A8C-9A60-49A4-AA93-F445FF6A9C41}" srcOrd="0" destOrd="0" presId="urn:microsoft.com/office/officeart/2005/8/layout/StepDownProcess"/>
    <dgm:cxn modelId="{C9D3B2D1-B6B5-40FF-8A22-9CDFB1CCC169}" type="presOf" srcId="{5CEF3255-25ED-4355-8F1F-647818A45FE0}" destId="{4C657651-062A-47ED-A474-3F051230145D}" srcOrd="0" destOrd="0" presId="urn:microsoft.com/office/officeart/2005/8/layout/StepDownProcess"/>
    <dgm:cxn modelId="{CF3685D4-4A98-403E-BEAF-9DC01ADAC37F}" type="presOf" srcId="{F3917702-F70A-4136-8ABB-CCE0722CF406}" destId="{A3A6CACB-4D6C-415D-B63B-45C642ED1635}" srcOrd="0" destOrd="0" presId="urn:microsoft.com/office/officeart/2005/8/layout/StepDownProcess"/>
    <dgm:cxn modelId="{3D2FFC1A-C799-4D09-ADC6-B240B6E35743}" type="presParOf" srcId="{C3634612-25DB-4946-9E8A-DAE62D212564}" destId="{7830C083-9E6B-4937-B8FD-7F92C0CD30E8}" srcOrd="0" destOrd="0" presId="urn:microsoft.com/office/officeart/2005/8/layout/StepDownProcess"/>
    <dgm:cxn modelId="{2B386D38-DBE1-4A62-BE18-91BCA8D8F266}" type="presParOf" srcId="{7830C083-9E6B-4937-B8FD-7F92C0CD30E8}" destId="{59FE6716-1A39-4938-A8B1-8DAC2FE4C739}" srcOrd="0" destOrd="0" presId="urn:microsoft.com/office/officeart/2005/8/layout/StepDownProcess"/>
    <dgm:cxn modelId="{21BECBA5-C27F-402E-89A6-5FC680AC7DA7}" type="presParOf" srcId="{7830C083-9E6B-4937-B8FD-7F92C0CD30E8}" destId="{4C657651-062A-47ED-A474-3F051230145D}" srcOrd="1" destOrd="0" presId="urn:microsoft.com/office/officeart/2005/8/layout/StepDownProcess"/>
    <dgm:cxn modelId="{A17EE928-20D7-443C-B1F2-BABF9347B61C}" type="presParOf" srcId="{7830C083-9E6B-4937-B8FD-7F92C0CD30E8}" destId="{1123596F-F668-449E-A66C-2E8A891698EA}" srcOrd="2" destOrd="0" presId="urn:microsoft.com/office/officeart/2005/8/layout/StepDownProcess"/>
    <dgm:cxn modelId="{77E5EB7E-EDB9-491D-AE6D-8852D75353EE}" type="presParOf" srcId="{C3634612-25DB-4946-9E8A-DAE62D212564}" destId="{BB206089-58B8-43A6-A9A7-91783E76E810}" srcOrd="1" destOrd="0" presId="urn:microsoft.com/office/officeart/2005/8/layout/StepDownProcess"/>
    <dgm:cxn modelId="{DD2A6F3B-0AC7-4706-9D9A-EB1D47BCEAE5}" type="presParOf" srcId="{C3634612-25DB-4946-9E8A-DAE62D212564}" destId="{DC841541-4E62-4B5B-A87D-B27CD542EA36}" srcOrd="2" destOrd="0" presId="urn:microsoft.com/office/officeart/2005/8/layout/StepDownProcess"/>
    <dgm:cxn modelId="{578E5A12-5EB2-4743-B073-5FED957780CD}" type="presParOf" srcId="{DC841541-4E62-4B5B-A87D-B27CD542EA36}" destId="{176177ED-5B7B-4D9A-9630-5FA5A8F53D31}" srcOrd="0" destOrd="0" presId="urn:microsoft.com/office/officeart/2005/8/layout/StepDownProcess"/>
    <dgm:cxn modelId="{345BD190-3DCE-407C-B3F4-DB950E58731E}" type="presParOf" srcId="{DC841541-4E62-4B5B-A87D-B27CD542EA36}" destId="{03F17A8C-9A60-49A4-AA93-F445FF6A9C41}" srcOrd="1" destOrd="0" presId="urn:microsoft.com/office/officeart/2005/8/layout/StepDownProcess"/>
    <dgm:cxn modelId="{962BB641-5B2D-4FEE-8E4D-E878B675A52E}" type="presParOf" srcId="{DC841541-4E62-4B5B-A87D-B27CD542EA36}" destId="{6F728C34-12F5-4075-92E8-00EF719FC514}" srcOrd="2" destOrd="0" presId="urn:microsoft.com/office/officeart/2005/8/layout/StepDownProcess"/>
    <dgm:cxn modelId="{B25973C2-AEDC-4C63-A1BC-57ACE35D6894}" type="presParOf" srcId="{C3634612-25DB-4946-9E8A-DAE62D212564}" destId="{773231B3-0A5B-476C-93F6-CE7D3FCD0643}" srcOrd="3" destOrd="0" presId="urn:microsoft.com/office/officeart/2005/8/layout/StepDownProcess"/>
    <dgm:cxn modelId="{0E599AB5-4DC0-44DB-9E0D-B4035CD58099}" type="presParOf" srcId="{C3634612-25DB-4946-9E8A-DAE62D212564}" destId="{B4ADF2DD-A668-49A4-94D5-258D490200E0}" srcOrd="4" destOrd="0" presId="urn:microsoft.com/office/officeart/2005/8/layout/StepDownProcess"/>
    <dgm:cxn modelId="{2F395DCA-9B1F-44A4-895F-EA1488631FA8}" type="presParOf" srcId="{B4ADF2DD-A668-49A4-94D5-258D490200E0}" destId="{A3A6CACB-4D6C-415D-B63B-45C642ED1635}"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E62E99-81C1-49E1-95B6-36F8BEA0E389}">
      <dsp:nvSpPr>
        <dsp:cNvPr id="0" name=""/>
        <dsp:cNvSpPr/>
      </dsp:nvSpPr>
      <dsp:spPr>
        <a:xfrm>
          <a:off x="8955381" y="1165689"/>
          <a:ext cx="1473467" cy="4211106"/>
        </a:xfrm>
        <a:prstGeom prst="wedgeRectCallout">
          <a:avLst>
            <a:gd name="adj1" fmla="val 0"/>
            <a:gd name="adj2" fmla="val 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925" tIns="34925" rIns="34925" bIns="34925" numCol="1" spcCol="1270" anchor="t" anchorCtr="0">
          <a:noAutofit/>
        </a:bodyPr>
        <a:lstStyle/>
        <a:p>
          <a:pPr marL="0" lvl="0" indent="0" algn="r" defTabSz="488950">
            <a:lnSpc>
              <a:spcPct val="90000"/>
            </a:lnSpc>
            <a:spcBef>
              <a:spcPct val="0"/>
            </a:spcBef>
            <a:spcAft>
              <a:spcPct val="35000"/>
            </a:spcAft>
            <a:buNone/>
          </a:pPr>
          <a:r>
            <a:rPr lang="en-US" sz="1100" i="1" kern="1200" dirty="0">
              <a:solidFill>
                <a:schemeClr val="tx1"/>
              </a:solidFill>
            </a:rPr>
            <a:t>Ecuador ENEMDU</a:t>
          </a:r>
        </a:p>
        <a:p>
          <a:pPr marL="0" lvl="0" indent="0" algn="r" defTabSz="488950">
            <a:lnSpc>
              <a:spcPct val="90000"/>
            </a:lnSpc>
            <a:spcBef>
              <a:spcPct val="0"/>
            </a:spcBef>
            <a:spcAft>
              <a:spcPct val="35000"/>
            </a:spcAft>
            <a:buNone/>
          </a:pPr>
          <a:r>
            <a:rPr lang="en-US" sz="1100" i="1" kern="1200" dirty="0">
              <a:solidFill>
                <a:schemeClr val="tx1"/>
              </a:solidFill>
            </a:rPr>
            <a:t>Trinidad and Tobago MICS</a:t>
          </a:r>
        </a:p>
      </dsp:txBody>
      <dsp:txXfrm>
        <a:off x="9142651" y="1165689"/>
        <a:ext cx="1286196" cy="4211106"/>
      </dsp:txXfrm>
    </dsp:sp>
    <dsp:sp modelId="{8B2C9F10-34EA-45AE-A257-EC6F0EE59528}">
      <dsp:nvSpPr>
        <dsp:cNvPr id="0" name=""/>
        <dsp:cNvSpPr/>
      </dsp:nvSpPr>
      <dsp:spPr>
        <a:xfrm>
          <a:off x="8964642" y="0"/>
          <a:ext cx="1464206" cy="1169453"/>
        </a:xfrm>
        <a:prstGeom prst="rect">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925" tIns="34925" rIns="34925" bIns="34925" numCol="1" spcCol="1270" anchor="ctr" anchorCtr="0">
          <a:noAutofit/>
        </a:bodyPr>
        <a:lstStyle/>
        <a:p>
          <a:pPr marL="0" lvl="0" indent="0" algn="ctr" defTabSz="488950">
            <a:lnSpc>
              <a:spcPct val="90000"/>
            </a:lnSpc>
            <a:spcBef>
              <a:spcPct val="0"/>
            </a:spcBef>
            <a:spcAft>
              <a:spcPct val="35000"/>
            </a:spcAft>
            <a:buNone/>
          </a:pPr>
          <a:r>
            <a:rPr lang="en-US" sz="1100" i="0" kern="1200" dirty="0">
              <a:solidFill>
                <a:schemeClr val="bg1"/>
              </a:solidFill>
            </a:rPr>
            <a:t>2022</a:t>
          </a:r>
        </a:p>
      </dsp:txBody>
      <dsp:txXfrm>
        <a:off x="8964642" y="0"/>
        <a:ext cx="1464206" cy="1169453"/>
      </dsp:txXfrm>
    </dsp:sp>
    <dsp:sp modelId="{E18326E0-84E2-4343-B8E1-207775E85F3E}">
      <dsp:nvSpPr>
        <dsp:cNvPr id="0" name=""/>
        <dsp:cNvSpPr/>
      </dsp:nvSpPr>
      <dsp:spPr>
        <a:xfrm>
          <a:off x="7493233" y="1165689"/>
          <a:ext cx="1473467" cy="3977216"/>
        </a:xfrm>
        <a:prstGeom prst="wedgeRectCallout">
          <a:avLst>
            <a:gd name="adj1" fmla="val 62500"/>
            <a:gd name="adj2" fmla="val 20830"/>
          </a:avLst>
        </a:prstGeom>
        <a:solidFill>
          <a:schemeClr val="accent1">
            <a:tint val="50000"/>
            <a:hueOff val="-2301"/>
            <a:satOff val="96"/>
            <a:lumOff val="-3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r" defTabSz="533400">
            <a:lnSpc>
              <a:spcPct val="90000"/>
            </a:lnSpc>
            <a:spcBef>
              <a:spcPct val="0"/>
            </a:spcBef>
            <a:spcAft>
              <a:spcPct val="35000"/>
            </a:spcAft>
            <a:buNone/>
          </a:pPr>
          <a:r>
            <a:rPr lang="en-US" sz="1200" i="1" kern="1200" dirty="0"/>
            <a:t>Benin MICS</a:t>
          </a:r>
        </a:p>
        <a:p>
          <a:pPr marL="0" lvl="0" indent="0" algn="r" defTabSz="533400">
            <a:lnSpc>
              <a:spcPct val="90000"/>
            </a:lnSpc>
            <a:spcBef>
              <a:spcPct val="0"/>
            </a:spcBef>
            <a:spcAft>
              <a:spcPct val="35000"/>
            </a:spcAft>
            <a:buNone/>
          </a:pPr>
          <a:r>
            <a:rPr lang="en-US" sz="1200" i="1" kern="1200" dirty="0"/>
            <a:t>Eswatini MICS</a:t>
          </a:r>
        </a:p>
        <a:p>
          <a:pPr marL="0" lvl="0" indent="0" algn="r" defTabSz="533400">
            <a:lnSpc>
              <a:spcPct val="90000"/>
            </a:lnSpc>
            <a:spcBef>
              <a:spcPct val="0"/>
            </a:spcBef>
            <a:spcAft>
              <a:spcPct val="35000"/>
            </a:spcAft>
            <a:buNone/>
          </a:pPr>
          <a:r>
            <a:rPr lang="en-US" sz="1200" i="0" kern="1200" dirty="0"/>
            <a:t>Fiji MICS</a:t>
          </a:r>
          <a:endParaRPr lang="en-US" sz="1200" i="1" u="sng" kern="1200" dirty="0"/>
        </a:p>
        <a:p>
          <a:pPr marL="0" lvl="0" indent="0" algn="r" defTabSz="533400">
            <a:lnSpc>
              <a:spcPct val="90000"/>
            </a:lnSpc>
            <a:spcBef>
              <a:spcPct val="0"/>
            </a:spcBef>
            <a:spcAft>
              <a:spcPct val="35000"/>
            </a:spcAft>
            <a:buNone/>
          </a:pPr>
          <a:r>
            <a:rPr lang="en-US" sz="1200" i="1" kern="1200" dirty="0"/>
            <a:t>Mozambique DHS</a:t>
          </a:r>
          <a:endParaRPr lang="en-US" sz="1200" i="1" u="sng" kern="1200" dirty="0"/>
        </a:p>
        <a:p>
          <a:pPr marL="0" lvl="0" indent="0" algn="r" defTabSz="533400">
            <a:lnSpc>
              <a:spcPct val="90000"/>
            </a:lnSpc>
            <a:spcBef>
              <a:spcPct val="0"/>
            </a:spcBef>
            <a:spcAft>
              <a:spcPct val="35000"/>
            </a:spcAft>
            <a:buNone/>
          </a:pPr>
          <a:r>
            <a:rPr lang="en-US" sz="1200" i="0" u="sng" kern="1200" dirty="0"/>
            <a:t>Nigeria NORM</a:t>
          </a:r>
          <a:endParaRPr lang="en-US" sz="1200" i="1" u="sng" kern="1200" dirty="0"/>
        </a:p>
        <a:p>
          <a:pPr marL="0" lvl="0" indent="0" algn="r" defTabSz="533400">
            <a:lnSpc>
              <a:spcPct val="90000"/>
            </a:lnSpc>
            <a:spcBef>
              <a:spcPct val="0"/>
            </a:spcBef>
            <a:spcAft>
              <a:spcPct val="35000"/>
            </a:spcAft>
            <a:buNone/>
          </a:pPr>
          <a:r>
            <a:rPr lang="en-US" sz="1200" i="0" kern="1200" dirty="0"/>
            <a:t>Sri Lanka HIES</a:t>
          </a:r>
        </a:p>
        <a:p>
          <a:pPr marL="0" lvl="0" indent="0" algn="r" defTabSz="533400">
            <a:lnSpc>
              <a:spcPct val="90000"/>
            </a:lnSpc>
            <a:spcBef>
              <a:spcPct val="0"/>
            </a:spcBef>
            <a:spcAft>
              <a:spcPct val="35000"/>
            </a:spcAft>
            <a:buNone/>
          </a:pPr>
          <a:r>
            <a:rPr lang="en-US" sz="1200" i="0" kern="1200" dirty="0"/>
            <a:t>Tanzania NPS</a:t>
          </a:r>
        </a:p>
        <a:p>
          <a:pPr marL="0" lvl="0" indent="0" algn="r" defTabSz="533400">
            <a:lnSpc>
              <a:spcPct val="90000"/>
            </a:lnSpc>
            <a:spcBef>
              <a:spcPct val="0"/>
            </a:spcBef>
            <a:spcAft>
              <a:spcPct val="35000"/>
            </a:spcAft>
            <a:buNone/>
          </a:pPr>
          <a:r>
            <a:rPr lang="en-US" sz="1200" i="0" kern="1200" dirty="0"/>
            <a:t>Viet Nam MICS</a:t>
          </a:r>
        </a:p>
      </dsp:txBody>
      <dsp:txXfrm>
        <a:off x="7680503" y="1165689"/>
        <a:ext cx="1286196" cy="3977216"/>
      </dsp:txXfrm>
    </dsp:sp>
    <dsp:sp modelId="{3D75D122-4ABF-4C20-A939-F6A5282E6719}">
      <dsp:nvSpPr>
        <dsp:cNvPr id="0" name=""/>
        <dsp:cNvSpPr/>
      </dsp:nvSpPr>
      <dsp:spPr>
        <a:xfrm>
          <a:off x="7506609" y="116676"/>
          <a:ext cx="1465235" cy="1052776"/>
        </a:xfrm>
        <a:prstGeom prst="rect">
          <a:avLst/>
        </a:prstGeom>
        <a:solidFill>
          <a:schemeClr val="accent1">
            <a:shade val="50000"/>
            <a:hueOff val="103268"/>
            <a:satOff val="-2160"/>
            <a:lumOff val="120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925" tIns="34925" rIns="34925" bIns="34925" numCol="1" spcCol="1270" anchor="ctr" anchorCtr="0">
          <a:noAutofit/>
        </a:bodyPr>
        <a:lstStyle/>
        <a:p>
          <a:pPr marL="0" lvl="0" indent="0" algn="ctr" defTabSz="488950">
            <a:lnSpc>
              <a:spcPct val="90000"/>
            </a:lnSpc>
            <a:spcBef>
              <a:spcPct val="0"/>
            </a:spcBef>
            <a:spcAft>
              <a:spcPct val="35000"/>
            </a:spcAft>
            <a:buNone/>
          </a:pPr>
          <a:r>
            <a:rPr lang="en-US" sz="1100" i="0" kern="1200" dirty="0">
              <a:solidFill>
                <a:schemeClr val="tx1"/>
              </a:solidFill>
            </a:rPr>
            <a:t>2021</a:t>
          </a:r>
        </a:p>
      </dsp:txBody>
      <dsp:txXfrm>
        <a:off x="7506609" y="116676"/>
        <a:ext cx="1465235" cy="1052776"/>
      </dsp:txXfrm>
    </dsp:sp>
    <dsp:sp modelId="{FAC88AA5-1219-4D32-B64C-9B8D6A06E635}">
      <dsp:nvSpPr>
        <dsp:cNvPr id="0" name=""/>
        <dsp:cNvSpPr/>
      </dsp:nvSpPr>
      <dsp:spPr>
        <a:xfrm>
          <a:off x="6031084" y="1165689"/>
          <a:ext cx="1473467" cy="3743325"/>
        </a:xfrm>
        <a:prstGeom prst="wedgeRectCallout">
          <a:avLst>
            <a:gd name="adj1" fmla="val 62500"/>
            <a:gd name="adj2" fmla="val 20830"/>
          </a:avLst>
        </a:prstGeom>
        <a:solidFill>
          <a:schemeClr val="accent1">
            <a:tint val="50000"/>
            <a:hueOff val="-4602"/>
            <a:satOff val="191"/>
            <a:lumOff val="-7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925" tIns="34925" rIns="34925" bIns="34925" numCol="1" spcCol="1270" anchor="t" anchorCtr="0">
          <a:noAutofit/>
        </a:bodyPr>
        <a:lstStyle/>
        <a:p>
          <a:pPr marL="0" lvl="0" indent="0" algn="r" defTabSz="488950">
            <a:lnSpc>
              <a:spcPct val="90000"/>
            </a:lnSpc>
            <a:spcBef>
              <a:spcPct val="0"/>
            </a:spcBef>
            <a:spcAft>
              <a:spcPct val="35000"/>
            </a:spcAft>
            <a:buNone/>
          </a:pPr>
          <a:r>
            <a:rPr lang="fr-CH" sz="1100" i="1" kern="1200" dirty="0">
              <a:solidFill>
                <a:schemeClr val="tx1"/>
              </a:solidFill>
            </a:rPr>
            <a:t>Côte d’Ivoire DHS</a:t>
          </a:r>
          <a:endParaRPr lang="en-US" sz="1100" i="1" kern="1200" dirty="0"/>
        </a:p>
        <a:p>
          <a:pPr marL="0" lvl="0" indent="0" algn="r" defTabSz="488950">
            <a:lnSpc>
              <a:spcPct val="90000"/>
            </a:lnSpc>
            <a:spcBef>
              <a:spcPct val="0"/>
            </a:spcBef>
            <a:spcAft>
              <a:spcPct val="35000"/>
            </a:spcAft>
            <a:buNone/>
          </a:pPr>
          <a:r>
            <a:rPr lang="fr-CH" sz="1100" i="1" kern="1200">
              <a:solidFill>
                <a:schemeClr val="tx1"/>
              </a:solidFill>
            </a:rPr>
            <a:t>Guyana </a:t>
          </a:r>
          <a:r>
            <a:rPr lang="fr-CH" sz="1100" i="1" kern="1200" dirty="0">
              <a:solidFill>
                <a:schemeClr val="tx1"/>
              </a:solidFill>
            </a:rPr>
            <a:t>MICS</a:t>
          </a:r>
          <a:endParaRPr lang="en-US" sz="1100" i="1" kern="1200" dirty="0"/>
        </a:p>
        <a:p>
          <a:pPr marL="0" lvl="0" indent="0" algn="r" defTabSz="488950">
            <a:lnSpc>
              <a:spcPct val="90000"/>
            </a:lnSpc>
            <a:spcBef>
              <a:spcPct val="0"/>
            </a:spcBef>
            <a:spcAft>
              <a:spcPct val="35000"/>
            </a:spcAft>
            <a:buNone/>
          </a:pPr>
          <a:r>
            <a:rPr lang="en-US" sz="1100" i="0" u="sng" kern="1200" dirty="0">
              <a:solidFill>
                <a:schemeClr val="tx1"/>
              </a:solidFill>
            </a:rPr>
            <a:t>Indonesia SKAM-RT</a:t>
          </a:r>
        </a:p>
        <a:p>
          <a:pPr marL="0" lvl="0" indent="0" algn="r" defTabSz="488950">
            <a:lnSpc>
              <a:spcPct val="90000"/>
            </a:lnSpc>
            <a:spcBef>
              <a:spcPct val="0"/>
            </a:spcBef>
            <a:spcAft>
              <a:spcPct val="35000"/>
            </a:spcAft>
            <a:buNone/>
          </a:pPr>
          <a:r>
            <a:rPr lang="en-US" sz="1100" i="0" kern="1200" dirty="0">
              <a:solidFill>
                <a:schemeClr val="tx1"/>
              </a:solidFill>
            </a:rPr>
            <a:t>Kosovo MICS</a:t>
          </a:r>
        </a:p>
        <a:p>
          <a:pPr marL="0" lvl="0" indent="0" algn="r" defTabSz="488950">
            <a:lnSpc>
              <a:spcPct val="90000"/>
            </a:lnSpc>
            <a:spcBef>
              <a:spcPct val="0"/>
            </a:spcBef>
            <a:spcAft>
              <a:spcPct val="35000"/>
            </a:spcAft>
            <a:buNone/>
          </a:pPr>
          <a:r>
            <a:rPr lang="en-US" sz="1100" i="0" kern="1200" dirty="0">
              <a:solidFill>
                <a:schemeClr val="tx1"/>
              </a:solidFill>
            </a:rPr>
            <a:t>Malawi MICS</a:t>
          </a:r>
        </a:p>
        <a:p>
          <a:pPr marL="0" lvl="0" indent="0" algn="r" defTabSz="488950">
            <a:lnSpc>
              <a:spcPct val="90000"/>
            </a:lnSpc>
            <a:spcBef>
              <a:spcPct val="0"/>
            </a:spcBef>
            <a:spcAft>
              <a:spcPct val="35000"/>
            </a:spcAft>
            <a:buNone/>
          </a:pPr>
          <a:r>
            <a:rPr lang="en-US" sz="1100" i="0" kern="1200" dirty="0">
              <a:solidFill>
                <a:schemeClr val="tx1"/>
              </a:solidFill>
            </a:rPr>
            <a:t>Samoa MICS</a:t>
          </a:r>
        </a:p>
        <a:p>
          <a:pPr marL="0" lvl="0" indent="0" algn="r" defTabSz="488950">
            <a:lnSpc>
              <a:spcPct val="90000"/>
            </a:lnSpc>
            <a:spcBef>
              <a:spcPct val="0"/>
            </a:spcBef>
            <a:spcAft>
              <a:spcPct val="35000"/>
            </a:spcAft>
            <a:buNone/>
          </a:pPr>
          <a:r>
            <a:rPr lang="en-US" sz="1100" i="0" kern="1200" dirty="0">
              <a:solidFill>
                <a:schemeClr val="tx1"/>
              </a:solidFill>
            </a:rPr>
            <a:t>State of Palestine MICS</a:t>
          </a:r>
        </a:p>
        <a:p>
          <a:pPr marL="0" lvl="0" indent="0" algn="r" defTabSz="488950">
            <a:lnSpc>
              <a:spcPct val="90000"/>
            </a:lnSpc>
            <a:spcBef>
              <a:spcPct val="0"/>
            </a:spcBef>
            <a:spcAft>
              <a:spcPct val="35000"/>
            </a:spcAft>
            <a:buNone/>
          </a:pPr>
          <a:r>
            <a:rPr lang="en-US" sz="1100" i="0" kern="1200" dirty="0">
              <a:solidFill>
                <a:schemeClr val="tx1"/>
              </a:solidFill>
            </a:rPr>
            <a:t>Turks and Caicos MICS</a:t>
          </a:r>
        </a:p>
        <a:p>
          <a:pPr marL="0" lvl="0" indent="0" algn="r" defTabSz="488950">
            <a:lnSpc>
              <a:spcPct val="90000"/>
            </a:lnSpc>
            <a:spcBef>
              <a:spcPct val="0"/>
            </a:spcBef>
            <a:spcAft>
              <a:spcPct val="35000"/>
            </a:spcAft>
            <a:buNone/>
          </a:pPr>
          <a:r>
            <a:rPr lang="en-US" sz="1100" i="0" kern="1200" dirty="0">
              <a:solidFill>
                <a:schemeClr val="tx1"/>
              </a:solidFill>
            </a:rPr>
            <a:t>Tuvalu MICS</a:t>
          </a:r>
        </a:p>
      </dsp:txBody>
      <dsp:txXfrm>
        <a:off x="6218354" y="1165689"/>
        <a:ext cx="1286196" cy="3743325"/>
      </dsp:txXfrm>
    </dsp:sp>
    <dsp:sp modelId="{11E6C405-1EB7-4CE0-BFB4-C89AA3E12894}">
      <dsp:nvSpPr>
        <dsp:cNvPr id="0" name=""/>
        <dsp:cNvSpPr/>
      </dsp:nvSpPr>
      <dsp:spPr>
        <a:xfrm>
          <a:off x="6031084" y="230126"/>
          <a:ext cx="1473467" cy="935562"/>
        </a:xfrm>
        <a:prstGeom prst="rect">
          <a:avLst/>
        </a:prstGeom>
        <a:solidFill>
          <a:schemeClr val="accent1">
            <a:shade val="50000"/>
            <a:hueOff val="206535"/>
            <a:satOff val="-4320"/>
            <a:lumOff val="240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533400">
            <a:lnSpc>
              <a:spcPct val="90000"/>
            </a:lnSpc>
            <a:spcBef>
              <a:spcPct val="0"/>
            </a:spcBef>
            <a:spcAft>
              <a:spcPct val="35000"/>
            </a:spcAft>
            <a:buNone/>
          </a:pPr>
          <a:r>
            <a:rPr lang="en-US" sz="1200" kern="1200" dirty="0"/>
            <a:t>2020</a:t>
          </a:r>
        </a:p>
      </dsp:txBody>
      <dsp:txXfrm>
        <a:off x="6031084" y="230126"/>
        <a:ext cx="1473467" cy="935562"/>
      </dsp:txXfrm>
    </dsp:sp>
    <dsp:sp modelId="{6A1A4133-F64C-4620-846C-6B58B1906362}">
      <dsp:nvSpPr>
        <dsp:cNvPr id="0" name=""/>
        <dsp:cNvSpPr/>
      </dsp:nvSpPr>
      <dsp:spPr>
        <a:xfrm>
          <a:off x="4560704" y="1165689"/>
          <a:ext cx="1473467" cy="3508897"/>
        </a:xfrm>
        <a:prstGeom prst="wedgeRectCallout">
          <a:avLst>
            <a:gd name="adj1" fmla="val 62500"/>
            <a:gd name="adj2" fmla="val 20830"/>
          </a:avLst>
        </a:prstGeom>
        <a:solidFill>
          <a:schemeClr val="accent1">
            <a:tint val="50000"/>
            <a:hueOff val="-6903"/>
            <a:satOff val="287"/>
            <a:lumOff val="-10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r" defTabSz="533400">
            <a:lnSpc>
              <a:spcPct val="90000"/>
            </a:lnSpc>
            <a:spcBef>
              <a:spcPct val="0"/>
            </a:spcBef>
            <a:spcAft>
              <a:spcPct val="35000"/>
            </a:spcAft>
            <a:buNone/>
          </a:pPr>
          <a:r>
            <a:rPr lang="fr-CH" sz="1200" i="0" kern="1200" dirty="0">
              <a:solidFill>
                <a:schemeClr val="tx1"/>
              </a:solidFill>
            </a:rPr>
            <a:t>Algeria MICS</a:t>
          </a:r>
          <a:endParaRPr lang="en-US" sz="1200" kern="1200" dirty="0"/>
        </a:p>
        <a:p>
          <a:pPr marL="0" lvl="0" indent="0" algn="r" defTabSz="533400">
            <a:lnSpc>
              <a:spcPct val="90000"/>
            </a:lnSpc>
            <a:spcBef>
              <a:spcPct val="0"/>
            </a:spcBef>
            <a:spcAft>
              <a:spcPct val="35000"/>
            </a:spcAft>
            <a:buNone/>
          </a:pPr>
          <a:r>
            <a:rPr lang="fr-CH" sz="1200" i="0" kern="1200" dirty="0">
              <a:solidFill>
                <a:schemeClr val="tx1"/>
              </a:solidFill>
            </a:rPr>
            <a:t>Bangladesh MICS </a:t>
          </a:r>
          <a:endParaRPr lang="en-US" sz="1200" kern="1200" dirty="0"/>
        </a:p>
        <a:p>
          <a:pPr marL="0" lvl="0" indent="0" algn="r" defTabSz="533400">
            <a:lnSpc>
              <a:spcPct val="90000"/>
            </a:lnSpc>
            <a:spcBef>
              <a:spcPct val="0"/>
            </a:spcBef>
            <a:spcAft>
              <a:spcPct val="35000"/>
            </a:spcAft>
            <a:buNone/>
          </a:pPr>
          <a:r>
            <a:rPr lang="fr-CH" sz="1200" i="0" kern="1200" dirty="0">
              <a:solidFill>
                <a:schemeClr val="tx1"/>
              </a:solidFill>
            </a:rPr>
            <a:t>CAR  MICS</a:t>
          </a:r>
          <a:endParaRPr lang="en-US" sz="1200" kern="1200" dirty="0"/>
        </a:p>
        <a:p>
          <a:pPr marL="0" lvl="0" indent="0" algn="r" defTabSz="533400">
            <a:lnSpc>
              <a:spcPct val="90000"/>
            </a:lnSpc>
            <a:spcBef>
              <a:spcPct val="0"/>
            </a:spcBef>
            <a:spcAft>
              <a:spcPct val="35000"/>
            </a:spcAft>
            <a:buNone/>
          </a:pPr>
          <a:r>
            <a:rPr lang="fr-CH" sz="1200" i="0" kern="1200" dirty="0">
              <a:solidFill>
                <a:schemeClr val="tx1"/>
              </a:solidFill>
            </a:rPr>
            <a:t>Chad MICS</a:t>
          </a:r>
          <a:endParaRPr lang="en-US" sz="1200" kern="1200" dirty="0"/>
        </a:p>
        <a:p>
          <a:pPr marL="0" lvl="0" indent="0" algn="r" defTabSz="533400">
            <a:lnSpc>
              <a:spcPct val="90000"/>
            </a:lnSpc>
            <a:spcBef>
              <a:spcPct val="0"/>
            </a:spcBef>
            <a:spcAft>
              <a:spcPct val="35000"/>
            </a:spcAft>
            <a:buNone/>
          </a:pPr>
          <a:r>
            <a:rPr lang="en-US" sz="1200" i="0" kern="1200" dirty="0">
              <a:solidFill>
                <a:schemeClr val="tx1"/>
              </a:solidFill>
            </a:rPr>
            <a:t>Dominican Republic MICS</a:t>
          </a:r>
          <a:endParaRPr lang="en-US" sz="1200" kern="1200" dirty="0"/>
        </a:p>
        <a:p>
          <a:pPr marL="0" lvl="0" indent="0" algn="r" defTabSz="533400">
            <a:lnSpc>
              <a:spcPct val="90000"/>
            </a:lnSpc>
            <a:spcBef>
              <a:spcPct val="0"/>
            </a:spcBef>
            <a:spcAft>
              <a:spcPct val="35000"/>
            </a:spcAft>
            <a:buNone/>
          </a:pPr>
          <a:r>
            <a:rPr lang="en-US" sz="1200" i="0" kern="1200" dirty="0">
              <a:solidFill>
                <a:schemeClr val="tx1"/>
              </a:solidFill>
            </a:rPr>
            <a:t>Guinea-Bissau MICS</a:t>
          </a:r>
        </a:p>
        <a:p>
          <a:pPr marL="0" lvl="0" indent="0" algn="r" defTabSz="533400">
            <a:lnSpc>
              <a:spcPct val="90000"/>
            </a:lnSpc>
            <a:spcBef>
              <a:spcPct val="0"/>
            </a:spcBef>
            <a:spcAft>
              <a:spcPct val="35000"/>
            </a:spcAft>
            <a:buNone/>
          </a:pPr>
          <a:r>
            <a:rPr lang="en-US" sz="1200" i="0" kern="1200" dirty="0">
              <a:solidFill>
                <a:schemeClr val="tx1"/>
              </a:solidFill>
            </a:rPr>
            <a:t>Honduras MICS</a:t>
          </a:r>
          <a:endParaRPr lang="en-US" sz="1200" i="0" u="sng" kern="1200" dirty="0">
            <a:solidFill>
              <a:schemeClr val="tx1"/>
            </a:solidFill>
          </a:endParaRPr>
        </a:p>
        <a:p>
          <a:pPr marL="0" lvl="0" indent="0" algn="r" defTabSz="533400">
            <a:lnSpc>
              <a:spcPct val="90000"/>
            </a:lnSpc>
            <a:spcBef>
              <a:spcPct val="0"/>
            </a:spcBef>
            <a:spcAft>
              <a:spcPct val="35000"/>
            </a:spcAft>
            <a:buNone/>
          </a:pPr>
          <a:r>
            <a:rPr lang="en-US" sz="1200" i="0" kern="1200" dirty="0">
              <a:solidFill>
                <a:schemeClr val="tx1"/>
              </a:solidFill>
            </a:rPr>
            <a:t>Nepal MICS</a:t>
          </a:r>
          <a:endParaRPr lang="en-US" sz="1200" i="0" u="sng" kern="1200" dirty="0">
            <a:solidFill>
              <a:schemeClr val="tx1"/>
            </a:solidFill>
          </a:endParaRPr>
        </a:p>
        <a:p>
          <a:pPr marL="0" lvl="0" indent="0" algn="r" defTabSz="533400">
            <a:lnSpc>
              <a:spcPct val="90000"/>
            </a:lnSpc>
            <a:spcBef>
              <a:spcPct val="0"/>
            </a:spcBef>
            <a:spcAft>
              <a:spcPct val="35000"/>
            </a:spcAft>
            <a:buNone/>
          </a:pPr>
          <a:r>
            <a:rPr lang="en-US" sz="1200" i="0" u="sng" kern="1200">
              <a:solidFill>
                <a:schemeClr val="tx1"/>
              </a:solidFill>
            </a:rPr>
            <a:t>Nigeria </a:t>
          </a:r>
          <a:r>
            <a:rPr lang="en-US" sz="1200" i="0" u="sng" kern="1200" dirty="0">
              <a:solidFill>
                <a:schemeClr val="tx1"/>
              </a:solidFill>
            </a:rPr>
            <a:t>NORM</a:t>
          </a:r>
        </a:p>
        <a:p>
          <a:pPr marL="0" lvl="0" indent="0" algn="r" defTabSz="533400">
            <a:lnSpc>
              <a:spcPct val="90000"/>
            </a:lnSpc>
            <a:spcBef>
              <a:spcPct val="0"/>
            </a:spcBef>
            <a:spcAft>
              <a:spcPct val="35000"/>
            </a:spcAft>
            <a:buNone/>
          </a:pPr>
          <a:r>
            <a:rPr lang="en-US" sz="1200" i="0" kern="1200" dirty="0">
              <a:solidFill>
                <a:schemeClr val="tx1"/>
              </a:solidFill>
            </a:rPr>
            <a:t>Sao Tome and Principe MICS</a:t>
          </a:r>
        </a:p>
        <a:p>
          <a:pPr marL="0" lvl="0" indent="0" algn="r" defTabSz="533400">
            <a:lnSpc>
              <a:spcPct val="90000"/>
            </a:lnSpc>
            <a:spcBef>
              <a:spcPct val="0"/>
            </a:spcBef>
            <a:spcAft>
              <a:spcPct val="35000"/>
            </a:spcAft>
            <a:buNone/>
          </a:pPr>
          <a:r>
            <a:rPr lang="en-US" sz="1200" i="0" kern="1200" dirty="0">
              <a:solidFill>
                <a:schemeClr val="tx1"/>
              </a:solidFill>
            </a:rPr>
            <a:t>Tonga MICS</a:t>
          </a:r>
        </a:p>
        <a:p>
          <a:pPr marL="0" lvl="0" indent="0" algn="r" defTabSz="533400">
            <a:lnSpc>
              <a:spcPct val="90000"/>
            </a:lnSpc>
            <a:spcBef>
              <a:spcPct val="0"/>
            </a:spcBef>
            <a:spcAft>
              <a:spcPct val="35000"/>
            </a:spcAft>
            <a:buNone/>
          </a:pPr>
          <a:r>
            <a:rPr lang="en-US" sz="1200" i="0" kern="1200" dirty="0">
              <a:solidFill>
                <a:schemeClr val="tx1"/>
              </a:solidFill>
            </a:rPr>
            <a:t>Zimbabwe MICS</a:t>
          </a:r>
        </a:p>
      </dsp:txBody>
      <dsp:txXfrm>
        <a:off x="4747974" y="1165689"/>
        <a:ext cx="1286196" cy="3508897"/>
      </dsp:txXfrm>
    </dsp:sp>
    <dsp:sp modelId="{BCFE692C-F8F0-4683-9CA1-EBD85CE84A0B}">
      <dsp:nvSpPr>
        <dsp:cNvPr id="0" name=""/>
        <dsp:cNvSpPr/>
      </dsp:nvSpPr>
      <dsp:spPr>
        <a:xfrm>
          <a:off x="4560704" y="346803"/>
          <a:ext cx="1473467" cy="818886"/>
        </a:xfrm>
        <a:prstGeom prst="rect">
          <a:avLst/>
        </a:prstGeom>
        <a:solidFill>
          <a:schemeClr val="accent1">
            <a:shade val="50000"/>
            <a:hueOff val="309803"/>
            <a:satOff val="-6480"/>
            <a:lumOff val="360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533400">
            <a:lnSpc>
              <a:spcPct val="90000"/>
            </a:lnSpc>
            <a:spcBef>
              <a:spcPct val="0"/>
            </a:spcBef>
            <a:spcAft>
              <a:spcPct val="35000"/>
            </a:spcAft>
            <a:buNone/>
          </a:pPr>
          <a:r>
            <a:rPr lang="en-US" sz="1200" kern="1200" dirty="0"/>
            <a:t>2019</a:t>
          </a:r>
        </a:p>
      </dsp:txBody>
      <dsp:txXfrm>
        <a:off x="4560704" y="346803"/>
        <a:ext cx="1473467" cy="818886"/>
      </dsp:txXfrm>
    </dsp:sp>
    <dsp:sp modelId="{69A62B58-44FD-41C4-A7FA-59E75D66B9C3}">
      <dsp:nvSpPr>
        <dsp:cNvPr id="0" name=""/>
        <dsp:cNvSpPr/>
      </dsp:nvSpPr>
      <dsp:spPr>
        <a:xfrm>
          <a:off x="3087237" y="1165689"/>
          <a:ext cx="1473467" cy="3275006"/>
        </a:xfrm>
        <a:prstGeom prst="wedgeRectCallout">
          <a:avLst>
            <a:gd name="adj1" fmla="val 62500"/>
            <a:gd name="adj2" fmla="val 20830"/>
          </a:avLst>
        </a:prstGeom>
        <a:solidFill>
          <a:schemeClr val="accent1">
            <a:tint val="50000"/>
            <a:hueOff val="-9204"/>
            <a:satOff val="383"/>
            <a:lumOff val="-14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r" defTabSz="533400">
            <a:lnSpc>
              <a:spcPct val="90000"/>
            </a:lnSpc>
            <a:spcBef>
              <a:spcPct val="0"/>
            </a:spcBef>
            <a:spcAft>
              <a:spcPct val="35000"/>
            </a:spcAft>
            <a:buNone/>
          </a:pPr>
          <a:r>
            <a:rPr lang="fr-CH" sz="1200" i="0" kern="1200" dirty="0">
              <a:solidFill>
                <a:schemeClr val="tx1"/>
              </a:solidFill>
            </a:rPr>
            <a:t>DRC MICS</a:t>
          </a:r>
        </a:p>
        <a:p>
          <a:pPr marL="0" lvl="0" indent="0" algn="r" defTabSz="533400">
            <a:lnSpc>
              <a:spcPct val="90000"/>
            </a:lnSpc>
            <a:spcBef>
              <a:spcPct val="0"/>
            </a:spcBef>
            <a:spcAft>
              <a:spcPct val="35000"/>
            </a:spcAft>
            <a:buNone/>
          </a:pPr>
          <a:r>
            <a:rPr lang="fr-CH" sz="1200" kern="1200" dirty="0" err="1">
              <a:solidFill>
                <a:schemeClr val="tx1"/>
              </a:solidFill>
            </a:rPr>
            <a:t>Gambi</a:t>
          </a:r>
          <a:r>
            <a:rPr lang="fr-CH" sz="1200" i="0" kern="1200" dirty="0" err="1">
              <a:solidFill>
                <a:schemeClr val="tx1"/>
              </a:solidFill>
            </a:rPr>
            <a:t>a</a:t>
          </a:r>
          <a:r>
            <a:rPr lang="fr-CH" sz="1200" i="0" kern="1200" dirty="0">
              <a:solidFill>
                <a:schemeClr val="tx1"/>
              </a:solidFill>
            </a:rPr>
            <a:t> MICS</a:t>
          </a:r>
        </a:p>
        <a:p>
          <a:pPr marL="0" lvl="0" indent="0" algn="r" defTabSz="533400">
            <a:lnSpc>
              <a:spcPct val="90000"/>
            </a:lnSpc>
            <a:spcBef>
              <a:spcPct val="0"/>
            </a:spcBef>
            <a:spcAft>
              <a:spcPct val="35000"/>
            </a:spcAft>
            <a:buNone/>
          </a:pPr>
          <a:r>
            <a:rPr lang="fr-CH" sz="1200" i="0" kern="1200" dirty="0">
              <a:solidFill>
                <a:schemeClr val="tx1"/>
              </a:solidFill>
            </a:rPr>
            <a:t>Georgia MICS</a:t>
          </a:r>
          <a:endParaRPr lang="en-US" sz="1200" i="0" kern="1200" dirty="0">
            <a:solidFill>
              <a:schemeClr val="tx1"/>
            </a:solidFill>
          </a:endParaRPr>
        </a:p>
        <a:p>
          <a:pPr marL="0" lvl="0" indent="0" algn="r" defTabSz="533400">
            <a:lnSpc>
              <a:spcPct val="90000"/>
            </a:lnSpc>
            <a:spcBef>
              <a:spcPct val="0"/>
            </a:spcBef>
            <a:spcAft>
              <a:spcPct val="35000"/>
            </a:spcAft>
            <a:buNone/>
          </a:pPr>
          <a:r>
            <a:rPr lang="en-US" sz="1200" i="0" kern="1200" dirty="0">
              <a:solidFill>
                <a:schemeClr val="tx1"/>
              </a:solidFill>
            </a:rPr>
            <a:t>Ghana MICS</a:t>
          </a:r>
        </a:p>
        <a:p>
          <a:pPr marL="0" lvl="0" indent="0" algn="r" defTabSz="533400">
            <a:lnSpc>
              <a:spcPct val="90000"/>
            </a:lnSpc>
            <a:spcBef>
              <a:spcPct val="0"/>
            </a:spcBef>
            <a:spcAft>
              <a:spcPct val="35000"/>
            </a:spcAft>
            <a:buNone/>
          </a:pPr>
          <a:r>
            <a:rPr lang="en-US" sz="1200" kern="1200" dirty="0">
              <a:solidFill>
                <a:schemeClr val="tx1"/>
              </a:solidFill>
            </a:rPr>
            <a:t>Iraq MICS</a:t>
          </a:r>
        </a:p>
        <a:p>
          <a:pPr marL="0" lvl="0" indent="0" algn="r" defTabSz="533400">
            <a:lnSpc>
              <a:spcPct val="90000"/>
            </a:lnSpc>
            <a:spcBef>
              <a:spcPct val="0"/>
            </a:spcBef>
            <a:spcAft>
              <a:spcPct val="35000"/>
            </a:spcAft>
            <a:buNone/>
          </a:pPr>
          <a:r>
            <a:rPr lang="en-US" sz="1200" i="0" kern="1200" dirty="0">
              <a:solidFill>
                <a:schemeClr val="tx1"/>
              </a:solidFill>
            </a:rPr>
            <a:t>Kiribati MICS</a:t>
          </a:r>
        </a:p>
        <a:p>
          <a:pPr marL="0" lvl="0" indent="0" algn="r" defTabSz="533400">
            <a:lnSpc>
              <a:spcPct val="90000"/>
            </a:lnSpc>
            <a:spcBef>
              <a:spcPct val="0"/>
            </a:spcBef>
            <a:spcAft>
              <a:spcPct val="35000"/>
            </a:spcAft>
            <a:buNone/>
          </a:pPr>
          <a:r>
            <a:rPr lang="en-US" sz="1200" i="0" kern="1200" dirty="0">
              <a:solidFill>
                <a:schemeClr val="tx1"/>
              </a:solidFill>
            </a:rPr>
            <a:t>Lesotho MICS</a:t>
          </a:r>
        </a:p>
        <a:p>
          <a:pPr marL="0" lvl="0" indent="0" algn="r" defTabSz="533400">
            <a:lnSpc>
              <a:spcPct val="90000"/>
            </a:lnSpc>
            <a:spcBef>
              <a:spcPct val="0"/>
            </a:spcBef>
            <a:spcAft>
              <a:spcPct val="35000"/>
            </a:spcAft>
            <a:buNone/>
          </a:pPr>
          <a:r>
            <a:rPr lang="en-US" sz="1200" i="0" kern="1200" dirty="0">
              <a:solidFill>
                <a:schemeClr val="tx1"/>
              </a:solidFill>
            </a:rPr>
            <a:t>Madagascar MICS</a:t>
          </a:r>
        </a:p>
        <a:p>
          <a:pPr marL="0" lvl="0" indent="0" algn="r" defTabSz="533400">
            <a:lnSpc>
              <a:spcPct val="90000"/>
            </a:lnSpc>
            <a:spcBef>
              <a:spcPct val="0"/>
            </a:spcBef>
            <a:spcAft>
              <a:spcPct val="35000"/>
            </a:spcAft>
            <a:buNone/>
          </a:pPr>
          <a:r>
            <a:rPr lang="en-US" sz="1200" i="0" kern="1200" dirty="0">
              <a:solidFill>
                <a:schemeClr val="tx1"/>
              </a:solidFill>
            </a:rPr>
            <a:t>Mongolia MICS</a:t>
          </a:r>
        </a:p>
        <a:p>
          <a:pPr marL="0" lvl="0" indent="0" algn="r" defTabSz="533400">
            <a:lnSpc>
              <a:spcPct val="90000"/>
            </a:lnSpc>
            <a:spcBef>
              <a:spcPct val="0"/>
            </a:spcBef>
            <a:spcAft>
              <a:spcPct val="35000"/>
            </a:spcAft>
            <a:buNone/>
          </a:pPr>
          <a:r>
            <a:rPr lang="fr-CH" sz="1200" kern="1200" dirty="0">
              <a:solidFill>
                <a:schemeClr val="tx1"/>
              </a:solidFill>
            </a:rPr>
            <a:t>Suriname MICS</a:t>
          </a:r>
          <a:endParaRPr lang="en-US" sz="1200" kern="1200" dirty="0">
            <a:solidFill>
              <a:schemeClr val="tx1"/>
            </a:solidFill>
          </a:endParaRPr>
        </a:p>
        <a:p>
          <a:pPr marL="0" lvl="0" indent="0" algn="r" defTabSz="533400">
            <a:lnSpc>
              <a:spcPct val="90000"/>
            </a:lnSpc>
            <a:spcBef>
              <a:spcPct val="0"/>
            </a:spcBef>
            <a:spcAft>
              <a:spcPct val="35000"/>
            </a:spcAft>
            <a:buNone/>
          </a:pPr>
          <a:r>
            <a:rPr lang="en-US" sz="1200" kern="1200" dirty="0">
              <a:solidFill>
                <a:schemeClr val="tx1"/>
              </a:solidFill>
            </a:rPr>
            <a:t>Tunisia MICS</a:t>
          </a:r>
        </a:p>
      </dsp:txBody>
      <dsp:txXfrm>
        <a:off x="3274507" y="1165689"/>
        <a:ext cx="1286196" cy="3275006"/>
      </dsp:txXfrm>
    </dsp:sp>
    <dsp:sp modelId="{B7A5C941-A3EF-41BC-91FC-414A3DC92CD4}">
      <dsp:nvSpPr>
        <dsp:cNvPr id="0" name=""/>
        <dsp:cNvSpPr/>
      </dsp:nvSpPr>
      <dsp:spPr>
        <a:xfrm>
          <a:off x="3087237" y="467781"/>
          <a:ext cx="1473467" cy="701671"/>
        </a:xfrm>
        <a:prstGeom prst="rect">
          <a:avLst/>
        </a:prstGeom>
        <a:solidFill>
          <a:schemeClr val="accent1">
            <a:shade val="50000"/>
            <a:hueOff val="309803"/>
            <a:satOff val="-6480"/>
            <a:lumOff val="360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533400">
            <a:lnSpc>
              <a:spcPct val="90000"/>
            </a:lnSpc>
            <a:spcBef>
              <a:spcPct val="0"/>
            </a:spcBef>
            <a:spcAft>
              <a:spcPct val="35000"/>
            </a:spcAft>
            <a:buNone/>
          </a:pPr>
          <a:r>
            <a:rPr lang="fr-CH" sz="1200" kern="1200" dirty="0">
              <a:solidFill>
                <a:schemeClr val="tx1"/>
              </a:solidFill>
            </a:rPr>
            <a:t>2018</a:t>
          </a:r>
          <a:endParaRPr lang="en-US" sz="1200" kern="1200" dirty="0">
            <a:solidFill>
              <a:schemeClr val="tx1"/>
            </a:solidFill>
          </a:endParaRPr>
        </a:p>
      </dsp:txBody>
      <dsp:txXfrm>
        <a:off x="3087237" y="467781"/>
        <a:ext cx="1473467" cy="701671"/>
      </dsp:txXfrm>
    </dsp:sp>
    <dsp:sp modelId="{74A21538-0ADE-48C3-8B60-5A9E8237739D}">
      <dsp:nvSpPr>
        <dsp:cNvPr id="0" name=""/>
        <dsp:cNvSpPr/>
      </dsp:nvSpPr>
      <dsp:spPr>
        <a:xfrm>
          <a:off x="1612741" y="945923"/>
          <a:ext cx="1473467" cy="3480648"/>
        </a:xfrm>
        <a:prstGeom prst="wedgeRectCallout">
          <a:avLst>
            <a:gd name="adj1" fmla="val 62500"/>
            <a:gd name="adj2" fmla="val 20830"/>
          </a:avLst>
        </a:prstGeom>
        <a:solidFill>
          <a:schemeClr val="accent1">
            <a:tint val="50000"/>
            <a:hueOff val="-11505"/>
            <a:satOff val="478"/>
            <a:lumOff val="-17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r" defTabSz="533400">
            <a:lnSpc>
              <a:spcPct val="90000"/>
            </a:lnSpc>
            <a:spcBef>
              <a:spcPct val="0"/>
            </a:spcBef>
            <a:spcAft>
              <a:spcPct val="35000"/>
            </a:spcAft>
            <a:buNone/>
          </a:pPr>
          <a:r>
            <a:rPr lang="fr-CH" sz="1200" kern="1200" dirty="0">
              <a:solidFill>
                <a:schemeClr val="tx1"/>
              </a:solidFill>
            </a:rPr>
            <a:t>(Afghanistan ALCS)</a:t>
          </a:r>
          <a:endParaRPr lang="en-US" sz="1200" kern="1200" dirty="0">
            <a:solidFill>
              <a:schemeClr val="tx1"/>
            </a:solidFill>
          </a:endParaRPr>
        </a:p>
        <a:p>
          <a:pPr marL="0" lvl="0" indent="0" algn="r" defTabSz="533400">
            <a:lnSpc>
              <a:spcPct val="90000"/>
            </a:lnSpc>
            <a:spcBef>
              <a:spcPct val="0"/>
            </a:spcBef>
            <a:spcAft>
              <a:spcPct val="35000"/>
            </a:spcAft>
            <a:buNone/>
          </a:pPr>
          <a:r>
            <a:rPr lang="fr-CH" sz="1200" kern="1200" dirty="0">
              <a:solidFill>
                <a:schemeClr val="tx1"/>
              </a:solidFill>
            </a:rPr>
            <a:t>Côte d’Ivoire MICS</a:t>
          </a:r>
          <a:endParaRPr lang="en-US" sz="1200" kern="1200" dirty="0">
            <a:solidFill>
              <a:schemeClr val="tx1"/>
            </a:solidFill>
          </a:endParaRPr>
        </a:p>
        <a:p>
          <a:pPr marL="0" lvl="0" indent="0" algn="r" defTabSz="533400">
            <a:lnSpc>
              <a:spcPct val="90000"/>
            </a:lnSpc>
            <a:spcBef>
              <a:spcPct val="0"/>
            </a:spcBef>
            <a:spcAft>
              <a:spcPct val="35000"/>
            </a:spcAft>
            <a:buNone/>
          </a:pPr>
          <a:r>
            <a:rPr lang="fr-CH" sz="1200" kern="1200">
              <a:solidFill>
                <a:schemeClr val="tx1"/>
              </a:solidFill>
            </a:rPr>
            <a:t>DPRK </a:t>
          </a:r>
          <a:r>
            <a:rPr lang="fr-CH" sz="1200" kern="1200" dirty="0">
              <a:solidFill>
                <a:schemeClr val="tx1"/>
              </a:solidFill>
            </a:rPr>
            <a:t>MICS</a:t>
          </a:r>
          <a:endParaRPr lang="en-US" sz="1200" kern="1200" dirty="0">
            <a:solidFill>
              <a:schemeClr val="tx1"/>
            </a:solidFill>
          </a:endParaRPr>
        </a:p>
        <a:p>
          <a:pPr marL="0" lvl="0" indent="0" algn="r" defTabSz="533400">
            <a:lnSpc>
              <a:spcPct val="90000"/>
            </a:lnSpc>
            <a:spcBef>
              <a:spcPct val="0"/>
            </a:spcBef>
            <a:spcAft>
              <a:spcPct val="35000"/>
            </a:spcAft>
            <a:buNone/>
          </a:pPr>
          <a:r>
            <a:rPr lang="fr-CH" sz="1200" kern="1200" dirty="0" err="1">
              <a:solidFill>
                <a:schemeClr val="tx1"/>
              </a:solidFill>
            </a:rPr>
            <a:t>Ecuador</a:t>
          </a:r>
          <a:r>
            <a:rPr lang="fr-CH" sz="1200" kern="1200" dirty="0">
              <a:solidFill>
                <a:schemeClr val="tx1"/>
              </a:solidFill>
            </a:rPr>
            <a:t> ENEDMU</a:t>
          </a:r>
          <a:endParaRPr lang="en-US" sz="1200" kern="1200" dirty="0">
            <a:solidFill>
              <a:schemeClr val="tx1"/>
            </a:solidFill>
          </a:endParaRPr>
        </a:p>
        <a:p>
          <a:pPr marL="0" lvl="0" indent="0" algn="r" defTabSz="533400">
            <a:lnSpc>
              <a:spcPct val="90000"/>
            </a:lnSpc>
            <a:spcBef>
              <a:spcPct val="0"/>
            </a:spcBef>
            <a:spcAft>
              <a:spcPct val="35000"/>
            </a:spcAft>
            <a:buNone/>
          </a:pPr>
          <a:r>
            <a:rPr lang="fr-CH" sz="1200" kern="1200" dirty="0" err="1">
              <a:solidFill>
                <a:schemeClr val="tx1"/>
              </a:solidFill>
            </a:rPr>
            <a:t>Ethiopia</a:t>
          </a:r>
          <a:r>
            <a:rPr lang="fr-CH" sz="1200" kern="1200" dirty="0">
              <a:solidFill>
                <a:schemeClr val="tx1"/>
              </a:solidFill>
            </a:rPr>
            <a:t> ESS</a:t>
          </a:r>
          <a:endParaRPr lang="en-US" sz="1200" kern="1200" dirty="0">
            <a:solidFill>
              <a:schemeClr val="tx1"/>
            </a:solidFill>
          </a:endParaRPr>
        </a:p>
        <a:p>
          <a:pPr marL="0" lvl="0" indent="0" algn="r" defTabSz="533400">
            <a:lnSpc>
              <a:spcPct val="90000"/>
            </a:lnSpc>
            <a:spcBef>
              <a:spcPct val="0"/>
            </a:spcBef>
            <a:spcAft>
              <a:spcPct val="35000"/>
            </a:spcAft>
            <a:buNone/>
          </a:pPr>
          <a:r>
            <a:rPr lang="fr-CH" sz="1200" kern="1200" dirty="0">
              <a:solidFill>
                <a:schemeClr val="tx1"/>
              </a:solidFill>
            </a:rPr>
            <a:t>Lao PDR SIS</a:t>
          </a:r>
          <a:endParaRPr lang="en-US" sz="1200" kern="1200" dirty="0">
            <a:solidFill>
              <a:schemeClr val="tx1"/>
            </a:solidFill>
          </a:endParaRPr>
        </a:p>
        <a:p>
          <a:pPr marL="0" lvl="0" indent="0" algn="r" defTabSz="533400">
            <a:lnSpc>
              <a:spcPct val="90000"/>
            </a:lnSpc>
            <a:spcBef>
              <a:spcPct val="0"/>
            </a:spcBef>
            <a:spcAft>
              <a:spcPct val="35000"/>
            </a:spcAft>
            <a:buNone/>
          </a:pPr>
          <a:r>
            <a:rPr lang="fr-CH" sz="1200" kern="1200">
              <a:solidFill>
                <a:schemeClr val="tx1"/>
              </a:solidFill>
            </a:rPr>
            <a:t>Lebanon </a:t>
          </a:r>
          <a:r>
            <a:rPr lang="fr-CH" sz="1200" kern="1200" dirty="0">
              <a:solidFill>
                <a:schemeClr val="tx1"/>
              </a:solidFill>
            </a:rPr>
            <a:t>National</a:t>
          </a:r>
          <a:endParaRPr lang="en-US" sz="1200" kern="1200" dirty="0">
            <a:solidFill>
              <a:schemeClr val="tx1"/>
            </a:solidFill>
          </a:endParaRPr>
        </a:p>
        <a:p>
          <a:pPr marL="0" lvl="0" indent="0" algn="r" defTabSz="533400">
            <a:lnSpc>
              <a:spcPct val="90000"/>
            </a:lnSpc>
            <a:spcBef>
              <a:spcPct val="0"/>
            </a:spcBef>
            <a:spcAft>
              <a:spcPct val="35000"/>
            </a:spcAft>
            <a:buNone/>
          </a:pPr>
          <a:r>
            <a:rPr lang="fr-CH" sz="1200" kern="1200" dirty="0">
              <a:solidFill>
                <a:schemeClr val="tx1"/>
              </a:solidFill>
            </a:rPr>
            <a:t>(</a:t>
          </a:r>
          <a:r>
            <a:rPr lang="fr-CH" sz="1200" kern="1200" dirty="0" err="1">
              <a:solidFill>
                <a:schemeClr val="tx1"/>
              </a:solidFill>
            </a:rPr>
            <a:t>Mongolia</a:t>
          </a:r>
          <a:r>
            <a:rPr lang="fr-CH" sz="1200" kern="1200" dirty="0">
              <a:solidFill>
                <a:schemeClr val="tx1"/>
              </a:solidFill>
            </a:rPr>
            <a:t> MICS)</a:t>
          </a:r>
          <a:endParaRPr lang="en-US" sz="1200" kern="1200" dirty="0">
            <a:solidFill>
              <a:schemeClr val="tx1"/>
            </a:solidFill>
          </a:endParaRPr>
        </a:p>
        <a:p>
          <a:pPr marL="0" lvl="0" indent="0" algn="r" defTabSz="533400">
            <a:lnSpc>
              <a:spcPct val="90000"/>
            </a:lnSpc>
            <a:spcBef>
              <a:spcPct val="0"/>
            </a:spcBef>
            <a:spcAft>
              <a:spcPct val="35000"/>
            </a:spcAft>
            <a:buNone/>
          </a:pPr>
          <a:r>
            <a:rPr lang="fr-CH" sz="1200" kern="1200" dirty="0">
              <a:solidFill>
                <a:schemeClr val="tx1"/>
              </a:solidFill>
            </a:rPr>
            <a:t>Nigeria MICS</a:t>
          </a:r>
          <a:endParaRPr lang="en-US" sz="1200" kern="1200" dirty="0">
            <a:solidFill>
              <a:schemeClr val="tx1"/>
            </a:solidFill>
          </a:endParaRPr>
        </a:p>
        <a:p>
          <a:pPr marL="0" lvl="0" indent="0" algn="r" defTabSz="533400">
            <a:lnSpc>
              <a:spcPct val="90000"/>
            </a:lnSpc>
            <a:spcBef>
              <a:spcPct val="0"/>
            </a:spcBef>
            <a:spcAft>
              <a:spcPct val="35000"/>
            </a:spcAft>
            <a:buNone/>
          </a:pPr>
          <a:r>
            <a:rPr lang="fr-CH" sz="1200" i="0" kern="1200" dirty="0">
              <a:solidFill>
                <a:schemeClr val="tx1"/>
              </a:solidFill>
            </a:rPr>
            <a:t>Paraguay MICS</a:t>
          </a:r>
          <a:endParaRPr lang="en-US" sz="1200" i="0" kern="1200" dirty="0">
            <a:solidFill>
              <a:schemeClr val="tx1"/>
            </a:solidFill>
          </a:endParaRPr>
        </a:p>
        <a:p>
          <a:pPr marL="0" lvl="0" indent="0" algn="r" defTabSz="533400">
            <a:lnSpc>
              <a:spcPct val="90000"/>
            </a:lnSpc>
            <a:spcBef>
              <a:spcPct val="0"/>
            </a:spcBef>
            <a:spcAft>
              <a:spcPct val="35000"/>
            </a:spcAft>
            <a:buNone/>
          </a:pPr>
          <a:r>
            <a:rPr lang="fr-CH" sz="1200" i="0" kern="1200" dirty="0">
              <a:solidFill>
                <a:schemeClr val="tx1"/>
              </a:solidFill>
            </a:rPr>
            <a:t>Philippines APIS</a:t>
          </a:r>
          <a:endParaRPr lang="en-US" sz="1200" i="0" kern="1200" dirty="0">
            <a:solidFill>
              <a:schemeClr val="tx1"/>
            </a:solidFill>
          </a:endParaRPr>
        </a:p>
        <a:p>
          <a:pPr marL="0" lvl="0" indent="0" algn="r" defTabSz="533400">
            <a:lnSpc>
              <a:spcPct val="90000"/>
            </a:lnSpc>
            <a:spcBef>
              <a:spcPct val="0"/>
            </a:spcBef>
            <a:spcAft>
              <a:spcPct val="35000"/>
            </a:spcAft>
            <a:buNone/>
          </a:pPr>
          <a:r>
            <a:rPr lang="fr-CH" sz="1200" i="0" kern="1200" dirty="0" err="1">
              <a:solidFill>
                <a:schemeClr val="tx1"/>
              </a:solidFill>
            </a:rPr>
            <a:t>Senegal</a:t>
          </a:r>
          <a:r>
            <a:rPr lang="fr-CH" sz="1200" i="0" kern="1200" dirty="0">
              <a:solidFill>
                <a:schemeClr val="tx1"/>
              </a:solidFill>
            </a:rPr>
            <a:t> EEAH</a:t>
          </a:r>
          <a:endParaRPr lang="en-US" sz="1200" i="0" kern="1200" dirty="0">
            <a:solidFill>
              <a:schemeClr val="tx1"/>
            </a:solidFill>
          </a:endParaRPr>
        </a:p>
        <a:p>
          <a:pPr marL="0" lvl="0" indent="0" algn="r" defTabSz="533400">
            <a:lnSpc>
              <a:spcPct val="90000"/>
            </a:lnSpc>
            <a:spcBef>
              <a:spcPct val="0"/>
            </a:spcBef>
            <a:spcAft>
              <a:spcPct val="35000"/>
            </a:spcAft>
            <a:buNone/>
          </a:pPr>
          <a:r>
            <a:rPr lang="fr-CH" sz="1200" i="0" kern="1200" dirty="0">
              <a:solidFill>
                <a:schemeClr val="tx1"/>
              </a:solidFill>
            </a:rPr>
            <a:t>Sierra Leone </a:t>
          </a:r>
          <a:r>
            <a:rPr lang="fr-CH" sz="1200" kern="1200" dirty="0">
              <a:solidFill>
                <a:schemeClr val="tx1"/>
              </a:solidFill>
            </a:rPr>
            <a:t>MICS</a:t>
          </a:r>
          <a:endParaRPr lang="en-US" sz="1200" kern="1200" dirty="0">
            <a:solidFill>
              <a:schemeClr val="tx1"/>
            </a:solidFill>
          </a:endParaRPr>
        </a:p>
        <a:p>
          <a:pPr marL="0" lvl="0" indent="0" algn="r" defTabSz="533400">
            <a:lnSpc>
              <a:spcPct val="90000"/>
            </a:lnSpc>
            <a:spcBef>
              <a:spcPct val="0"/>
            </a:spcBef>
            <a:spcAft>
              <a:spcPct val="35000"/>
            </a:spcAft>
            <a:buNone/>
          </a:pPr>
          <a:r>
            <a:rPr lang="fr-CH" sz="1200" i="1" kern="1200">
              <a:solidFill>
                <a:schemeClr val="tx1"/>
              </a:solidFill>
            </a:rPr>
            <a:t>Togo MICS</a:t>
          </a:r>
          <a:endParaRPr lang="en-US" sz="1200" kern="1200" dirty="0">
            <a:solidFill>
              <a:schemeClr val="tx1"/>
            </a:solidFill>
          </a:endParaRPr>
        </a:p>
      </dsp:txBody>
      <dsp:txXfrm>
        <a:off x="1800011" y="945923"/>
        <a:ext cx="1286196" cy="3480648"/>
      </dsp:txXfrm>
    </dsp:sp>
    <dsp:sp modelId="{C13A4E00-E26B-4370-911E-898A8DE16AD4}">
      <dsp:nvSpPr>
        <dsp:cNvPr id="0" name=""/>
        <dsp:cNvSpPr/>
      </dsp:nvSpPr>
      <dsp:spPr>
        <a:xfrm>
          <a:off x="1612741" y="580693"/>
          <a:ext cx="1473467" cy="584995"/>
        </a:xfrm>
        <a:prstGeom prst="rect">
          <a:avLst/>
        </a:prstGeom>
        <a:solidFill>
          <a:schemeClr val="accent1">
            <a:shade val="50000"/>
            <a:hueOff val="206535"/>
            <a:satOff val="-4320"/>
            <a:lumOff val="240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533400">
            <a:lnSpc>
              <a:spcPct val="90000"/>
            </a:lnSpc>
            <a:spcBef>
              <a:spcPct val="0"/>
            </a:spcBef>
            <a:spcAft>
              <a:spcPct val="35000"/>
            </a:spcAft>
            <a:buNone/>
          </a:pPr>
          <a:r>
            <a:rPr lang="fr-CH" sz="1200" kern="1200">
              <a:solidFill>
                <a:schemeClr val="tx1"/>
              </a:solidFill>
            </a:rPr>
            <a:t>2016-17</a:t>
          </a:r>
          <a:endParaRPr lang="en-US" sz="1200" kern="1200" dirty="0">
            <a:solidFill>
              <a:schemeClr val="tx1"/>
            </a:solidFill>
          </a:endParaRPr>
        </a:p>
      </dsp:txBody>
      <dsp:txXfrm>
        <a:off x="1612741" y="580693"/>
        <a:ext cx="1473467" cy="584995"/>
      </dsp:txXfrm>
    </dsp:sp>
    <dsp:sp modelId="{A76F95B5-EA2A-4B2B-BAB7-B967F9D4B32F}">
      <dsp:nvSpPr>
        <dsp:cNvPr id="0" name=""/>
        <dsp:cNvSpPr/>
      </dsp:nvSpPr>
      <dsp:spPr>
        <a:xfrm>
          <a:off x="139274" y="1165689"/>
          <a:ext cx="1473467" cy="2807225"/>
        </a:xfrm>
        <a:prstGeom prst="wedgeRectCallout">
          <a:avLst>
            <a:gd name="adj1" fmla="val 62500"/>
            <a:gd name="adj2" fmla="val 20830"/>
          </a:avLst>
        </a:prstGeom>
        <a:solidFill>
          <a:schemeClr val="accent1">
            <a:tint val="50000"/>
            <a:hueOff val="-13806"/>
            <a:satOff val="574"/>
            <a:lumOff val="-21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r" defTabSz="533400">
            <a:lnSpc>
              <a:spcPct val="90000"/>
            </a:lnSpc>
            <a:spcBef>
              <a:spcPct val="0"/>
            </a:spcBef>
            <a:spcAft>
              <a:spcPct val="35000"/>
            </a:spcAft>
            <a:buNone/>
          </a:pPr>
          <a:r>
            <a:rPr lang="fr-CH" sz="1200" u="sng" kern="1200" dirty="0">
              <a:solidFill>
                <a:schemeClr val="tx1"/>
              </a:solidFill>
            </a:rPr>
            <a:t>2012-13</a:t>
          </a:r>
          <a:endParaRPr lang="en-US" sz="1200" u="sng" kern="1200" dirty="0">
            <a:solidFill>
              <a:schemeClr val="tx1"/>
            </a:solidFill>
          </a:endParaRPr>
        </a:p>
        <a:p>
          <a:pPr marL="114300" lvl="1" indent="-114300" algn="r" defTabSz="533400">
            <a:lnSpc>
              <a:spcPct val="90000"/>
            </a:lnSpc>
            <a:spcBef>
              <a:spcPct val="0"/>
            </a:spcBef>
            <a:spcAft>
              <a:spcPct val="15000"/>
            </a:spcAft>
            <a:buFontTx/>
            <a:buNone/>
          </a:pPr>
          <a:r>
            <a:rPr lang="fr-CH" sz="1200" kern="1200" dirty="0">
              <a:solidFill>
                <a:schemeClr val="tx1"/>
              </a:solidFill>
            </a:rPr>
            <a:t>Bangladesh MICS</a:t>
          </a:r>
          <a:endParaRPr lang="en-US" sz="1200" kern="1200" dirty="0">
            <a:solidFill>
              <a:schemeClr val="tx1"/>
            </a:solidFill>
          </a:endParaRPr>
        </a:p>
        <a:p>
          <a:pPr marL="114300" lvl="1" indent="-114300" algn="r" defTabSz="533400">
            <a:lnSpc>
              <a:spcPct val="90000"/>
            </a:lnSpc>
            <a:spcBef>
              <a:spcPct val="0"/>
            </a:spcBef>
            <a:spcAft>
              <a:spcPct val="15000"/>
            </a:spcAft>
            <a:buFontTx/>
            <a:buNone/>
          </a:pPr>
          <a:r>
            <a:rPr lang="fr-CH" sz="1200" kern="1200" dirty="0">
              <a:solidFill>
                <a:schemeClr val="tx1"/>
              </a:solidFill>
            </a:rPr>
            <a:t>Ghana LSS</a:t>
          </a:r>
          <a:endParaRPr lang="en-US" sz="1200" kern="1200" dirty="0">
            <a:solidFill>
              <a:schemeClr val="tx1"/>
            </a:solidFill>
          </a:endParaRPr>
        </a:p>
        <a:p>
          <a:pPr marL="0" lvl="0" indent="0" algn="r" defTabSz="533400">
            <a:lnSpc>
              <a:spcPct val="90000"/>
            </a:lnSpc>
            <a:spcBef>
              <a:spcPct val="0"/>
            </a:spcBef>
            <a:spcAft>
              <a:spcPct val="35000"/>
            </a:spcAft>
            <a:buNone/>
          </a:pPr>
          <a:endParaRPr lang="en-US" sz="1200" kern="1200" dirty="0">
            <a:solidFill>
              <a:schemeClr val="tx1"/>
            </a:solidFill>
          </a:endParaRPr>
        </a:p>
        <a:p>
          <a:pPr marL="0" lvl="0" indent="0" algn="r" defTabSz="533400">
            <a:lnSpc>
              <a:spcPct val="90000"/>
            </a:lnSpc>
            <a:spcBef>
              <a:spcPct val="0"/>
            </a:spcBef>
            <a:spcAft>
              <a:spcPct val="35000"/>
            </a:spcAft>
            <a:buNone/>
          </a:pPr>
          <a:r>
            <a:rPr lang="en-US" sz="1200" u="sng" kern="1200" dirty="0">
              <a:solidFill>
                <a:schemeClr val="tx1"/>
              </a:solidFill>
            </a:rPr>
            <a:t>2014-15</a:t>
          </a:r>
        </a:p>
        <a:p>
          <a:pPr marL="114300" lvl="1" indent="-114300" algn="r" defTabSz="533400">
            <a:lnSpc>
              <a:spcPct val="90000"/>
            </a:lnSpc>
            <a:spcBef>
              <a:spcPct val="0"/>
            </a:spcBef>
            <a:spcAft>
              <a:spcPct val="15000"/>
            </a:spcAft>
            <a:buFontTx/>
            <a:buNone/>
          </a:pPr>
          <a:r>
            <a:rPr lang="fr-CH" sz="1200" kern="1200" dirty="0">
              <a:solidFill>
                <a:schemeClr val="tx1"/>
              </a:solidFill>
            </a:rPr>
            <a:t>Congo MICS</a:t>
          </a:r>
          <a:endParaRPr lang="en-US" sz="1200" kern="1200" dirty="0">
            <a:solidFill>
              <a:schemeClr val="tx1"/>
            </a:solidFill>
          </a:endParaRPr>
        </a:p>
        <a:p>
          <a:pPr marL="114300" lvl="1" indent="-114300" algn="r" defTabSz="533400">
            <a:lnSpc>
              <a:spcPct val="90000"/>
            </a:lnSpc>
            <a:spcBef>
              <a:spcPct val="0"/>
            </a:spcBef>
            <a:spcAft>
              <a:spcPct val="15000"/>
            </a:spcAft>
            <a:buFontTx/>
            <a:buNone/>
          </a:pPr>
          <a:r>
            <a:rPr lang="fr-CH" sz="1200" kern="1200" dirty="0" err="1">
              <a:solidFill>
                <a:schemeClr val="tx1"/>
              </a:solidFill>
            </a:rPr>
            <a:t>Nepal</a:t>
          </a:r>
          <a:r>
            <a:rPr lang="fr-CH" sz="1200" kern="1200" dirty="0">
              <a:solidFill>
                <a:schemeClr val="tx1"/>
              </a:solidFill>
            </a:rPr>
            <a:t> MICS</a:t>
          </a:r>
          <a:endParaRPr lang="en-US" sz="1200" kern="1200" dirty="0">
            <a:solidFill>
              <a:schemeClr val="tx1"/>
            </a:solidFill>
          </a:endParaRPr>
        </a:p>
        <a:p>
          <a:pPr marL="114300" lvl="1" indent="-114300" algn="r" defTabSz="533400">
            <a:lnSpc>
              <a:spcPct val="90000"/>
            </a:lnSpc>
            <a:spcBef>
              <a:spcPct val="0"/>
            </a:spcBef>
            <a:spcAft>
              <a:spcPct val="15000"/>
            </a:spcAft>
            <a:buFontTx/>
            <a:buNone/>
          </a:pPr>
          <a:r>
            <a:rPr lang="fr-CH" sz="1200" kern="1200" dirty="0">
              <a:solidFill>
                <a:schemeClr val="tx1"/>
              </a:solidFill>
            </a:rPr>
            <a:t>(Pakistan MICS)</a:t>
          </a:r>
          <a:endParaRPr lang="en-US" sz="1200" kern="1200" dirty="0">
            <a:solidFill>
              <a:schemeClr val="tx1"/>
            </a:solidFill>
          </a:endParaRPr>
        </a:p>
        <a:p>
          <a:pPr marL="114300" lvl="1" indent="-114300" algn="r" defTabSz="533400">
            <a:lnSpc>
              <a:spcPct val="90000"/>
            </a:lnSpc>
            <a:spcBef>
              <a:spcPct val="0"/>
            </a:spcBef>
            <a:spcAft>
              <a:spcPct val="15000"/>
            </a:spcAft>
            <a:buFontTx/>
            <a:buNone/>
          </a:pPr>
          <a:r>
            <a:rPr lang="fr-CH" sz="1200" i="1" kern="1200" dirty="0">
              <a:solidFill>
                <a:schemeClr val="tx1"/>
              </a:solidFill>
            </a:rPr>
            <a:t>(Belize MICS6 Pilot)</a:t>
          </a:r>
          <a:endParaRPr lang="en-US" sz="1200" i="1" kern="1200" dirty="0">
            <a:solidFill>
              <a:schemeClr val="tx1"/>
            </a:solidFill>
          </a:endParaRPr>
        </a:p>
      </dsp:txBody>
      <dsp:txXfrm>
        <a:off x="326544" y="1165689"/>
        <a:ext cx="1286196" cy="2807225"/>
      </dsp:txXfrm>
    </dsp:sp>
    <dsp:sp modelId="{D8F6D601-2937-4078-808D-A5FDF5AA12D4}">
      <dsp:nvSpPr>
        <dsp:cNvPr id="0" name=""/>
        <dsp:cNvSpPr/>
      </dsp:nvSpPr>
      <dsp:spPr>
        <a:xfrm>
          <a:off x="139274" y="697908"/>
          <a:ext cx="1473467" cy="467781"/>
        </a:xfrm>
        <a:prstGeom prst="rect">
          <a:avLst/>
        </a:prstGeom>
        <a:solidFill>
          <a:schemeClr val="accent1">
            <a:shade val="50000"/>
            <a:hueOff val="103268"/>
            <a:satOff val="-2160"/>
            <a:lumOff val="120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533400">
            <a:lnSpc>
              <a:spcPct val="90000"/>
            </a:lnSpc>
            <a:spcBef>
              <a:spcPct val="0"/>
            </a:spcBef>
            <a:spcAft>
              <a:spcPct val="35000"/>
            </a:spcAft>
            <a:buNone/>
          </a:pPr>
          <a:r>
            <a:rPr lang="fr-CH" sz="1200" kern="1200" dirty="0">
              <a:solidFill>
                <a:schemeClr val="tx1"/>
              </a:solidFill>
            </a:rPr>
            <a:t>2012-2015</a:t>
          </a:r>
          <a:endParaRPr lang="en-US" sz="1200" kern="1200" dirty="0">
            <a:solidFill>
              <a:schemeClr val="tx1"/>
            </a:solidFill>
          </a:endParaRPr>
        </a:p>
      </dsp:txBody>
      <dsp:txXfrm>
        <a:off x="139274" y="697908"/>
        <a:ext cx="1473467" cy="4677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C3A419-DC43-7440-B91A-56C43C0FBF32}">
      <dsp:nvSpPr>
        <dsp:cNvPr id="0" name=""/>
        <dsp:cNvSpPr/>
      </dsp:nvSpPr>
      <dsp:spPr>
        <a:xfrm>
          <a:off x="3745841" y="2413438"/>
          <a:ext cx="2949757" cy="2949757"/>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t>Rural water financing and regulation</a:t>
          </a:r>
        </a:p>
      </dsp:txBody>
      <dsp:txXfrm>
        <a:off x="4338873" y="3104404"/>
        <a:ext cx="1763693" cy="1516237"/>
      </dsp:txXfrm>
    </dsp:sp>
    <dsp:sp modelId="{EA41DC92-E9E7-6848-AB47-0024F023E880}">
      <dsp:nvSpPr>
        <dsp:cNvPr id="0" name=""/>
        <dsp:cNvSpPr/>
      </dsp:nvSpPr>
      <dsp:spPr>
        <a:xfrm>
          <a:off x="2029618" y="1716222"/>
          <a:ext cx="2145278" cy="2145278"/>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Local supply chains</a:t>
          </a:r>
        </a:p>
      </dsp:txBody>
      <dsp:txXfrm>
        <a:off x="2569698" y="2259566"/>
        <a:ext cx="1065118" cy="1058590"/>
      </dsp:txXfrm>
    </dsp:sp>
    <dsp:sp modelId="{CA7BE7DA-219D-B846-9C24-D2392DE120CA}">
      <dsp:nvSpPr>
        <dsp:cNvPr id="0" name=""/>
        <dsp:cNvSpPr/>
      </dsp:nvSpPr>
      <dsp:spPr>
        <a:xfrm rot="20700000">
          <a:off x="3231193" y="236199"/>
          <a:ext cx="2101934" cy="2101934"/>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Information flows</a:t>
          </a:r>
        </a:p>
      </dsp:txBody>
      <dsp:txXfrm rot="-20700000">
        <a:off x="3692209" y="697215"/>
        <a:ext cx="1179903" cy="1179903"/>
      </dsp:txXfrm>
    </dsp:sp>
    <dsp:sp modelId="{3EADAF39-408F-604E-A525-EB9F574A2DD4}">
      <dsp:nvSpPr>
        <dsp:cNvPr id="0" name=""/>
        <dsp:cNvSpPr/>
      </dsp:nvSpPr>
      <dsp:spPr>
        <a:xfrm>
          <a:off x="3532069" y="1960867"/>
          <a:ext cx="3775689" cy="3775689"/>
        </a:xfrm>
        <a:prstGeom prst="circularArrow">
          <a:avLst>
            <a:gd name="adj1" fmla="val 4688"/>
            <a:gd name="adj2" fmla="val 299029"/>
            <a:gd name="adj3" fmla="val 2538455"/>
            <a:gd name="adj4" fmla="val 15814070"/>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97AEB5B-BE56-5742-B512-70D01CB86FF9}">
      <dsp:nvSpPr>
        <dsp:cNvPr id="0" name=""/>
        <dsp:cNvSpPr/>
      </dsp:nvSpPr>
      <dsp:spPr>
        <a:xfrm>
          <a:off x="1649694" y="1236537"/>
          <a:ext cx="2743274" cy="2743274"/>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5B800DD-2DA8-E041-872C-3B0A30C24FF4}">
      <dsp:nvSpPr>
        <dsp:cNvPr id="0" name=""/>
        <dsp:cNvSpPr/>
      </dsp:nvSpPr>
      <dsp:spPr>
        <a:xfrm>
          <a:off x="2744994" y="-229219"/>
          <a:ext cx="2957802" cy="2957802"/>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353477-A9FD-C14F-8CBE-B4EB701F5355}">
      <dsp:nvSpPr>
        <dsp:cNvPr id="0" name=""/>
        <dsp:cNvSpPr/>
      </dsp:nvSpPr>
      <dsp:spPr>
        <a:xfrm>
          <a:off x="2541592" y="1173433"/>
          <a:ext cx="2581554" cy="2581554"/>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t>Rural </a:t>
          </a:r>
          <a:r>
            <a:rPr lang="en-GB" sz="2400" b="1" kern="1200"/>
            <a:t>water enterprises</a:t>
          </a:r>
          <a:endParaRPr lang="en-GB" sz="2400" b="1" kern="1200" dirty="0"/>
        </a:p>
      </dsp:txBody>
      <dsp:txXfrm>
        <a:off x="3060599" y="1778150"/>
        <a:ext cx="1543540" cy="1326972"/>
      </dsp:txXfrm>
    </dsp:sp>
    <dsp:sp modelId="{0B358960-52BC-3347-8C20-F6884E6D53F7}">
      <dsp:nvSpPr>
        <dsp:cNvPr id="0" name=""/>
        <dsp:cNvSpPr/>
      </dsp:nvSpPr>
      <dsp:spPr>
        <a:xfrm>
          <a:off x="2832324" y="826231"/>
          <a:ext cx="2781731" cy="3054332"/>
        </a:xfrm>
        <a:prstGeom prst="circularArrow">
          <a:avLst>
            <a:gd name="adj1" fmla="val 4878"/>
            <a:gd name="adj2" fmla="val 312630"/>
            <a:gd name="adj3" fmla="val 3178920"/>
            <a:gd name="adj4" fmla="val 15172688"/>
            <a:gd name="adj5" fmla="val 569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C3A419-DC43-7440-B91A-56C43C0FBF32}">
      <dsp:nvSpPr>
        <dsp:cNvPr id="0" name=""/>
        <dsp:cNvSpPr/>
      </dsp:nvSpPr>
      <dsp:spPr>
        <a:xfrm>
          <a:off x="3745841" y="2413438"/>
          <a:ext cx="2949757" cy="2949757"/>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t>Rural water financing and regulation</a:t>
          </a:r>
        </a:p>
      </dsp:txBody>
      <dsp:txXfrm>
        <a:off x="4338873" y="3104404"/>
        <a:ext cx="1763693" cy="1516237"/>
      </dsp:txXfrm>
    </dsp:sp>
    <dsp:sp modelId="{EA41DC92-E9E7-6848-AB47-0024F023E880}">
      <dsp:nvSpPr>
        <dsp:cNvPr id="0" name=""/>
        <dsp:cNvSpPr/>
      </dsp:nvSpPr>
      <dsp:spPr>
        <a:xfrm>
          <a:off x="2029618" y="1716222"/>
          <a:ext cx="2145278" cy="2145278"/>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Local supply chains</a:t>
          </a:r>
        </a:p>
      </dsp:txBody>
      <dsp:txXfrm>
        <a:off x="2569698" y="2259566"/>
        <a:ext cx="1065118" cy="1058590"/>
      </dsp:txXfrm>
    </dsp:sp>
    <dsp:sp modelId="{CA7BE7DA-219D-B846-9C24-D2392DE120CA}">
      <dsp:nvSpPr>
        <dsp:cNvPr id="0" name=""/>
        <dsp:cNvSpPr/>
      </dsp:nvSpPr>
      <dsp:spPr>
        <a:xfrm rot="20700000">
          <a:off x="3231193" y="236199"/>
          <a:ext cx="2101934" cy="2101934"/>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Information flows</a:t>
          </a:r>
        </a:p>
      </dsp:txBody>
      <dsp:txXfrm rot="-20700000">
        <a:off x="3692209" y="697215"/>
        <a:ext cx="1179903" cy="1179903"/>
      </dsp:txXfrm>
    </dsp:sp>
    <dsp:sp modelId="{3EADAF39-408F-604E-A525-EB9F574A2DD4}">
      <dsp:nvSpPr>
        <dsp:cNvPr id="0" name=""/>
        <dsp:cNvSpPr/>
      </dsp:nvSpPr>
      <dsp:spPr>
        <a:xfrm>
          <a:off x="3532069" y="1960867"/>
          <a:ext cx="3775689" cy="3775689"/>
        </a:xfrm>
        <a:prstGeom prst="circularArrow">
          <a:avLst>
            <a:gd name="adj1" fmla="val 4688"/>
            <a:gd name="adj2" fmla="val 299029"/>
            <a:gd name="adj3" fmla="val 2538455"/>
            <a:gd name="adj4" fmla="val 15814070"/>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97AEB5B-BE56-5742-B512-70D01CB86FF9}">
      <dsp:nvSpPr>
        <dsp:cNvPr id="0" name=""/>
        <dsp:cNvSpPr/>
      </dsp:nvSpPr>
      <dsp:spPr>
        <a:xfrm>
          <a:off x="1649694" y="1236537"/>
          <a:ext cx="2743274" cy="2743274"/>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5B800DD-2DA8-E041-872C-3B0A30C24FF4}">
      <dsp:nvSpPr>
        <dsp:cNvPr id="0" name=""/>
        <dsp:cNvSpPr/>
      </dsp:nvSpPr>
      <dsp:spPr>
        <a:xfrm>
          <a:off x="2744994" y="-229219"/>
          <a:ext cx="2957802" cy="2957802"/>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353477-A9FD-C14F-8CBE-B4EB701F5355}">
      <dsp:nvSpPr>
        <dsp:cNvPr id="0" name=""/>
        <dsp:cNvSpPr/>
      </dsp:nvSpPr>
      <dsp:spPr>
        <a:xfrm>
          <a:off x="2708098" y="1173433"/>
          <a:ext cx="2581554" cy="2581554"/>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t>Rural water enterprises</a:t>
          </a:r>
        </a:p>
      </dsp:txBody>
      <dsp:txXfrm>
        <a:off x="3227105" y="1778150"/>
        <a:ext cx="1543540" cy="1326972"/>
      </dsp:txXfrm>
    </dsp:sp>
    <dsp:sp modelId="{79ABD69F-F44C-D74D-A630-0908F07ACD76}">
      <dsp:nvSpPr>
        <dsp:cNvPr id="0" name=""/>
        <dsp:cNvSpPr/>
      </dsp:nvSpPr>
      <dsp:spPr>
        <a:xfrm>
          <a:off x="3378927" y="3392142"/>
          <a:ext cx="2308834" cy="561633"/>
        </a:xfrm>
        <a:prstGeom prst="roundRect">
          <a:avLst>
            <a:gd name="adj" fmla="val 10000"/>
          </a:avLst>
        </a:prstGeom>
        <a:solidFill>
          <a:schemeClr val="tx1">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r>
            <a:rPr lang="en-GB" sz="2400" b="1" kern="1200" dirty="0">
              <a:solidFill>
                <a:schemeClr val="bg1"/>
              </a:solidFill>
            </a:rPr>
            <a:t>Local FFP labs</a:t>
          </a:r>
        </a:p>
      </dsp:txBody>
      <dsp:txXfrm>
        <a:off x="3395377" y="3408592"/>
        <a:ext cx="2275934" cy="528733"/>
      </dsp:txXfrm>
    </dsp:sp>
    <dsp:sp modelId="{0B358960-52BC-3347-8C20-F6884E6D53F7}">
      <dsp:nvSpPr>
        <dsp:cNvPr id="0" name=""/>
        <dsp:cNvSpPr/>
      </dsp:nvSpPr>
      <dsp:spPr>
        <a:xfrm>
          <a:off x="2998830" y="826231"/>
          <a:ext cx="2781731" cy="3054332"/>
        </a:xfrm>
        <a:prstGeom prst="circularArrow">
          <a:avLst>
            <a:gd name="adj1" fmla="val 4878"/>
            <a:gd name="adj2" fmla="val 312630"/>
            <a:gd name="adj3" fmla="val 3178920"/>
            <a:gd name="adj4" fmla="val 15172688"/>
            <a:gd name="adj5" fmla="val 569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E6716-1A39-4938-A8B1-8DAC2FE4C739}">
      <dsp:nvSpPr>
        <dsp:cNvPr id="0" name=""/>
        <dsp:cNvSpPr/>
      </dsp:nvSpPr>
      <dsp:spPr>
        <a:xfrm rot="5400000">
          <a:off x="256176" y="1731122"/>
          <a:ext cx="1481615" cy="1993960"/>
        </a:xfrm>
        <a:prstGeom prst="bentUpArrow">
          <a:avLst>
            <a:gd name="adj1" fmla="val 32840"/>
            <a:gd name="adj2" fmla="val 25000"/>
            <a:gd name="adj3" fmla="val 3578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657651-062A-47ED-A474-3F051230145D}">
      <dsp:nvSpPr>
        <dsp:cNvPr id="0" name=""/>
        <dsp:cNvSpPr/>
      </dsp:nvSpPr>
      <dsp:spPr>
        <a:xfrm>
          <a:off x="0" y="438894"/>
          <a:ext cx="4999136" cy="1448520"/>
        </a:xfrm>
        <a:prstGeom prst="roundRect">
          <a:avLst>
            <a:gd name="adj" fmla="val 1667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bg1"/>
              </a:solidFill>
              <a:effectLst/>
              <a:latin typeface="Times New Roman" panose="02020603050405020304" pitchFamily="18" charset="0"/>
              <a:ea typeface="Calibri" panose="020F0502020204030204" pitchFamily="34" charset="0"/>
              <a:cs typeface="Kalimati" panose="00000400000000000000"/>
            </a:rPr>
            <a:t>Operational Monitoring</a:t>
          </a:r>
        </a:p>
        <a:p>
          <a:pPr marL="0" lvl="0" indent="0" algn="l" defTabSz="1422400">
            <a:lnSpc>
              <a:spcPct val="90000"/>
            </a:lnSpc>
            <a:spcBef>
              <a:spcPct val="0"/>
            </a:spcBef>
            <a:spcAft>
              <a:spcPct val="35000"/>
            </a:spcAft>
            <a:buNone/>
          </a:pPr>
          <a:r>
            <a:rPr lang="en-US" sz="2400" kern="1200" dirty="0">
              <a:solidFill>
                <a:schemeClr val="bg1"/>
              </a:solidFill>
              <a:effectLst/>
              <a:latin typeface="Times New Roman" panose="02020603050405020304" pitchFamily="18" charset="0"/>
              <a:cs typeface="Kalimati" panose="00000400000000000000"/>
            </a:rPr>
            <a:t>Local level</a:t>
          </a:r>
        </a:p>
      </dsp:txBody>
      <dsp:txXfrm>
        <a:off x="70724" y="509618"/>
        <a:ext cx="4857688" cy="1307072"/>
      </dsp:txXfrm>
    </dsp:sp>
    <dsp:sp modelId="{1123596F-F668-449E-A66C-2E8A891698EA}">
      <dsp:nvSpPr>
        <dsp:cNvPr id="0" name=""/>
        <dsp:cNvSpPr/>
      </dsp:nvSpPr>
      <dsp:spPr>
        <a:xfrm>
          <a:off x="3749675" y="360598"/>
          <a:ext cx="1814020" cy="1411062"/>
        </a:xfrm>
        <a:prstGeom prst="rect">
          <a:avLst/>
        </a:prstGeom>
        <a:noFill/>
        <a:ln>
          <a:noFill/>
        </a:ln>
        <a:effectLst/>
      </dsp:spPr>
      <dsp:style>
        <a:lnRef idx="0">
          <a:scrgbClr r="0" g="0" b="0"/>
        </a:lnRef>
        <a:fillRef idx="0">
          <a:scrgbClr r="0" g="0" b="0"/>
        </a:fillRef>
        <a:effectRef idx="0">
          <a:scrgbClr r="0" g="0" b="0"/>
        </a:effectRef>
        <a:fontRef idx="minor"/>
      </dsp:style>
    </dsp:sp>
    <dsp:sp modelId="{176177ED-5B7B-4D9A-9630-5FA5A8F53D31}">
      <dsp:nvSpPr>
        <dsp:cNvPr id="0" name=""/>
        <dsp:cNvSpPr/>
      </dsp:nvSpPr>
      <dsp:spPr>
        <a:xfrm rot="5400000">
          <a:off x="2481603" y="3284617"/>
          <a:ext cx="1417520" cy="2092147"/>
        </a:xfrm>
        <a:prstGeom prst="bentUpArrow">
          <a:avLst>
            <a:gd name="adj1" fmla="val 32840"/>
            <a:gd name="adj2" fmla="val 25000"/>
            <a:gd name="adj3" fmla="val 3578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F17A8C-9A60-49A4-AA93-F445FF6A9C41}">
      <dsp:nvSpPr>
        <dsp:cNvPr id="0" name=""/>
        <dsp:cNvSpPr/>
      </dsp:nvSpPr>
      <dsp:spPr>
        <a:xfrm>
          <a:off x="2004257" y="2054054"/>
          <a:ext cx="5229871" cy="1479893"/>
        </a:xfrm>
        <a:prstGeom prst="roundRect">
          <a:avLst>
            <a:gd name="adj" fmla="val 1667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bg1"/>
              </a:solidFill>
              <a:effectLst/>
              <a:latin typeface="Times New Roman" panose="02020603050405020304" pitchFamily="18" charset="0"/>
              <a:ea typeface="Calibri" panose="020F0502020204030204" pitchFamily="34" charset="0"/>
              <a:cs typeface="Kalimati" panose="00000400000000000000"/>
            </a:rPr>
            <a:t>Compliance Monitoring</a:t>
          </a:r>
        </a:p>
        <a:p>
          <a:pPr marL="0" lvl="0" indent="0" algn="l" defTabSz="1422400">
            <a:lnSpc>
              <a:spcPct val="90000"/>
            </a:lnSpc>
            <a:spcBef>
              <a:spcPct val="0"/>
            </a:spcBef>
            <a:spcAft>
              <a:spcPct val="35000"/>
            </a:spcAft>
            <a:buNone/>
          </a:pPr>
          <a:r>
            <a:rPr lang="en-US" sz="2400" kern="1200" dirty="0">
              <a:solidFill>
                <a:schemeClr val="bg1"/>
              </a:solidFill>
              <a:effectLst/>
              <a:latin typeface="Times New Roman" panose="02020603050405020304" pitchFamily="18" charset="0"/>
              <a:cs typeface="Kalimati" panose="00000400000000000000"/>
            </a:rPr>
            <a:t>Provincial level</a:t>
          </a:r>
        </a:p>
      </dsp:txBody>
      <dsp:txXfrm>
        <a:off x="2076512" y="2126309"/>
        <a:ext cx="5085361" cy="1335383"/>
      </dsp:txXfrm>
    </dsp:sp>
    <dsp:sp modelId="{6F728C34-12F5-4075-92E8-00EF719FC514}">
      <dsp:nvSpPr>
        <dsp:cNvPr id="0" name=""/>
        <dsp:cNvSpPr/>
      </dsp:nvSpPr>
      <dsp:spPr>
        <a:xfrm>
          <a:off x="6534166" y="2188777"/>
          <a:ext cx="1814020" cy="1411062"/>
        </a:xfrm>
        <a:prstGeom prst="rect">
          <a:avLst/>
        </a:prstGeom>
        <a:noFill/>
        <a:ln>
          <a:noFill/>
        </a:ln>
        <a:effectLst/>
      </dsp:spPr>
      <dsp:style>
        <a:lnRef idx="0">
          <a:scrgbClr r="0" g="0" b="0"/>
        </a:lnRef>
        <a:fillRef idx="0">
          <a:scrgbClr r="0" g="0" b="0"/>
        </a:fillRef>
        <a:effectRef idx="0">
          <a:scrgbClr r="0" g="0" b="0"/>
        </a:effectRef>
        <a:fontRef idx="minor"/>
      </dsp:style>
    </dsp:sp>
    <dsp:sp modelId="{A3A6CACB-4D6C-415D-B63B-45C642ED1635}">
      <dsp:nvSpPr>
        <dsp:cNvPr id="0" name=""/>
        <dsp:cNvSpPr/>
      </dsp:nvSpPr>
      <dsp:spPr>
        <a:xfrm>
          <a:off x="4266307" y="3722618"/>
          <a:ext cx="6285328" cy="1467148"/>
        </a:xfrm>
        <a:prstGeom prst="roundRect">
          <a:avLst>
            <a:gd name="adj" fmla="val 1667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effectLst/>
              <a:latin typeface="Times New Roman" panose="02020603050405020304" pitchFamily="18" charset="0"/>
              <a:ea typeface="Calibri" panose="020F0502020204030204" pitchFamily="34" charset="0"/>
              <a:cs typeface="Kalimati" panose="00000400000000000000"/>
            </a:rPr>
            <a:t>Water Quality Surveillance</a:t>
          </a:r>
        </a:p>
        <a:p>
          <a:pPr marL="0" lvl="0" indent="0" algn="ctr" defTabSz="1422400">
            <a:lnSpc>
              <a:spcPct val="90000"/>
            </a:lnSpc>
            <a:spcBef>
              <a:spcPct val="0"/>
            </a:spcBef>
            <a:spcAft>
              <a:spcPct val="35000"/>
            </a:spcAft>
            <a:buNone/>
          </a:pPr>
          <a:r>
            <a:rPr lang="en-US" sz="2400" kern="1200" dirty="0">
              <a:solidFill>
                <a:schemeClr val="bg1"/>
              </a:solidFill>
              <a:effectLst/>
              <a:latin typeface="Times New Roman" panose="02020603050405020304" pitchFamily="18" charset="0"/>
              <a:cs typeface="Kalimati" panose="00000400000000000000"/>
            </a:rPr>
            <a:t>Ministry level</a:t>
          </a:r>
          <a:endParaRPr lang="en-US" sz="2400" kern="1200" dirty="0">
            <a:solidFill>
              <a:schemeClr val="bg1"/>
            </a:solidFill>
          </a:endParaRPr>
        </a:p>
      </dsp:txBody>
      <dsp:txXfrm>
        <a:off x="4337940" y="3794251"/>
        <a:ext cx="6142062" cy="1323882"/>
      </dsp:txXfrm>
    </dsp:sp>
  </dsp:spTree>
</dsp:drawing>
</file>

<file path=ppt/diagrams/layout1.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6CD4AF-3119-4B5F-91BE-A2CFC67F13E8}" type="datetimeFigureOut">
              <a:rPr lang="en-GB" smtClean="0"/>
              <a:t>16/08/2023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79A1CD-FE2B-4A0F-BA0A-5FE82C9BA49B}" type="slidenum">
              <a:rPr lang="en-GB" smtClean="0"/>
              <a:t>‹#›</a:t>
            </a:fld>
            <a:endParaRPr lang="en-GB"/>
          </a:p>
        </p:txBody>
      </p:sp>
    </p:spTree>
    <p:extLst>
      <p:ext uri="{BB962C8B-B14F-4D97-AF65-F5344CB8AC3E}">
        <p14:creationId xmlns:p14="http://schemas.microsoft.com/office/powerpoint/2010/main" val="1807008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0C79A1CD-FE2B-4A0F-BA0A-5FE82C9BA49B}" type="slidenum">
              <a:rPr lang="en-GB" smtClean="0"/>
              <a:t>1</a:t>
            </a:fld>
            <a:endParaRPr lang="en-GB"/>
          </a:p>
        </p:txBody>
      </p:sp>
    </p:spTree>
    <p:extLst>
      <p:ext uri="{BB962C8B-B14F-4D97-AF65-F5344CB8AC3E}">
        <p14:creationId xmlns:p14="http://schemas.microsoft.com/office/powerpoint/2010/main" val="3317704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Countries where available when needed is limiting factor (triangles)</a:t>
            </a:r>
          </a:p>
          <a:p>
            <a:r>
              <a:rPr lang="en-US" dirty="0"/>
              <a:t>5 rural, 23 urban</a:t>
            </a:r>
          </a:p>
          <a:p>
            <a:r>
              <a:rPr lang="en-US" dirty="0"/>
              <a:t>Not as common a limiting factor, but also some countries don’t have data on this one, and still get an SMDW number.</a:t>
            </a:r>
          </a:p>
          <a:p>
            <a:r>
              <a:rPr lang="en-US" dirty="0"/>
              <a:t>There can be really big gaps between improved and available when needed in some countries, for instance in rural Algeria.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there are a lot more countries with issues here in urban settings, especially in LAC and middle-income countries. These tend to be countries with high prevalence of piped water, but where supplies are still intermittent. And the quality, and accessibility on premises, can be very different.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many countries, like El Salvador, almost all water supplies are accessible on premises and free from contamination, so availability when needed is really driving the safely managed number.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other hand in Guatemala, and also Cote d’Ivoire, problems with water quality are almost as common as problems with availability.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9A064-6FBC-44D2-81AB-97CD689BB0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058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free from contamination (circles)</a:t>
            </a:r>
          </a:p>
          <a:p>
            <a:r>
              <a:rPr lang="en-US" dirty="0"/>
              <a:t>42 rural, 45 urban</a:t>
            </a:r>
          </a:p>
          <a:p>
            <a:r>
              <a:rPr lang="en-US" dirty="0"/>
              <a:t>Most common limiting factor, in both urban and rural settings. </a:t>
            </a:r>
          </a:p>
          <a:p>
            <a:r>
              <a:rPr lang="en-US" dirty="0"/>
              <a:t>Lao PDR: Far and away, quality is limiting factor in both urban and rural areas.</a:t>
            </a:r>
          </a:p>
          <a:p>
            <a:r>
              <a:rPr lang="en-US" dirty="0"/>
              <a:t>Note also that improved is very high in many settings (mainly urban but also rural), but SMDW can be quite low, highlighting the difference between the MDG and SDG indicators.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9A064-6FBC-44D2-81AB-97CD689BB0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415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missing out on some arsenic and fluoride contamination. Example of Bangladesh – worst arsenic contamination in the world but higher levels of faecal contamination.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Arsenic is the limiting factor in 7 countries, most have very high compliance with E. coli</a:t>
            </a:r>
            <a:endParaRPr lang="pt-BR" dirty="0"/>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Andorra      99.76    90.64     100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Austria       98.6     92.9     100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Greece   98.03773    97.93     100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Croatia       70.5    66.31     100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Hungary       89.8     54.1    97.1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Portugal       97.2    97.17   98.86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Slovakia      97.38     96.8   99.86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Fluoride is the limiting factor in 9 countries, again where microbiological compliance is very high: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Cyprus       96.3        100         94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Estonia       98.5        100      77.03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Finland       99.8    99.9499       88.6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United Kingdom of Great Britain and Northern Ireland   99.83904   99.93136   99.67848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Italy       93.9      92.62      91.25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Lithuania         99        100         76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Republic of Moldova       84.9        100       83.5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Malta        100        100   98.23009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Norway       98.3       99.8       96.6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Other parameters are also important at the national and local levels, but don’t occur at the same scale as arsenic and fluoride, or have the same egregious health impacts, so they aren’t aggregated for global monitoring.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9A064-6FBC-44D2-81AB-97CD689BB0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6077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9A064-6FBC-44D2-81AB-97CD689BB0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5852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Slum surveys in Indonesia, Philippines?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9A064-6FBC-44D2-81AB-97CD689BB0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980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0C79A1CD-FE2B-4A0F-BA0A-5FE82C9BA49B}" type="slidenum">
              <a:rPr lang="en-GB" smtClean="0"/>
              <a:t>30</a:t>
            </a:fld>
            <a:endParaRPr lang="en-GB"/>
          </a:p>
        </p:txBody>
      </p:sp>
    </p:spTree>
    <p:extLst>
      <p:ext uri="{BB962C8B-B14F-4D97-AF65-F5344CB8AC3E}">
        <p14:creationId xmlns:p14="http://schemas.microsoft.com/office/powerpoint/2010/main" val="2758955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Problem statement: The challenge of fulfilling SDG 6, especially in rural zone with landscapes as shown. The system status quo is one of little to no data collection, which leads to delayed or no response by operators and users, ultimately leading to a low-level equilibrium of unsafe drinking water. Breaking this cycle is challenging because the system is self-reinforcing, ie, lack of data drives lack of response and vice versa.</a:t>
            </a:r>
          </a:p>
        </p:txBody>
      </p:sp>
      <p:sp>
        <p:nvSpPr>
          <p:cNvPr id="4" name="Slide Number Placeholder 3"/>
          <p:cNvSpPr>
            <a:spLocks noGrp="1"/>
          </p:cNvSpPr>
          <p:nvPr>
            <p:ph type="sldNum" sz="quarter" idx="5"/>
          </p:nvPr>
        </p:nvSpPr>
        <p:spPr/>
        <p:txBody>
          <a:bodyPr/>
          <a:lstStyle/>
          <a:p>
            <a:fld id="{0C79A1CD-FE2B-4A0F-BA0A-5FE82C9BA49B}" type="slidenum">
              <a:rPr lang="en-GB" smtClean="0"/>
              <a:t>31</a:t>
            </a:fld>
            <a:endParaRPr lang="en-GB"/>
          </a:p>
        </p:txBody>
      </p:sp>
    </p:spTree>
    <p:extLst>
      <p:ext uri="{BB962C8B-B14F-4D97-AF65-F5344CB8AC3E}">
        <p14:creationId xmlns:p14="http://schemas.microsoft.com/office/powerpoint/2010/main" val="3857581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749ED2-F162-455B-A246-D8786ECBF1A4}" type="slidenum">
              <a:rPr lang="en-GB" smtClean="0"/>
              <a:t>33</a:t>
            </a:fld>
            <a:endParaRPr lang="en-GB"/>
          </a:p>
        </p:txBody>
      </p:sp>
    </p:spTree>
    <p:extLst>
      <p:ext uri="{BB962C8B-B14F-4D97-AF65-F5344CB8AC3E}">
        <p14:creationId xmlns:p14="http://schemas.microsoft.com/office/powerpoint/2010/main" val="1019111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0C79A1CD-FE2B-4A0F-BA0A-5FE82C9BA49B}" type="slidenum">
              <a:rPr lang="en-GB" smtClean="0"/>
              <a:t>34</a:t>
            </a:fld>
            <a:endParaRPr lang="en-GB"/>
          </a:p>
        </p:txBody>
      </p:sp>
    </p:spTree>
    <p:extLst>
      <p:ext uri="{BB962C8B-B14F-4D97-AF65-F5344CB8AC3E}">
        <p14:creationId xmlns:p14="http://schemas.microsoft.com/office/powerpoint/2010/main" val="1075010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 will introduce this figure as the theoretical framework driving the research, mentioning Saskia’s work and highlighting the role of rural FFLs as part of a larger “ecosystem” at play. Then introduce the simplified graphic next to highlight the main leverage points to be covered in the talk…</a:t>
            </a:r>
          </a:p>
          <a:p>
            <a:endParaRPr lang="en-GB" dirty="0"/>
          </a:p>
        </p:txBody>
      </p:sp>
      <p:sp>
        <p:nvSpPr>
          <p:cNvPr id="4" name="Slide Number Placeholder 3"/>
          <p:cNvSpPr>
            <a:spLocks noGrp="1"/>
          </p:cNvSpPr>
          <p:nvPr>
            <p:ph type="sldNum" sz="quarter" idx="5"/>
          </p:nvPr>
        </p:nvSpPr>
        <p:spPr/>
        <p:txBody>
          <a:bodyPr/>
          <a:lstStyle/>
          <a:p>
            <a:fld id="{36749ED2-F162-455B-A246-D8786ECBF1A4}" type="slidenum">
              <a:rPr lang="en-GB" smtClean="0"/>
              <a:t>35</a:t>
            </a:fld>
            <a:endParaRPr lang="en-GB"/>
          </a:p>
        </p:txBody>
      </p:sp>
    </p:spTree>
    <p:extLst>
      <p:ext uri="{BB962C8B-B14F-4D97-AF65-F5344CB8AC3E}">
        <p14:creationId xmlns:p14="http://schemas.microsoft.com/office/powerpoint/2010/main" val="4242163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Need photos</a:t>
            </a:r>
          </a:p>
        </p:txBody>
      </p:sp>
      <p:sp>
        <p:nvSpPr>
          <p:cNvPr id="4" name="Slide Number Placeholder 3"/>
          <p:cNvSpPr>
            <a:spLocks noGrp="1"/>
          </p:cNvSpPr>
          <p:nvPr>
            <p:ph type="sldNum" sz="quarter" idx="5"/>
          </p:nvPr>
        </p:nvSpPr>
        <p:spPr/>
        <p:txBody>
          <a:bodyPr/>
          <a:lstStyle/>
          <a:p>
            <a:fld id="{0C79A1CD-FE2B-4A0F-BA0A-5FE82C9BA49B}" type="slidenum">
              <a:rPr lang="en-GB" smtClean="0"/>
              <a:t>3</a:t>
            </a:fld>
            <a:endParaRPr lang="en-GB"/>
          </a:p>
        </p:txBody>
      </p:sp>
    </p:spTree>
    <p:extLst>
      <p:ext uri="{BB962C8B-B14F-4D97-AF65-F5344CB8AC3E}">
        <p14:creationId xmlns:p14="http://schemas.microsoft.com/office/powerpoint/2010/main" val="58109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749ED2-F162-455B-A246-D8786ECBF1A4}" type="slidenum">
              <a:rPr lang="en-GB" smtClean="0"/>
              <a:t>36</a:t>
            </a:fld>
            <a:endParaRPr lang="en-GB"/>
          </a:p>
        </p:txBody>
      </p:sp>
    </p:spTree>
    <p:extLst>
      <p:ext uri="{BB962C8B-B14F-4D97-AF65-F5344CB8AC3E}">
        <p14:creationId xmlns:p14="http://schemas.microsoft.com/office/powerpoint/2010/main" val="498914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749ED2-F162-455B-A246-D8786ECBF1A4}" type="slidenum">
              <a:rPr lang="en-GB" smtClean="0"/>
              <a:t>37</a:t>
            </a:fld>
            <a:endParaRPr lang="en-GB"/>
          </a:p>
        </p:txBody>
      </p:sp>
    </p:spTree>
    <p:extLst>
      <p:ext uri="{BB962C8B-B14F-4D97-AF65-F5344CB8AC3E}">
        <p14:creationId xmlns:p14="http://schemas.microsoft.com/office/powerpoint/2010/main" val="2947752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0C79A1CD-FE2B-4A0F-BA0A-5FE82C9BA49B}" type="slidenum">
              <a:rPr lang="en-GB" smtClean="0"/>
              <a:t>38</a:t>
            </a:fld>
            <a:endParaRPr lang="en-GB"/>
          </a:p>
        </p:txBody>
      </p:sp>
    </p:spTree>
    <p:extLst>
      <p:ext uri="{BB962C8B-B14F-4D97-AF65-F5344CB8AC3E}">
        <p14:creationId xmlns:p14="http://schemas.microsoft.com/office/powerpoint/2010/main" val="123172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0C79A1CD-FE2B-4A0F-BA0A-5FE82C9BA49B}" type="slidenum">
              <a:rPr lang="en-GB" smtClean="0"/>
              <a:t>39</a:t>
            </a:fld>
            <a:endParaRPr lang="en-GB"/>
          </a:p>
        </p:txBody>
      </p:sp>
    </p:spTree>
    <p:extLst>
      <p:ext uri="{BB962C8B-B14F-4D97-AF65-F5344CB8AC3E}">
        <p14:creationId xmlns:p14="http://schemas.microsoft.com/office/powerpoint/2010/main" val="2055522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0C79A1CD-FE2B-4A0F-BA0A-5FE82C9BA49B}" type="slidenum">
              <a:rPr lang="en-GB" smtClean="0"/>
              <a:t>40</a:t>
            </a:fld>
            <a:endParaRPr lang="en-GB"/>
          </a:p>
        </p:txBody>
      </p:sp>
    </p:spTree>
    <p:extLst>
      <p:ext uri="{BB962C8B-B14F-4D97-AF65-F5344CB8AC3E}">
        <p14:creationId xmlns:p14="http://schemas.microsoft.com/office/powerpoint/2010/main" val="160979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000000"/>
                </a:solidFill>
                <a:effectLst/>
                <a:latin typeface="Calibri" panose="020F0502020204030204" pitchFamily="34" charset="0"/>
              </a:rPr>
              <a:t>it is difficult to get funding on water safety to rural areas to help monitoring. The labs provide a mechanism.</a:t>
            </a:r>
            <a:endParaRPr lang="en-CH" dirty="0"/>
          </a:p>
        </p:txBody>
      </p:sp>
      <p:sp>
        <p:nvSpPr>
          <p:cNvPr id="4" name="Slide Number Placeholder 3"/>
          <p:cNvSpPr>
            <a:spLocks noGrp="1"/>
          </p:cNvSpPr>
          <p:nvPr>
            <p:ph type="sldNum" sz="quarter" idx="5"/>
          </p:nvPr>
        </p:nvSpPr>
        <p:spPr/>
        <p:txBody>
          <a:bodyPr/>
          <a:lstStyle/>
          <a:p>
            <a:fld id="{0C79A1CD-FE2B-4A0F-BA0A-5FE82C9BA49B}" type="slidenum">
              <a:rPr lang="en-GB" smtClean="0"/>
              <a:t>41</a:t>
            </a:fld>
            <a:endParaRPr lang="en-GB"/>
          </a:p>
        </p:txBody>
      </p:sp>
    </p:spTree>
    <p:extLst>
      <p:ext uri="{BB962C8B-B14F-4D97-AF65-F5344CB8AC3E}">
        <p14:creationId xmlns:p14="http://schemas.microsoft.com/office/powerpoint/2010/main" val="1875757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0C79A1CD-FE2B-4A0F-BA0A-5FE82C9BA49B}" type="slidenum">
              <a:rPr lang="en-GB" smtClean="0"/>
              <a:t>42</a:t>
            </a:fld>
            <a:endParaRPr lang="en-GB"/>
          </a:p>
        </p:txBody>
      </p:sp>
    </p:spTree>
    <p:extLst>
      <p:ext uri="{BB962C8B-B14F-4D97-AF65-F5344CB8AC3E}">
        <p14:creationId xmlns:p14="http://schemas.microsoft.com/office/powerpoint/2010/main" val="2495666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0C79A1CD-FE2B-4A0F-BA0A-5FE82C9BA49B}" type="slidenum">
              <a:rPr lang="en-GB" smtClean="0"/>
              <a:t>43</a:t>
            </a:fld>
            <a:endParaRPr lang="en-GB"/>
          </a:p>
        </p:txBody>
      </p:sp>
    </p:spTree>
    <p:extLst>
      <p:ext uri="{BB962C8B-B14F-4D97-AF65-F5344CB8AC3E}">
        <p14:creationId xmlns:p14="http://schemas.microsoft.com/office/powerpoint/2010/main" val="3721660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0C79A1CD-FE2B-4A0F-BA0A-5FE82C9BA49B}" type="slidenum">
              <a:rPr lang="en-GB" smtClean="0"/>
              <a:t>44</a:t>
            </a:fld>
            <a:endParaRPr lang="en-GB"/>
          </a:p>
        </p:txBody>
      </p:sp>
    </p:spTree>
    <p:extLst>
      <p:ext uri="{BB962C8B-B14F-4D97-AF65-F5344CB8AC3E}">
        <p14:creationId xmlns:p14="http://schemas.microsoft.com/office/powerpoint/2010/main" val="11247423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Check titles</a:t>
            </a:r>
          </a:p>
        </p:txBody>
      </p:sp>
      <p:sp>
        <p:nvSpPr>
          <p:cNvPr id="4" name="Slide Number Placeholder 3"/>
          <p:cNvSpPr>
            <a:spLocks noGrp="1"/>
          </p:cNvSpPr>
          <p:nvPr>
            <p:ph type="sldNum" sz="quarter" idx="5"/>
          </p:nvPr>
        </p:nvSpPr>
        <p:spPr/>
        <p:txBody>
          <a:bodyPr/>
          <a:lstStyle/>
          <a:p>
            <a:fld id="{0C79A1CD-FE2B-4A0F-BA0A-5FE82C9BA49B}" type="slidenum">
              <a:rPr lang="en-GB" smtClean="0"/>
              <a:t>47</a:t>
            </a:fld>
            <a:endParaRPr lang="en-GB"/>
          </a:p>
        </p:txBody>
      </p:sp>
    </p:spTree>
    <p:extLst>
      <p:ext uri="{BB962C8B-B14F-4D97-AF65-F5344CB8AC3E}">
        <p14:creationId xmlns:p14="http://schemas.microsoft.com/office/powerpoint/2010/main" val="3487523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Joint </a:t>
            </a:r>
            <a:r>
              <a:rPr lang="en-US" dirty="0" err="1"/>
              <a:t>programme</a:t>
            </a:r>
            <a:endParaRPr lang="en-US" dirty="0"/>
          </a:p>
          <a:p>
            <a:pPr marL="171450" indent="-171450">
              <a:buFont typeface="Arial" panose="020B0604020202020204" pitchFamily="34" charset="0"/>
              <a:buChar char="•"/>
            </a:pPr>
            <a:r>
              <a:rPr lang="en-US" dirty="0"/>
              <a:t>Global monitoring and support to national monitoring</a:t>
            </a:r>
          </a:p>
          <a:p>
            <a:pPr marL="171450" indent="-171450">
              <a:buFont typeface="Arial" panose="020B0604020202020204" pitchFamily="34" charset="0"/>
              <a:buChar char="•"/>
            </a:pPr>
            <a:r>
              <a:rPr lang="en-US" dirty="0"/>
              <a:t>2021 report 4500 national data sources (50% census and surveys, 50% admin)</a:t>
            </a:r>
          </a:p>
          <a:p>
            <a:pPr marL="171450" indent="-171450">
              <a:buFont typeface="Arial" panose="020B0604020202020204" pitchFamily="34" charset="0"/>
              <a:buChar char="•"/>
            </a:pPr>
            <a:r>
              <a:rPr lang="en-US" dirty="0"/>
              <a:t>3283 national sources for drinking water (2/3 census and surveys)</a:t>
            </a:r>
          </a:p>
          <a:p>
            <a:pPr marL="171450" indent="-171450">
              <a:buFont typeface="Arial" panose="020B0604020202020204" pitchFamily="34" charset="0"/>
              <a:buChar char="•"/>
            </a:pPr>
            <a:r>
              <a:rPr lang="en-US" dirty="0"/>
              <a:t>2023 update will be released in July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024919-068E-49F4-A398-979F7784A2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982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9A064-6FBC-44D2-81AB-97CD689BB0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519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138 countries, areas and territories representing 45% of global population</a:t>
            </a:r>
          </a:p>
          <a:p>
            <a:pPr marL="171450" indent="-171450">
              <a:buFont typeface="Arial" panose="020B0604020202020204" pitchFamily="34" charset="0"/>
              <a:buChar char="•"/>
            </a:pPr>
            <a:r>
              <a:rPr lang="en-GB" dirty="0"/>
              <a:t>Missing national estimates for large countries including India (only rural), China (only urban), Indonesia</a:t>
            </a:r>
          </a:p>
          <a:p>
            <a:pPr marL="171450" indent="-171450">
              <a:buFont typeface="Arial" panose="020B0604020202020204" pitchFamily="34" charset="0"/>
              <a:buChar char="•"/>
            </a:pPr>
            <a:r>
              <a:rPr lang="en-GB" dirty="0"/>
              <a:t>Many LMICS still lack nationally representative data on drinking water service levels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04357-7FF2-4D22-A0EF-26E7C62D569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370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Estimates for 5 out of 8 SDG regions (30%)</a:t>
            </a:r>
          </a:p>
          <a:p>
            <a:pPr marL="171450" indent="-171450">
              <a:buFont typeface="Arial" panose="020B0604020202020204" pitchFamily="34" charset="0"/>
              <a:buChar char="•"/>
            </a:pPr>
            <a:r>
              <a:rPr lang="en-US" dirty="0"/>
              <a:t>Insufficient national data to generate regional estimates for Oceania, ESEA and ANZ</a:t>
            </a:r>
          </a:p>
          <a:p>
            <a:pPr marL="171450" indent="-171450">
              <a:buFont typeface="Arial" panose="020B0604020202020204" pitchFamily="34" charset="0"/>
              <a:buChar char="•"/>
            </a:pPr>
            <a:r>
              <a:rPr lang="en-US" dirty="0"/>
              <a:t>On this basis estimated that 1 in 4 still lacked SMDW in 2020</a:t>
            </a:r>
          </a:p>
          <a:p>
            <a:pPr marL="171450" indent="-171450">
              <a:buFont typeface="Arial" panose="020B0604020202020204" pitchFamily="34" charset="0"/>
              <a:buChar char="•"/>
            </a:pPr>
            <a:r>
              <a:rPr lang="en-US" dirty="0"/>
              <a:t>Extrapolated current rates of progress and showed acceleration required to achieve universal access by 2030</a:t>
            </a:r>
          </a:p>
          <a:p>
            <a:pPr marL="171450" indent="-171450">
              <a:buFont typeface="Arial" panose="020B0604020202020204" pitchFamily="34" charset="0"/>
              <a:buChar char="•"/>
            </a:pPr>
            <a:r>
              <a:rPr lang="en-US" dirty="0"/>
              <a:t>Headline statistic at water conference ‘world is off track’ and ‘4x acceleration required’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9A064-6FBC-44D2-81AB-97CD689BB0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290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 calculate safely managed drinking water services, the JMP takes the minimum value for accessibility, availability and quality in rural and urban areas and combines these to produce national estimates.</a:t>
            </a:r>
          </a:p>
          <a:p>
            <a:pPr marL="171450" indent="-171450">
              <a:buFont typeface="Arial" panose="020B0604020202020204" pitchFamily="34" charset="0"/>
              <a:buChar char="•"/>
            </a:pPr>
            <a:r>
              <a:rPr lang="en-US" dirty="0"/>
              <a:t>2021 report highlighted the challenge of meeting these new criteria and that the limiting factor varies between and within countries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9A064-6FBC-44D2-81AB-97CD689BB0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77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Analysis based on 2023 update (forthcoming)</a:t>
            </a:r>
          </a:p>
          <a:p>
            <a:r>
              <a:rPr lang="en-US" dirty="0"/>
              <a:t>142 estimates at national level, only 75 in rural areas and 96 in urban areas. </a:t>
            </a:r>
          </a:p>
          <a:p>
            <a:r>
              <a:rPr lang="en-US" dirty="0"/>
              <a:t>Can’t always combine the three elements at the household level, because they may come from different data sources – so we take the minimum of the three for rural, urban and national. The lowest of the three is therefore the ‘limiting factor’.  </a:t>
            </a:r>
          </a:p>
          <a:p>
            <a:r>
              <a:rPr lang="en-US" dirty="0"/>
              <a:t>Chart shows number of estimates (left) and proportion of estimates (right) by limiting factor</a:t>
            </a:r>
          </a:p>
          <a:p>
            <a:r>
              <a:rPr lang="en-US" dirty="0"/>
              <a:t>Quality is limiting factor in about half of cases (49%).</a:t>
            </a:r>
          </a:p>
          <a:p>
            <a:r>
              <a:rPr lang="en-US" dirty="0"/>
              <a:t>Accessibility on premises is second most common (27%), and is particularly an issue in rural areas (36%).</a:t>
            </a:r>
          </a:p>
          <a:p>
            <a:r>
              <a:rPr lang="en-US" dirty="0"/>
              <a:t>Availability when needed is less common (13%), but especially in urban areas is an issue in certain countries (24%).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9A064-6FBC-44D2-81AB-97CD689BB0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612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detailed analysis of limiting factors by country</a:t>
            </a:r>
          </a:p>
          <a:p>
            <a:r>
              <a:rPr lang="en-US" dirty="0"/>
              <a:t>Chart shows countries where limiting factor is accessible on premises (squares)</a:t>
            </a:r>
          </a:p>
          <a:p>
            <a:r>
              <a:rPr lang="en-US" dirty="0"/>
              <a:t>27 rural, 19 urban</a:t>
            </a:r>
          </a:p>
          <a:p>
            <a:r>
              <a:rPr lang="en-US" dirty="0"/>
              <a:t>Lots of challenges in sub-Saharan Africa, especially in rural areas.</a:t>
            </a:r>
          </a:p>
          <a:p>
            <a:r>
              <a:rPr lang="en-US" dirty="0"/>
              <a:t>Uganda: On premises far and away the limiting factor in both urban and rural settings. Second limiting factor in Uganda is quality (circle) in rural – availability when needed is relatively high, and close to the improved value.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9A064-6FBC-44D2-81AB-97CD689BB0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21305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ll Systems Connec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2592DBB-3127-B9DA-A8ED-74612E741753}"/>
              </a:ext>
            </a:extLst>
          </p:cNvPr>
          <p:cNvSpPr>
            <a:spLocks noGrp="1"/>
          </p:cNvSpPr>
          <p:nvPr>
            <p:ph type="ftr" sz="quarter" idx="11"/>
          </p:nvPr>
        </p:nvSpPr>
        <p:spPr>
          <a:xfrm>
            <a:off x="1645920" y="4880665"/>
            <a:ext cx="8900160" cy="365125"/>
          </a:xfrm>
          <a:prstGeom prst="rect">
            <a:avLst/>
          </a:prstGeom>
        </p:spPr>
        <p:txBody>
          <a:bodyPr/>
          <a:lstStyle>
            <a:lvl1pPr algn="ctr">
              <a:defRPr sz="2000">
                <a:solidFill>
                  <a:schemeClr val="tx2"/>
                </a:solidFill>
              </a:defRPr>
            </a:lvl1pPr>
          </a:lstStyle>
          <a:p>
            <a:r>
              <a:rPr lang="en-GB" dirty="0"/>
              <a:t>Subtitle</a:t>
            </a:r>
          </a:p>
        </p:txBody>
      </p:sp>
      <p:sp>
        <p:nvSpPr>
          <p:cNvPr id="6" name="Rectangle 5">
            <a:extLst>
              <a:ext uri="{FF2B5EF4-FFF2-40B4-BE49-F238E27FC236}">
                <a16:creationId xmlns:a16="http://schemas.microsoft.com/office/drawing/2014/main" id="{979DBD3D-6BAC-3C74-1E30-DC5C3945900E}"/>
              </a:ext>
            </a:extLst>
          </p:cNvPr>
          <p:cNvSpPr/>
          <p:nvPr userDrawn="1"/>
        </p:nvSpPr>
        <p:spPr>
          <a:xfrm>
            <a:off x="10627112" y="5754029"/>
            <a:ext cx="769434" cy="802888"/>
          </a:xfrm>
          <a:prstGeom prst="rect">
            <a:avLst/>
          </a:prstGeom>
          <a:solidFill>
            <a:srgbClr val="0102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896768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ta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0AE4B-071C-02F5-A372-F86D8DED5AA0}"/>
              </a:ext>
            </a:extLst>
          </p:cNvPr>
          <p:cNvSpPr>
            <a:spLocks noGrp="1"/>
          </p:cNvSpPr>
          <p:nvPr>
            <p:ph type="title"/>
          </p:nvPr>
        </p:nvSpPr>
        <p:spPr/>
        <p:txBody>
          <a:bodyPr>
            <a:normAutofit/>
          </a:bodyPr>
          <a:lstStyle>
            <a:lvl1pPr>
              <a:defRPr sz="3200">
                <a:solidFill>
                  <a:schemeClr val="accent3"/>
                </a:solidFill>
              </a:defRPr>
            </a:lvl1pPr>
          </a:lstStyle>
          <a:p>
            <a:r>
              <a:rPr lang="en-GB"/>
              <a:t>Click to edit Master title style</a:t>
            </a:r>
            <a:endParaRPr lang="en-GB" dirty="0"/>
          </a:p>
        </p:txBody>
      </p:sp>
      <p:sp>
        <p:nvSpPr>
          <p:cNvPr id="27" name="Chart Placeholder 4">
            <a:extLst>
              <a:ext uri="{FF2B5EF4-FFF2-40B4-BE49-F238E27FC236}">
                <a16:creationId xmlns:a16="http://schemas.microsoft.com/office/drawing/2014/main" id="{EE3E867B-9FE0-71C1-A521-89885EE0C426}"/>
              </a:ext>
            </a:extLst>
          </p:cNvPr>
          <p:cNvSpPr>
            <a:spLocks noGrp="1"/>
          </p:cNvSpPr>
          <p:nvPr>
            <p:ph type="chart" sz="quarter" idx="13"/>
          </p:nvPr>
        </p:nvSpPr>
        <p:spPr>
          <a:xfrm>
            <a:off x="751839" y="1825625"/>
            <a:ext cx="10703151" cy="3858202"/>
          </a:xfrm>
          <a:prstGeom prst="rect">
            <a:avLst/>
          </a:prstGeom>
        </p:spPr>
        <p:txBody>
          <a:bodyPr anchor="ctr"/>
          <a:lstStyle>
            <a:lvl1pPr algn="ctr">
              <a:defRPr/>
            </a:lvl1pPr>
          </a:lstStyle>
          <a:p>
            <a:r>
              <a:rPr lang="en-GB"/>
              <a:t>Click icon to add chart</a:t>
            </a:r>
            <a:endParaRPr lang="en-GB" dirty="0"/>
          </a:p>
        </p:txBody>
      </p:sp>
      <p:sp>
        <p:nvSpPr>
          <p:cNvPr id="28" name="Footer Placeholder 4">
            <a:extLst>
              <a:ext uri="{FF2B5EF4-FFF2-40B4-BE49-F238E27FC236}">
                <a16:creationId xmlns:a16="http://schemas.microsoft.com/office/drawing/2014/main" id="{A728AFED-1DF7-D662-6492-F874A99CC229}"/>
              </a:ext>
            </a:extLst>
          </p:cNvPr>
          <p:cNvSpPr>
            <a:spLocks noGrp="1"/>
          </p:cNvSpPr>
          <p:nvPr>
            <p:ph type="ftr" sz="quarter" idx="3"/>
          </p:nvPr>
        </p:nvSpPr>
        <p:spPr>
          <a:xfrm>
            <a:off x="751838" y="6114954"/>
            <a:ext cx="8904069" cy="365125"/>
          </a:xfrm>
          <a:prstGeom prst="rect">
            <a:avLst/>
          </a:prstGeom>
        </p:spPr>
        <p:txBody>
          <a:bodyPr/>
          <a:lstStyle>
            <a:lvl1pPr>
              <a:defRPr>
                <a:solidFill>
                  <a:schemeClr val="bg2"/>
                </a:solidFill>
              </a:defRPr>
            </a:lvl1pPr>
          </a:lstStyle>
          <a:p>
            <a:endParaRPr lang="en-GB" dirty="0"/>
          </a:p>
        </p:txBody>
      </p:sp>
    </p:spTree>
    <p:extLst>
      <p:ext uri="{BB962C8B-B14F-4D97-AF65-F5344CB8AC3E}">
        <p14:creationId xmlns:p14="http://schemas.microsoft.com/office/powerpoint/2010/main" val="2033829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0"/>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rgbClr val="00AFFF"/>
          </a:solidFill>
        </p:spPr>
        <p:txBody>
          <a:bodyPr wrap="square" lIns="0" tIns="0" rIns="0" bIns="0" rtlCol="0"/>
          <a:lstStyle/>
          <a:p>
            <a:endParaRPr sz="2000"/>
          </a:p>
        </p:txBody>
      </p:sp>
      <p:sp>
        <p:nvSpPr>
          <p:cNvPr id="20" name="object 3">
            <a:extLst>
              <a:ext uri="{FF2B5EF4-FFF2-40B4-BE49-F238E27FC236}">
                <a16:creationId xmlns:a16="http://schemas.microsoft.com/office/drawing/2014/main" id="{B044399D-0912-D593-C0A7-709DB4E472C3}"/>
              </a:ext>
            </a:extLst>
          </p:cNvPr>
          <p:cNvSpPr/>
          <p:nvPr userDrawn="1"/>
        </p:nvSpPr>
        <p:spPr>
          <a:xfrm>
            <a:off x="7795390" y="0"/>
            <a:ext cx="4391193" cy="4363554"/>
          </a:xfrm>
          <a:custGeom>
            <a:avLst/>
            <a:gdLst/>
            <a:ahLst/>
            <a:cxnLst/>
            <a:rect l="l" t="t" r="r" b="b"/>
            <a:pathLst>
              <a:path w="4842509" h="4812030">
                <a:moveTo>
                  <a:pt x="747268" y="1291882"/>
                </a:moveTo>
                <a:lnTo>
                  <a:pt x="744347" y="1244257"/>
                </a:lnTo>
                <a:lnTo>
                  <a:pt x="735850" y="1198397"/>
                </a:lnTo>
                <a:lnTo>
                  <a:pt x="722109" y="1154645"/>
                </a:lnTo>
                <a:lnTo>
                  <a:pt x="703478" y="1113383"/>
                </a:lnTo>
                <a:lnTo>
                  <a:pt x="680313" y="1074953"/>
                </a:lnTo>
                <a:lnTo>
                  <a:pt x="652957" y="1039710"/>
                </a:lnTo>
                <a:lnTo>
                  <a:pt x="621766" y="1008011"/>
                </a:lnTo>
                <a:lnTo>
                  <a:pt x="587095" y="980211"/>
                </a:lnTo>
                <a:lnTo>
                  <a:pt x="549275" y="956665"/>
                </a:lnTo>
                <a:lnTo>
                  <a:pt x="508673" y="937742"/>
                </a:lnTo>
                <a:lnTo>
                  <a:pt x="465620" y="923772"/>
                </a:lnTo>
                <a:lnTo>
                  <a:pt x="420497" y="915136"/>
                </a:lnTo>
                <a:lnTo>
                  <a:pt x="373634" y="912177"/>
                </a:lnTo>
                <a:lnTo>
                  <a:pt x="326758" y="915136"/>
                </a:lnTo>
                <a:lnTo>
                  <a:pt x="281635" y="923772"/>
                </a:lnTo>
                <a:lnTo>
                  <a:pt x="238582" y="937742"/>
                </a:lnTo>
                <a:lnTo>
                  <a:pt x="197980" y="956665"/>
                </a:lnTo>
                <a:lnTo>
                  <a:pt x="160159" y="980211"/>
                </a:lnTo>
                <a:lnTo>
                  <a:pt x="125488" y="1008011"/>
                </a:lnTo>
                <a:lnTo>
                  <a:pt x="94297" y="1039710"/>
                </a:lnTo>
                <a:lnTo>
                  <a:pt x="66941" y="1074953"/>
                </a:lnTo>
                <a:lnTo>
                  <a:pt x="43776" y="1113383"/>
                </a:lnTo>
                <a:lnTo>
                  <a:pt x="25146" y="1154645"/>
                </a:lnTo>
                <a:lnTo>
                  <a:pt x="11404" y="1198397"/>
                </a:lnTo>
                <a:lnTo>
                  <a:pt x="2908" y="1244257"/>
                </a:lnTo>
                <a:lnTo>
                  <a:pt x="0" y="1291882"/>
                </a:lnTo>
                <a:lnTo>
                  <a:pt x="2908" y="1339519"/>
                </a:lnTo>
                <a:lnTo>
                  <a:pt x="11404" y="1385379"/>
                </a:lnTo>
                <a:lnTo>
                  <a:pt x="25146" y="1429131"/>
                </a:lnTo>
                <a:lnTo>
                  <a:pt x="43776" y="1470393"/>
                </a:lnTo>
                <a:lnTo>
                  <a:pt x="66941" y="1508823"/>
                </a:lnTo>
                <a:lnTo>
                  <a:pt x="94297" y="1544066"/>
                </a:lnTo>
                <a:lnTo>
                  <a:pt x="125488" y="1575765"/>
                </a:lnTo>
                <a:lnTo>
                  <a:pt x="160159" y="1603565"/>
                </a:lnTo>
                <a:lnTo>
                  <a:pt x="197980" y="1627111"/>
                </a:lnTo>
                <a:lnTo>
                  <a:pt x="238582" y="1646047"/>
                </a:lnTo>
                <a:lnTo>
                  <a:pt x="281635" y="1660004"/>
                </a:lnTo>
                <a:lnTo>
                  <a:pt x="326758" y="1668640"/>
                </a:lnTo>
                <a:lnTo>
                  <a:pt x="373634" y="1671599"/>
                </a:lnTo>
                <a:lnTo>
                  <a:pt x="420497" y="1668640"/>
                </a:lnTo>
                <a:lnTo>
                  <a:pt x="465620" y="1660004"/>
                </a:lnTo>
                <a:lnTo>
                  <a:pt x="508673" y="1646047"/>
                </a:lnTo>
                <a:lnTo>
                  <a:pt x="549275" y="1627111"/>
                </a:lnTo>
                <a:lnTo>
                  <a:pt x="587095" y="1603565"/>
                </a:lnTo>
                <a:lnTo>
                  <a:pt x="621766" y="1575765"/>
                </a:lnTo>
                <a:lnTo>
                  <a:pt x="652957" y="1544066"/>
                </a:lnTo>
                <a:lnTo>
                  <a:pt x="680313" y="1508823"/>
                </a:lnTo>
                <a:lnTo>
                  <a:pt x="703478" y="1470393"/>
                </a:lnTo>
                <a:lnTo>
                  <a:pt x="722109" y="1429131"/>
                </a:lnTo>
                <a:lnTo>
                  <a:pt x="735850" y="1385379"/>
                </a:lnTo>
                <a:lnTo>
                  <a:pt x="744347" y="1339519"/>
                </a:lnTo>
                <a:lnTo>
                  <a:pt x="747268" y="1291882"/>
                </a:lnTo>
                <a:close/>
              </a:path>
              <a:path w="4842509" h="4812030">
                <a:moveTo>
                  <a:pt x="1038237" y="2275001"/>
                </a:moveTo>
                <a:lnTo>
                  <a:pt x="1033195" y="2230450"/>
                </a:lnTo>
                <a:lnTo>
                  <a:pt x="1018806" y="2189556"/>
                </a:lnTo>
                <a:lnTo>
                  <a:pt x="996238" y="2153475"/>
                </a:lnTo>
                <a:lnTo>
                  <a:pt x="966635" y="2123389"/>
                </a:lnTo>
                <a:lnTo>
                  <a:pt x="931125" y="2100453"/>
                </a:lnTo>
                <a:lnTo>
                  <a:pt x="890879" y="2085835"/>
                </a:lnTo>
                <a:lnTo>
                  <a:pt x="847039" y="2080691"/>
                </a:lnTo>
                <a:lnTo>
                  <a:pt x="803198" y="2085835"/>
                </a:lnTo>
                <a:lnTo>
                  <a:pt x="762952" y="2100453"/>
                </a:lnTo>
                <a:lnTo>
                  <a:pt x="727456" y="2123389"/>
                </a:lnTo>
                <a:lnTo>
                  <a:pt x="697852" y="2153475"/>
                </a:lnTo>
                <a:lnTo>
                  <a:pt x="675284" y="2189556"/>
                </a:lnTo>
                <a:lnTo>
                  <a:pt x="660895" y="2230450"/>
                </a:lnTo>
                <a:lnTo>
                  <a:pt x="655840" y="2275001"/>
                </a:lnTo>
                <a:lnTo>
                  <a:pt x="660895" y="2319566"/>
                </a:lnTo>
                <a:lnTo>
                  <a:pt x="675284" y="2360460"/>
                </a:lnTo>
                <a:lnTo>
                  <a:pt x="697852" y="2396540"/>
                </a:lnTo>
                <a:lnTo>
                  <a:pt x="727456" y="2426627"/>
                </a:lnTo>
                <a:lnTo>
                  <a:pt x="762952" y="2449563"/>
                </a:lnTo>
                <a:lnTo>
                  <a:pt x="803198" y="2464181"/>
                </a:lnTo>
                <a:lnTo>
                  <a:pt x="847039" y="2469311"/>
                </a:lnTo>
                <a:lnTo>
                  <a:pt x="890879" y="2464181"/>
                </a:lnTo>
                <a:lnTo>
                  <a:pt x="931125" y="2449563"/>
                </a:lnTo>
                <a:lnTo>
                  <a:pt x="966635" y="2426627"/>
                </a:lnTo>
                <a:lnTo>
                  <a:pt x="996238" y="2396540"/>
                </a:lnTo>
                <a:lnTo>
                  <a:pt x="1018806" y="2360460"/>
                </a:lnTo>
                <a:lnTo>
                  <a:pt x="1033195" y="2319566"/>
                </a:lnTo>
                <a:lnTo>
                  <a:pt x="1038237" y="2275001"/>
                </a:lnTo>
                <a:close/>
              </a:path>
              <a:path w="4842509" h="4812030">
                <a:moveTo>
                  <a:pt x="1353693" y="205016"/>
                </a:moveTo>
                <a:lnTo>
                  <a:pt x="1349044" y="158140"/>
                </a:lnTo>
                <a:lnTo>
                  <a:pt x="1335709" y="114490"/>
                </a:lnTo>
                <a:lnTo>
                  <a:pt x="1314615" y="74993"/>
                </a:lnTo>
                <a:lnTo>
                  <a:pt x="1286675" y="40576"/>
                </a:lnTo>
                <a:lnTo>
                  <a:pt x="1252804" y="12179"/>
                </a:lnTo>
                <a:lnTo>
                  <a:pt x="1230744" y="12"/>
                </a:lnTo>
                <a:lnTo>
                  <a:pt x="1018984" y="12"/>
                </a:lnTo>
                <a:lnTo>
                  <a:pt x="963053" y="40576"/>
                </a:lnTo>
                <a:lnTo>
                  <a:pt x="935113" y="74993"/>
                </a:lnTo>
                <a:lnTo>
                  <a:pt x="914019" y="114490"/>
                </a:lnTo>
                <a:lnTo>
                  <a:pt x="900684" y="158140"/>
                </a:lnTo>
                <a:lnTo>
                  <a:pt x="896035" y="205016"/>
                </a:lnTo>
                <a:lnTo>
                  <a:pt x="900684" y="251879"/>
                </a:lnTo>
                <a:lnTo>
                  <a:pt x="914019" y="295529"/>
                </a:lnTo>
                <a:lnTo>
                  <a:pt x="935113" y="335038"/>
                </a:lnTo>
                <a:lnTo>
                  <a:pt x="963053" y="369443"/>
                </a:lnTo>
                <a:lnTo>
                  <a:pt x="996924" y="397840"/>
                </a:lnTo>
                <a:lnTo>
                  <a:pt x="1035799" y="419290"/>
                </a:lnTo>
                <a:lnTo>
                  <a:pt x="1078750" y="432841"/>
                </a:lnTo>
                <a:lnTo>
                  <a:pt x="1124864" y="437565"/>
                </a:lnTo>
                <a:lnTo>
                  <a:pt x="1170978" y="432841"/>
                </a:lnTo>
                <a:lnTo>
                  <a:pt x="1213929" y="419290"/>
                </a:lnTo>
                <a:lnTo>
                  <a:pt x="1252804" y="397840"/>
                </a:lnTo>
                <a:lnTo>
                  <a:pt x="1286675" y="369443"/>
                </a:lnTo>
                <a:lnTo>
                  <a:pt x="1314615" y="335038"/>
                </a:lnTo>
                <a:lnTo>
                  <a:pt x="1335709" y="295529"/>
                </a:lnTo>
                <a:lnTo>
                  <a:pt x="1349044" y="251879"/>
                </a:lnTo>
                <a:lnTo>
                  <a:pt x="1353693" y="205016"/>
                </a:lnTo>
                <a:close/>
              </a:path>
              <a:path w="4842509" h="4812030">
                <a:moveTo>
                  <a:pt x="2336165" y="3331895"/>
                </a:moveTo>
                <a:lnTo>
                  <a:pt x="2331415" y="3284131"/>
                </a:lnTo>
                <a:lnTo>
                  <a:pt x="2317826" y="3239643"/>
                </a:lnTo>
                <a:lnTo>
                  <a:pt x="2296325" y="3199384"/>
                </a:lnTo>
                <a:lnTo>
                  <a:pt x="2267851" y="3164319"/>
                </a:lnTo>
                <a:lnTo>
                  <a:pt x="2233333" y="3135376"/>
                </a:lnTo>
                <a:lnTo>
                  <a:pt x="2193721" y="3113519"/>
                </a:lnTo>
                <a:lnTo>
                  <a:pt x="2149945" y="3099714"/>
                </a:lnTo>
                <a:lnTo>
                  <a:pt x="2102954" y="3094901"/>
                </a:lnTo>
                <a:lnTo>
                  <a:pt x="2055952" y="3099714"/>
                </a:lnTo>
                <a:lnTo>
                  <a:pt x="2012175" y="3113519"/>
                </a:lnTo>
                <a:lnTo>
                  <a:pt x="1972564" y="3135376"/>
                </a:lnTo>
                <a:lnTo>
                  <a:pt x="1938058" y="3164319"/>
                </a:lnTo>
                <a:lnTo>
                  <a:pt x="1909572" y="3199384"/>
                </a:lnTo>
                <a:lnTo>
                  <a:pt x="1888070" y="3239643"/>
                </a:lnTo>
                <a:lnTo>
                  <a:pt x="1874494" y="3284131"/>
                </a:lnTo>
                <a:lnTo>
                  <a:pt x="1869757" y="3331895"/>
                </a:lnTo>
                <a:lnTo>
                  <a:pt x="1874494" y="3379660"/>
                </a:lnTo>
                <a:lnTo>
                  <a:pt x="1888070" y="3424148"/>
                </a:lnTo>
                <a:lnTo>
                  <a:pt x="1909572" y="3464407"/>
                </a:lnTo>
                <a:lnTo>
                  <a:pt x="1938058" y="3499485"/>
                </a:lnTo>
                <a:lnTo>
                  <a:pt x="1972564" y="3528428"/>
                </a:lnTo>
                <a:lnTo>
                  <a:pt x="2012175" y="3550272"/>
                </a:lnTo>
                <a:lnTo>
                  <a:pt x="2055952" y="3564090"/>
                </a:lnTo>
                <a:lnTo>
                  <a:pt x="2102954" y="3568903"/>
                </a:lnTo>
                <a:lnTo>
                  <a:pt x="2149945" y="3564090"/>
                </a:lnTo>
                <a:lnTo>
                  <a:pt x="2193721" y="3550272"/>
                </a:lnTo>
                <a:lnTo>
                  <a:pt x="2233333" y="3528428"/>
                </a:lnTo>
                <a:lnTo>
                  <a:pt x="2267851" y="3499485"/>
                </a:lnTo>
                <a:lnTo>
                  <a:pt x="2296325" y="3464407"/>
                </a:lnTo>
                <a:lnTo>
                  <a:pt x="2317826" y="3424148"/>
                </a:lnTo>
                <a:lnTo>
                  <a:pt x="2331415" y="3379660"/>
                </a:lnTo>
                <a:lnTo>
                  <a:pt x="2336165" y="3331895"/>
                </a:lnTo>
                <a:close/>
              </a:path>
              <a:path w="4842509" h="4812030">
                <a:moveTo>
                  <a:pt x="2815031" y="1458963"/>
                </a:moveTo>
                <a:lnTo>
                  <a:pt x="2805074" y="1409661"/>
                </a:lnTo>
                <a:lnTo>
                  <a:pt x="2777921" y="1369390"/>
                </a:lnTo>
                <a:lnTo>
                  <a:pt x="2737650" y="1342237"/>
                </a:lnTo>
                <a:lnTo>
                  <a:pt x="2688348" y="1332280"/>
                </a:lnTo>
                <a:lnTo>
                  <a:pt x="1587842" y="1332280"/>
                </a:lnTo>
                <a:lnTo>
                  <a:pt x="1594739" y="1302042"/>
                </a:lnTo>
                <a:lnTo>
                  <a:pt x="1611210" y="1240929"/>
                </a:lnTo>
                <a:lnTo>
                  <a:pt x="1635810" y="1170025"/>
                </a:lnTo>
                <a:lnTo>
                  <a:pt x="1653717" y="1129347"/>
                </a:lnTo>
                <a:lnTo>
                  <a:pt x="1674545" y="1088034"/>
                </a:lnTo>
                <a:lnTo>
                  <a:pt x="1698117" y="1046111"/>
                </a:lnTo>
                <a:lnTo>
                  <a:pt x="1724279" y="1003617"/>
                </a:lnTo>
                <a:lnTo>
                  <a:pt x="1724837" y="1003617"/>
                </a:lnTo>
                <a:lnTo>
                  <a:pt x="1725358" y="1003782"/>
                </a:lnTo>
                <a:lnTo>
                  <a:pt x="2587726" y="1003782"/>
                </a:lnTo>
                <a:lnTo>
                  <a:pt x="2588539" y="1003617"/>
                </a:lnTo>
                <a:lnTo>
                  <a:pt x="2637028" y="993825"/>
                </a:lnTo>
                <a:lnTo>
                  <a:pt x="2677299" y="966673"/>
                </a:lnTo>
                <a:lnTo>
                  <a:pt x="2704452" y="926414"/>
                </a:lnTo>
                <a:lnTo>
                  <a:pt x="2714409" y="877100"/>
                </a:lnTo>
                <a:lnTo>
                  <a:pt x="2704452" y="827798"/>
                </a:lnTo>
                <a:lnTo>
                  <a:pt x="2677299" y="787527"/>
                </a:lnTo>
                <a:lnTo>
                  <a:pt x="2637028" y="760374"/>
                </a:lnTo>
                <a:lnTo>
                  <a:pt x="2587726" y="750417"/>
                </a:lnTo>
                <a:lnTo>
                  <a:pt x="1918449" y="750417"/>
                </a:lnTo>
                <a:lnTo>
                  <a:pt x="1948662" y="716330"/>
                </a:lnTo>
                <a:lnTo>
                  <a:pt x="1979866" y="681990"/>
                </a:lnTo>
                <a:lnTo>
                  <a:pt x="2012010" y="647395"/>
                </a:lnTo>
                <a:lnTo>
                  <a:pt x="2045055" y="612559"/>
                </a:lnTo>
                <a:lnTo>
                  <a:pt x="2078926" y="577494"/>
                </a:lnTo>
                <a:lnTo>
                  <a:pt x="2113610" y="542213"/>
                </a:lnTo>
                <a:lnTo>
                  <a:pt x="2149030" y="506704"/>
                </a:lnTo>
                <a:lnTo>
                  <a:pt x="2185162" y="470992"/>
                </a:lnTo>
                <a:lnTo>
                  <a:pt x="2221954" y="435076"/>
                </a:lnTo>
                <a:lnTo>
                  <a:pt x="2297303" y="362648"/>
                </a:lnTo>
                <a:lnTo>
                  <a:pt x="2414079" y="252666"/>
                </a:lnTo>
                <a:lnTo>
                  <a:pt x="2687383" y="12"/>
                </a:lnTo>
                <a:lnTo>
                  <a:pt x="2146401" y="12"/>
                </a:lnTo>
                <a:lnTo>
                  <a:pt x="2069376" y="72491"/>
                </a:lnTo>
                <a:lnTo>
                  <a:pt x="1987892" y="150406"/>
                </a:lnTo>
                <a:lnTo>
                  <a:pt x="1947964" y="189191"/>
                </a:lnTo>
                <a:lnTo>
                  <a:pt x="1908632" y="227888"/>
                </a:lnTo>
                <a:lnTo>
                  <a:pt x="1869922" y="266471"/>
                </a:lnTo>
                <a:lnTo>
                  <a:pt x="1831911" y="304952"/>
                </a:lnTo>
                <a:lnTo>
                  <a:pt x="1794637" y="343331"/>
                </a:lnTo>
                <a:lnTo>
                  <a:pt x="1758124" y="381622"/>
                </a:lnTo>
                <a:lnTo>
                  <a:pt x="1722450" y="419811"/>
                </a:lnTo>
                <a:lnTo>
                  <a:pt x="1687626" y="457911"/>
                </a:lnTo>
                <a:lnTo>
                  <a:pt x="1653730" y="495922"/>
                </a:lnTo>
                <a:lnTo>
                  <a:pt x="1620786" y="533844"/>
                </a:lnTo>
                <a:lnTo>
                  <a:pt x="1588846" y="571690"/>
                </a:lnTo>
                <a:lnTo>
                  <a:pt x="1557959" y="609447"/>
                </a:lnTo>
                <a:lnTo>
                  <a:pt x="1528152" y="647115"/>
                </a:lnTo>
                <a:lnTo>
                  <a:pt x="1499501" y="684720"/>
                </a:lnTo>
                <a:lnTo>
                  <a:pt x="1472018" y="722249"/>
                </a:lnTo>
                <a:lnTo>
                  <a:pt x="1445780" y="759701"/>
                </a:lnTo>
                <a:lnTo>
                  <a:pt x="1420812" y="797077"/>
                </a:lnTo>
                <a:lnTo>
                  <a:pt x="1397165" y="834390"/>
                </a:lnTo>
                <a:lnTo>
                  <a:pt x="1374889" y="871639"/>
                </a:lnTo>
                <a:lnTo>
                  <a:pt x="1354023" y="908824"/>
                </a:lnTo>
                <a:lnTo>
                  <a:pt x="1334604" y="945946"/>
                </a:lnTo>
                <a:lnTo>
                  <a:pt x="1316697" y="983018"/>
                </a:lnTo>
                <a:lnTo>
                  <a:pt x="1300340" y="1020025"/>
                </a:lnTo>
                <a:lnTo>
                  <a:pt x="1285570" y="1056982"/>
                </a:lnTo>
                <a:lnTo>
                  <a:pt x="1272451" y="1093889"/>
                </a:lnTo>
                <a:lnTo>
                  <a:pt x="1251242" y="1162659"/>
                </a:lnTo>
                <a:lnTo>
                  <a:pt x="1233639" y="1230528"/>
                </a:lnTo>
                <a:lnTo>
                  <a:pt x="1219492" y="1297495"/>
                </a:lnTo>
                <a:lnTo>
                  <a:pt x="1208646" y="1363497"/>
                </a:lnTo>
                <a:lnTo>
                  <a:pt x="1200962" y="1428521"/>
                </a:lnTo>
                <a:lnTo>
                  <a:pt x="1196276" y="1492504"/>
                </a:lnTo>
                <a:lnTo>
                  <a:pt x="1194447" y="1555432"/>
                </a:lnTo>
                <a:lnTo>
                  <a:pt x="1195324" y="1617268"/>
                </a:lnTo>
                <a:lnTo>
                  <a:pt x="1198753" y="1677974"/>
                </a:lnTo>
                <a:lnTo>
                  <a:pt x="1204595" y="1737499"/>
                </a:lnTo>
                <a:lnTo>
                  <a:pt x="1212684" y="1795830"/>
                </a:lnTo>
                <a:lnTo>
                  <a:pt x="1222870" y="1852930"/>
                </a:lnTo>
                <a:lnTo>
                  <a:pt x="1235024" y="1908746"/>
                </a:lnTo>
                <a:lnTo>
                  <a:pt x="1248981" y="1963242"/>
                </a:lnTo>
                <a:lnTo>
                  <a:pt x="1264589" y="2016404"/>
                </a:lnTo>
                <a:lnTo>
                  <a:pt x="1281709" y="2068182"/>
                </a:lnTo>
                <a:lnTo>
                  <a:pt x="1300175" y="2118537"/>
                </a:lnTo>
                <a:lnTo>
                  <a:pt x="1319860" y="2167445"/>
                </a:lnTo>
                <a:lnTo>
                  <a:pt x="1340586" y="2214854"/>
                </a:lnTo>
                <a:lnTo>
                  <a:pt x="1362227" y="2260752"/>
                </a:lnTo>
                <a:lnTo>
                  <a:pt x="1384617" y="2305075"/>
                </a:lnTo>
                <a:lnTo>
                  <a:pt x="1407617" y="2347811"/>
                </a:lnTo>
                <a:lnTo>
                  <a:pt x="1431074" y="2388920"/>
                </a:lnTo>
                <a:lnTo>
                  <a:pt x="1454835" y="2428354"/>
                </a:lnTo>
                <a:lnTo>
                  <a:pt x="1478749" y="2466086"/>
                </a:lnTo>
                <a:lnTo>
                  <a:pt x="1502676" y="2502077"/>
                </a:lnTo>
                <a:lnTo>
                  <a:pt x="1526451" y="2536291"/>
                </a:lnTo>
                <a:lnTo>
                  <a:pt x="1549946" y="2568702"/>
                </a:lnTo>
                <a:lnTo>
                  <a:pt x="1572983" y="2599271"/>
                </a:lnTo>
                <a:lnTo>
                  <a:pt x="1617141" y="2654719"/>
                </a:lnTo>
                <a:lnTo>
                  <a:pt x="1657718" y="2702344"/>
                </a:lnTo>
                <a:lnTo>
                  <a:pt x="1693532" y="2741879"/>
                </a:lnTo>
                <a:lnTo>
                  <a:pt x="1723364" y="2773045"/>
                </a:lnTo>
                <a:lnTo>
                  <a:pt x="1754289" y="2803436"/>
                </a:lnTo>
                <a:lnTo>
                  <a:pt x="1791779" y="2833128"/>
                </a:lnTo>
                <a:lnTo>
                  <a:pt x="1853996" y="2856725"/>
                </a:lnTo>
                <a:lnTo>
                  <a:pt x="1886724" y="2859659"/>
                </a:lnTo>
                <a:lnTo>
                  <a:pt x="1923973" y="2855861"/>
                </a:lnTo>
                <a:lnTo>
                  <a:pt x="1993277" y="2825635"/>
                </a:lnTo>
                <a:lnTo>
                  <a:pt x="2022830" y="2799372"/>
                </a:lnTo>
                <a:lnTo>
                  <a:pt x="2050745" y="2758884"/>
                </a:lnTo>
                <a:lnTo>
                  <a:pt x="2066505" y="2714015"/>
                </a:lnTo>
                <a:lnTo>
                  <a:pt x="2070239" y="2667228"/>
                </a:lnTo>
                <a:lnTo>
                  <a:pt x="2062073" y="2621000"/>
                </a:lnTo>
                <a:lnTo>
                  <a:pt x="2042134" y="2577782"/>
                </a:lnTo>
                <a:lnTo>
                  <a:pt x="2010562" y="2540063"/>
                </a:lnTo>
                <a:lnTo>
                  <a:pt x="2002307" y="2532316"/>
                </a:lnTo>
                <a:lnTo>
                  <a:pt x="1986203" y="2516479"/>
                </a:lnTo>
                <a:lnTo>
                  <a:pt x="1934933" y="2461717"/>
                </a:lnTo>
                <a:lnTo>
                  <a:pt x="1902015" y="2423401"/>
                </a:lnTo>
                <a:lnTo>
                  <a:pt x="1865718" y="2378151"/>
                </a:lnTo>
                <a:lnTo>
                  <a:pt x="1827174" y="2326297"/>
                </a:lnTo>
                <a:lnTo>
                  <a:pt x="1787486" y="2268118"/>
                </a:lnTo>
                <a:lnTo>
                  <a:pt x="1747786" y="2203907"/>
                </a:lnTo>
                <a:lnTo>
                  <a:pt x="1709204" y="2133955"/>
                </a:lnTo>
                <a:lnTo>
                  <a:pt x="2085060" y="2133955"/>
                </a:lnTo>
                <a:lnTo>
                  <a:pt x="2134362" y="2123998"/>
                </a:lnTo>
                <a:lnTo>
                  <a:pt x="2174633" y="2096846"/>
                </a:lnTo>
                <a:lnTo>
                  <a:pt x="2201786" y="2056587"/>
                </a:lnTo>
                <a:lnTo>
                  <a:pt x="2211743" y="2007273"/>
                </a:lnTo>
                <a:lnTo>
                  <a:pt x="2201786" y="1957971"/>
                </a:lnTo>
                <a:lnTo>
                  <a:pt x="2174633" y="1917700"/>
                </a:lnTo>
                <a:lnTo>
                  <a:pt x="2134362" y="1890547"/>
                </a:lnTo>
                <a:lnTo>
                  <a:pt x="2085060" y="1880590"/>
                </a:lnTo>
                <a:lnTo>
                  <a:pt x="1607959" y="1880590"/>
                </a:lnTo>
                <a:lnTo>
                  <a:pt x="1595729" y="1834248"/>
                </a:lnTo>
                <a:lnTo>
                  <a:pt x="1585214" y="1786712"/>
                </a:lnTo>
                <a:lnTo>
                  <a:pt x="1576565" y="1738058"/>
                </a:lnTo>
                <a:lnTo>
                  <a:pt x="1569910" y="1688299"/>
                </a:lnTo>
                <a:lnTo>
                  <a:pt x="1565402" y="1637487"/>
                </a:lnTo>
                <a:lnTo>
                  <a:pt x="1563192" y="1585645"/>
                </a:lnTo>
                <a:lnTo>
                  <a:pt x="2688348" y="1585645"/>
                </a:lnTo>
                <a:lnTo>
                  <a:pt x="2737650" y="1575689"/>
                </a:lnTo>
                <a:lnTo>
                  <a:pt x="2777921" y="1548549"/>
                </a:lnTo>
                <a:lnTo>
                  <a:pt x="2805074" y="1508277"/>
                </a:lnTo>
                <a:lnTo>
                  <a:pt x="2815031" y="1458963"/>
                </a:lnTo>
                <a:close/>
              </a:path>
              <a:path w="4842509" h="4812030">
                <a:moveTo>
                  <a:pt x="3022498" y="2007273"/>
                </a:moveTo>
                <a:lnTo>
                  <a:pt x="3012541" y="1957959"/>
                </a:lnTo>
                <a:lnTo>
                  <a:pt x="2985389" y="1917700"/>
                </a:lnTo>
                <a:lnTo>
                  <a:pt x="2945130" y="1890547"/>
                </a:lnTo>
                <a:lnTo>
                  <a:pt x="2895816" y="1880590"/>
                </a:lnTo>
                <a:lnTo>
                  <a:pt x="2492959" y="1880590"/>
                </a:lnTo>
                <a:lnTo>
                  <a:pt x="2443645" y="1890547"/>
                </a:lnTo>
                <a:lnTo>
                  <a:pt x="2403373" y="1917700"/>
                </a:lnTo>
                <a:lnTo>
                  <a:pt x="2376220" y="1957959"/>
                </a:lnTo>
                <a:lnTo>
                  <a:pt x="2366264" y="2007273"/>
                </a:lnTo>
                <a:lnTo>
                  <a:pt x="2376220" y="2056587"/>
                </a:lnTo>
                <a:lnTo>
                  <a:pt x="2403373" y="2096846"/>
                </a:lnTo>
                <a:lnTo>
                  <a:pt x="2443645" y="2123998"/>
                </a:lnTo>
                <a:lnTo>
                  <a:pt x="2492959" y="2133955"/>
                </a:lnTo>
                <a:lnTo>
                  <a:pt x="2895816" y="2133955"/>
                </a:lnTo>
                <a:lnTo>
                  <a:pt x="2945130" y="2123998"/>
                </a:lnTo>
                <a:lnTo>
                  <a:pt x="2985389" y="2096846"/>
                </a:lnTo>
                <a:lnTo>
                  <a:pt x="3012541" y="2056587"/>
                </a:lnTo>
                <a:lnTo>
                  <a:pt x="3022498" y="2007273"/>
                </a:lnTo>
                <a:close/>
              </a:path>
              <a:path w="4842509" h="4812030">
                <a:moveTo>
                  <a:pt x="3290455" y="869467"/>
                </a:moveTo>
                <a:lnTo>
                  <a:pt x="3285413" y="824915"/>
                </a:lnTo>
                <a:lnTo>
                  <a:pt x="3271024" y="784021"/>
                </a:lnTo>
                <a:lnTo>
                  <a:pt x="3248456" y="747941"/>
                </a:lnTo>
                <a:lnTo>
                  <a:pt x="3218853" y="717854"/>
                </a:lnTo>
                <a:lnTo>
                  <a:pt x="3183344" y="694918"/>
                </a:lnTo>
                <a:lnTo>
                  <a:pt x="3143097" y="680300"/>
                </a:lnTo>
                <a:lnTo>
                  <a:pt x="3099257" y="675170"/>
                </a:lnTo>
                <a:lnTo>
                  <a:pt x="3055429" y="680300"/>
                </a:lnTo>
                <a:lnTo>
                  <a:pt x="3015183" y="694918"/>
                </a:lnTo>
                <a:lnTo>
                  <a:pt x="2979674" y="717854"/>
                </a:lnTo>
                <a:lnTo>
                  <a:pt x="2950070" y="747941"/>
                </a:lnTo>
                <a:lnTo>
                  <a:pt x="2927502" y="784021"/>
                </a:lnTo>
                <a:lnTo>
                  <a:pt x="2913113" y="824915"/>
                </a:lnTo>
                <a:lnTo>
                  <a:pt x="2908058" y="869467"/>
                </a:lnTo>
                <a:lnTo>
                  <a:pt x="2913113" y="914019"/>
                </a:lnTo>
                <a:lnTo>
                  <a:pt x="2927502" y="954925"/>
                </a:lnTo>
                <a:lnTo>
                  <a:pt x="2950070" y="990993"/>
                </a:lnTo>
                <a:lnTo>
                  <a:pt x="2979674" y="1021092"/>
                </a:lnTo>
                <a:lnTo>
                  <a:pt x="3015183" y="1044028"/>
                </a:lnTo>
                <a:lnTo>
                  <a:pt x="3055429" y="1058646"/>
                </a:lnTo>
                <a:lnTo>
                  <a:pt x="3099257" y="1063777"/>
                </a:lnTo>
                <a:lnTo>
                  <a:pt x="3143097" y="1058646"/>
                </a:lnTo>
                <a:lnTo>
                  <a:pt x="3183344" y="1044028"/>
                </a:lnTo>
                <a:lnTo>
                  <a:pt x="3218853" y="1021092"/>
                </a:lnTo>
                <a:lnTo>
                  <a:pt x="3248456" y="990993"/>
                </a:lnTo>
                <a:lnTo>
                  <a:pt x="3271024" y="954925"/>
                </a:lnTo>
                <a:lnTo>
                  <a:pt x="3285413" y="914019"/>
                </a:lnTo>
                <a:lnTo>
                  <a:pt x="3290455" y="869467"/>
                </a:lnTo>
                <a:close/>
              </a:path>
              <a:path w="4842509" h="4812030">
                <a:moveTo>
                  <a:pt x="3455378" y="1445844"/>
                </a:moveTo>
                <a:lnTo>
                  <a:pt x="3449624" y="1402283"/>
                </a:lnTo>
                <a:lnTo>
                  <a:pt x="3433368" y="1363154"/>
                </a:lnTo>
                <a:lnTo>
                  <a:pt x="3408159" y="1329994"/>
                </a:lnTo>
                <a:lnTo>
                  <a:pt x="3375533" y="1304378"/>
                </a:lnTo>
                <a:lnTo>
                  <a:pt x="3337026" y="1287868"/>
                </a:lnTo>
                <a:lnTo>
                  <a:pt x="3294164" y="1282014"/>
                </a:lnTo>
                <a:lnTo>
                  <a:pt x="3251314" y="1287868"/>
                </a:lnTo>
                <a:lnTo>
                  <a:pt x="3212795" y="1304378"/>
                </a:lnTo>
                <a:lnTo>
                  <a:pt x="3180169" y="1329994"/>
                </a:lnTo>
                <a:lnTo>
                  <a:pt x="3154959" y="1363154"/>
                </a:lnTo>
                <a:lnTo>
                  <a:pt x="3138716" y="1402283"/>
                </a:lnTo>
                <a:lnTo>
                  <a:pt x="3132950" y="1445844"/>
                </a:lnTo>
                <a:lnTo>
                  <a:pt x="3138716" y="1489392"/>
                </a:lnTo>
                <a:lnTo>
                  <a:pt x="3154959" y="1528533"/>
                </a:lnTo>
                <a:lnTo>
                  <a:pt x="3180169" y="1561680"/>
                </a:lnTo>
                <a:lnTo>
                  <a:pt x="3212795" y="1587309"/>
                </a:lnTo>
                <a:lnTo>
                  <a:pt x="3251314" y="1603819"/>
                </a:lnTo>
                <a:lnTo>
                  <a:pt x="3294164" y="1609674"/>
                </a:lnTo>
                <a:lnTo>
                  <a:pt x="3337026" y="1603819"/>
                </a:lnTo>
                <a:lnTo>
                  <a:pt x="3375533" y="1587309"/>
                </a:lnTo>
                <a:lnTo>
                  <a:pt x="3408159" y="1561680"/>
                </a:lnTo>
                <a:lnTo>
                  <a:pt x="3433368" y="1528533"/>
                </a:lnTo>
                <a:lnTo>
                  <a:pt x="3449624" y="1489392"/>
                </a:lnTo>
                <a:lnTo>
                  <a:pt x="3455378" y="1445844"/>
                </a:lnTo>
                <a:close/>
              </a:path>
              <a:path w="4842509" h="4812030">
                <a:moveTo>
                  <a:pt x="3677882" y="150622"/>
                </a:moveTo>
                <a:lnTo>
                  <a:pt x="3669868" y="100114"/>
                </a:lnTo>
                <a:lnTo>
                  <a:pt x="3647541" y="56248"/>
                </a:lnTo>
                <a:lnTo>
                  <a:pt x="3613505" y="21653"/>
                </a:lnTo>
                <a:lnTo>
                  <a:pt x="3572306" y="0"/>
                </a:lnTo>
                <a:lnTo>
                  <a:pt x="3468979" y="0"/>
                </a:lnTo>
                <a:lnTo>
                  <a:pt x="3427780" y="21653"/>
                </a:lnTo>
                <a:lnTo>
                  <a:pt x="3393744" y="56248"/>
                </a:lnTo>
                <a:lnTo>
                  <a:pt x="3371418" y="100114"/>
                </a:lnTo>
                <a:lnTo>
                  <a:pt x="3363404" y="150622"/>
                </a:lnTo>
                <a:lnTo>
                  <a:pt x="3371418" y="201129"/>
                </a:lnTo>
                <a:lnTo>
                  <a:pt x="3393744" y="244995"/>
                </a:lnTo>
                <a:lnTo>
                  <a:pt x="3427780" y="279577"/>
                </a:lnTo>
                <a:lnTo>
                  <a:pt x="3470935" y="302260"/>
                </a:lnTo>
                <a:lnTo>
                  <a:pt x="3520643" y="310413"/>
                </a:lnTo>
                <a:lnTo>
                  <a:pt x="3570338" y="302260"/>
                </a:lnTo>
                <a:lnTo>
                  <a:pt x="3613505" y="279577"/>
                </a:lnTo>
                <a:lnTo>
                  <a:pt x="3647541" y="244995"/>
                </a:lnTo>
                <a:lnTo>
                  <a:pt x="3669868" y="201129"/>
                </a:lnTo>
                <a:lnTo>
                  <a:pt x="3677882" y="150622"/>
                </a:lnTo>
                <a:close/>
              </a:path>
              <a:path w="4842509" h="4812030">
                <a:moveTo>
                  <a:pt x="3887127" y="718464"/>
                </a:moveTo>
                <a:lnTo>
                  <a:pt x="3882085" y="673912"/>
                </a:lnTo>
                <a:lnTo>
                  <a:pt x="3867696" y="633006"/>
                </a:lnTo>
                <a:lnTo>
                  <a:pt x="3845128" y="596925"/>
                </a:lnTo>
                <a:lnTo>
                  <a:pt x="3815524" y="566839"/>
                </a:lnTo>
                <a:lnTo>
                  <a:pt x="3780015" y="543902"/>
                </a:lnTo>
                <a:lnTo>
                  <a:pt x="3739769" y="529285"/>
                </a:lnTo>
                <a:lnTo>
                  <a:pt x="3695928" y="524154"/>
                </a:lnTo>
                <a:lnTo>
                  <a:pt x="3652101" y="529285"/>
                </a:lnTo>
                <a:lnTo>
                  <a:pt x="3611854" y="543902"/>
                </a:lnTo>
                <a:lnTo>
                  <a:pt x="3576345" y="566839"/>
                </a:lnTo>
                <a:lnTo>
                  <a:pt x="3546741" y="596925"/>
                </a:lnTo>
                <a:lnTo>
                  <a:pt x="3524173" y="633006"/>
                </a:lnTo>
                <a:lnTo>
                  <a:pt x="3509784" y="673912"/>
                </a:lnTo>
                <a:lnTo>
                  <a:pt x="3504730" y="718464"/>
                </a:lnTo>
                <a:lnTo>
                  <a:pt x="3509784" y="763016"/>
                </a:lnTo>
                <a:lnTo>
                  <a:pt x="3524173" y="803910"/>
                </a:lnTo>
                <a:lnTo>
                  <a:pt x="3546741" y="839990"/>
                </a:lnTo>
                <a:lnTo>
                  <a:pt x="3576345" y="870089"/>
                </a:lnTo>
                <a:lnTo>
                  <a:pt x="3611854" y="893025"/>
                </a:lnTo>
                <a:lnTo>
                  <a:pt x="3652101" y="907643"/>
                </a:lnTo>
                <a:lnTo>
                  <a:pt x="3695928" y="912774"/>
                </a:lnTo>
                <a:lnTo>
                  <a:pt x="3739769" y="907643"/>
                </a:lnTo>
                <a:lnTo>
                  <a:pt x="3780015" y="893025"/>
                </a:lnTo>
                <a:lnTo>
                  <a:pt x="3815524" y="870089"/>
                </a:lnTo>
                <a:lnTo>
                  <a:pt x="3845128" y="839990"/>
                </a:lnTo>
                <a:lnTo>
                  <a:pt x="3867696" y="803910"/>
                </a:lnTo>
                <a:lnTo>
                  <a:pt x="3882085" y="763016"/>
                </a:lnTo>
                <a:lnTo>
                  <a:pt x="3887127" y="718464"/>
                </a:lnTo>
                <a:close/>
              </a:path>
              <a:path w="4842509" h="4812030">
                <a:moveTo>
                  <a:pt x="4802949" y="2826423"/>
                </a:moveTo>
                <a:lnTo>
                  <a:pt x="4797895" y="2781871"/>
                </a:lnTo>
                <a:lnTo>
                  <a:pt x="4783518" y="2740977"/>
                </a:lnTo>
                <a:lnTo>
                  <a:pt x="4760950" y="2704896"/>
                </a:lnTo>
                <a:lnTo>
                  <a:pt x="4731334" y="2674810"/>
                </a:lnTo>
                <a:lnTo>
                  <a:pt x="4695837" y="2651874"/>
                </a:lnTo>
                <a:lnTo>
                  <a:pt x="4655591" y="2637256"/>
                </a:lnTo>
                <a:lnTo>
                  <a:pt x="4611751" y="2632113"/>
                </a:lnTo>
                <a:lnTo>
                  <a:pt x="4567910" y="2637256"/>
                </a:lnTo>
                <a:lnTo>
                  <a:pt x="4527664" y="2651874"/>
                </a:lnTo>
                <a:lnTo>
                  <a:pt x="4492168" y="2674810"/>
                </a:lnTo>
                <a:lnTo>
                  <a:pt x="4462551" y="2704896"/>
                </a:lnTo>
                <a:lnTo>
                  <a:pt x="4439983" y="2740977"/>
                </a:lnTo>
                <a:lnTo>
                  <a:pt x="4425607" y="2781871"/>
                </a:lnTo>
                <a:lnTo>
                  <a:pt x="4420552" y="2826423"/>
                </a:lnTo>
                <a:lnTo>
                  <a:pt x="4425607" y="2870987"/>
                </a:lnTo>
                <a:lnTo>
                  <a:pt x="4439983" y="2911881"/>
                </a:lnTo>
                <a:lnTo>
                  <a:pt x="4462551" y="2947962"/>
                </a:lnTo>
                <a:lnTo>
                  <a:pt x="4492168" y="2978048"/>
                </a:lnTo>
                <a:lnTo>
                  <a:pt x="4527664" y="3000984"/>
                </a:lnTo>
                <a:lnTo>
                  <a:pt x="4567910" y="3015602"/>
                </a:lnTo>
                <a:lnTo>
                  <a:pt x="4611751" y="3020733"/>
                </a:lnTo>
                <a:lnTo>
                  <a:pt x="4655591" y="3015602"/>
                </a:lnTo>
                <a:lnTo>
                  <a:pt x="4695837" y="3000984"/>
                </a:lnTo>
                <a:lnTo>
                  <a:pt x="4731334" y="2978048"/>
                </a:lnTo>
                <a:lnTo>
                  <a:pt x="4760950" y="2947962"/>
                </a:lnTo>
                <a:lnTo>
                  <a:pt x="4783518" y="2911881"/>
                </a:lnTo>
                <a:lnTo>
                  <a:pt x="4797895" y="2870987"/>
                </a:lnTo>
                <a:lnTo>
                  <a:pt x="4802949" y="2826423"/>
                </a:lnTo>
                <a:close/>
              </a:path>
              <a:path w="4842509" h="4812030">
                <a:moveTo>
                  <a:pt x="4841951" y="3211792"/>
                </a:moveTo>
                <a:lnTo>
                  <a:pt x="4773104" y="3214001"/>
                </a:lnTo>
                <a:lnTo>
                  <a:pt x="4732858" y="3228619"/>
                </a:lnTo>
                <a:lnTo>
                  <a:pt x="4697349" y="3251555"/>
                </a:lnTo>
                <a:lnTo>
                  <a:pt x="4667745" y="3281642"/>
                </a:lnTo>
                <a:lnTo>
                  <a:pt x="4645177" y="3317722"/>
                </a:lnTo>
                <a:lnTo>
                  <a:pt x="4630788" y="3358629"/>
                </a:lnTo>
                <a:lnTo>
                  <a:pt x="4625746" y="3403181"/>
                </a:lnTo>
                <a:lnTo>
                  <a:pt x="4630788" y="3447732"/>
                </a:lnTo>
                <a:lnTo>
                  <a:pt x="4645177" y="3488626"/>
                </a:lnTo>
                <a:lnTo>
                  <a:pt x="4667745" y="3524707"/>
                </a:lnTo>
                <a:lnTo>
                  <a:pt x="4697349" y="3554806"/>
                </a:lnTo>
                <a:lnTo>
                  <a:pt x="4732858" y="3577742"/>
                </a:lnTo>
                <a:lnTo>
                  <a:pt x="4773104" y="3592360"/>
                </a:lnTo>
                <a:lnTo>
                  <a:pt x="4816945" y="3597491"/>
                </a:lnTo>
                <a:lnTo>
                  <a:pt x="4841951" y="3594557"/>
                </a:lnTo>
                <a:lnTo>
                  <a:pt x="4841951" y="3211792"/>
                </a:lnTo>
                <a:close/>
              </a:path>
              <a:path w="4842509" h="4812030">
                <a:moveTo>
                  <a:pt x="4841951" y="1851342"/>
                </a:moveTo>
                <a:lnTo>
                  <a:pt x="4807712" y="1884832"/>
                </a:lnTo>
                <a:lnTo>
                  <a:pt x="4783315" y="1919909"/>
                </a:lnTo>
                <a:lnTo>
                  <a:pt x="4765014" y="1959063"/>
                </a:lnTo>
                <a:lnTo>
                  <a:pt x="4753534" y="2001583"/>
                </a:lnTo>
                <a:lnTo>
                  <a:pt x="4749546" y="2046757"/>
                </a:lnTo>
                <a:lnTo>
                  <a:pt x="4753534" y="2091944"/>
                </a:lnTo>
                <a:lnTo>
                  <a:pt x="4765014" y="2134463"/>
                </a:lnTo>
                <a:lnTo>
                  <a:pt x="4783315" y="2173617"/>
                </a:lnTo>
                <a:lnTo>
                  <a:pt x="4807712" y="2208695"/>
                </a:lnTo>
                <a:lnTo>
                  <a:pt x="4837519" y="2238997"/>
                </a:lnTo>
                <a:lnTo>
                  <a:pt x="4841951" y="2242185"/>
                </a:lnTo>
                <a:lnTo>
                  <a:pt x="4841951" y="1851342"/>
                </a:lnTo>
                <a:close/>
              </a:path>
              <a:path w="4842509" h="4812030">
                <a:moveTo>
                  <a:pt x="4841951" y="582485"/>
                </a:moveTo>
                <a:lnTo>
                  <a:pt x="4189387" y="582485"/>
                </a:lnTo>
                <a:lnTo>
                  <a:pt x="4140073" y="592455"/>
                </a:lnTo>
                <a:lnTo>
                  <a:pt x="4099814" y="619594"/>
                </a:lnTo>
                <a:lnTo>
                  <a:pt x="4072674" y="659866"/>
                </a:lnTo>
                <a:lnTo>
                  <a:pt x="4062730" y="709168"/>
                </a:lnTo>
                <a:lnTo>
                  <a:pt x="4072674" y="758482"/>
                </a:lnTo>
                <a:lnTo>
                  <a:pt x="4099814" y="798753"/>
                </a:lnTo>
                <a:lnTo>
                  <a:pt x="4140073" y="825906"/>
                </a:lnTo>
                <a:lnTo>
                  <a:pt x="4189387" y="835850"/>
                </a:lnTo>
                <a:lnTo>
                  <a:pt x="4767542" y="835850"/>
                </a:lnTo>
                <a:lnTo>
                  <a:pt x="4736668" y="873556"/>
                </a:lnTo>
                <a:lnTo>
                  <a:pt x="4705045" y="911199"/>
                </a:lnTo>
                <a:lnTo>
                  <a:pt x="4672723" y="948778"/>
                </a:lnTo>
                <a:lnTo>
                  <a:pt x="4639742" y="986294"/>
                </a:lnTo>
                <a:lnTo>
                  <a:pt x="4606137" y="1023747"/>
                </a:lnTo>
                <a:lnTo>
                  <a:pt x="4571949" y="1061110"/>
                </a:lnTo>
                <a:lnTo>
                  <a:pt x="4537214" y="1098384"/>
                </a:lnTo>
                <a:lnTo>
                  <a:pt x="4501985" y="1135583"/>
                </a:lnTo>
                <a:lnTo>
                  <a:pt x="4466285" y="1172667"/>
                </a:lnTo>
                <a:lnTo>
                  <a:pt x="4430166" y="1209662"/>
                </a:lnTo>
                <a:lnTo>
                  <a:pt x="4393654" y="1246543"/>
                </a:lnTo>
                <a:lnTo>
                  <a:pt x="4356811" y="1283309"/>
                </a:lnTo>
                <a:lnTo>
                  <a:pt x="4319663" y="1319961"/>
                </a:lnTo>
                <a:lnTo>
                  <a:pt x="4282249" y="1356474"/>
                </a:lnTo>
                <a:lnTo>
                  <a:pt x="4206786" y="1429118"/>
                </a:lnTo>
                <a:lnTo>
                  <a:pt x="4092625" y="1536966"/>
                </a:lnTo>
                <a:lnTo>
                  <a:pt x="3735552" y="1867319"/>
                </a:lnTo>
                <a:lnTo>
                  <a:pt x="3567468" y="2024532"/>
                </a:lnTo>
                <a:lnTo>
                  <a:pt x="3485985" y="2102446"/>
                </a:lnTo>
                <a:lnTo>
                  <a:pt x="3446056" y="2141245"/>
                </a:lnTo>
                <a:lnTo>
                  <a:pt x="3406711" y="2179929"/>
                </a:lnTo>
                <a:lnTo>
                  <a:pt x="3368014" y="2218512"/>
                </a:lnTo>
                <a:lnTo>
                  <a:pt x="3330003" y="2256993"/>
                </a:lnTo>
                <a:lnTo>
                  <a:pt x="3292716" y="2295372"/>
                </a:lnTo>
                <a:lnTo>
                  <a:pt x="3256216" y="2333663"/>
                </a:lnTo>
                <a:lnTo>
                  <a:pt x="3220529" y="2371852"/>
                </a:lnTo>
                <a:lnTo>
                  <a:pt x="3185718" y="2409952"/>
                </a:lnTo>
                <a:lnTo>
                  <a:pt x="3151809" y="2447963"/>
                </a:lnTo>
                <a:lnTo>
                  <a:pt x="3118866" y="2485885"/>
                </a:lnTo>
                <a:lnTo>
                  <a:pt x="3086925" y="2523731"/>
                </a:lnTo>
                <a:lnTo>
                  <a:pt x="3056039" y="2561488"/>
                </a:lnTo>
                <a:lnTo>
                  <a:pt x="3026245" y="2599169"/>
                </a:lnTo>
                <a:lnTo>
                  <a:pt x="2997581" y="2636761"/>
                </a:lnTo>
                <a:lnTo>
                  <a:pt x="2970111" y="2674289"/>
                </a:lnTo>
                <a:lnTo>
                  <a:pt x="2943860" y="2711742"/>
                </a:lnTo>
                <a:lnTo>
                  <a:pt x="2918904" y="2749118"/>
                </a:lnTo>
                <a:lnTo>
                  <a:pt x="2895257" y="2786430"/>
                </a:lnTo>
                <a:lnTo>
                  <a:pt x="2872981" y="2823680"/>
                </a:lnTo>
                <a:lnTo>
                  <a:pt x="2852102" y="2860865"/>
                </a:lnTo>
                <a:lnTo>
                  <a:pt x="2832697" y="2898000"/>
                </a:lnTo>
                <a:lnTo>
                  <a:pt x="2814790" y="2935059"/>
                </a:lnTo>
                <a:lnTo>
                  <a:pt x="2798432" y="2972066"/>
                </a:lnTo>
                <a:lnTo>
                  <a:pt x="2783662" y="3009023"/>
                </a:lnTo>
                <a:lnTo>
                  <a:pt x="2770543" y="3045930"/>
                </a:lnTo>
                <a:lnTo>
                  <a:pt x="2749334" y="3114700"/>
                </a:lnTo>
                <a:lnTo>
                  <a:pt x="2731732" y="3182582"/>
                </a:lnTo>
                <a:lnTo>
                  <a:pt x="2717584" y="3249536"/>
                </a:lnTo>
                <a:lnTo>
                  <a:pt x="2706751" y="3315551"/>
                </a:lnTo>
                <a:lnTo>
                  <a:pt x="2699054" y="3380562"/>
                </a:lnTo>
                <a:lnTo>
                  <a:pt x="2694368" y="3444557"/>
                </a:lnTo>
                <a:lnTo>
                  <a:pt x="2692539" y="3507486"/>
                </a:lnTo>
                <a:lnTo>
                  <a:pt x="2693416" y="3569322"/>
                </a:lnTo>
                <a:lnTo>
                  <a:pt x="2696845" y="3630015"/>
                </a:lnTo>
                <a:lnTo>
                  <a:pt x="2702687" y="3689553"/>
                </a:lnTo>
                <a:lnTo>
                  <a:pt x="2710777" y="3747884"/>
                </a:lnTo>
                <a:lnTo>
                  <a:pt x="2720975" y="3804970"/>
                </a:lnTo>
                <a:lnTo>
                  <a:pt x="2733116" y="3860787"/>
                </a:lnTo>
                <a:lnTo>
                  <a:pt x="2747073" y="3915295"/>
                </a:lnTo>
                <a:lnTo>
                  <a:pt x="2762681" y="3968458"/>
                </a:lnTo>
                <a:lnTo>
                  <a:pt x="2779801" y="4020235"/>
                </a:lnTo>
                <a:lnTo>
                  <a:pt x="2798267" y="4070591"/>
                </a:lnTo>
                <a:lnTo>
                  <a:pt x="2817952" y="4119499"/>
                </a:lnTo>
                <a:lnTo>
                  <a:pt x="2838678" y="4166908"/>
                </a:lnTo>
                <a:lnTo>
                  <a:pt x="2860319" y="4212806"/>
                </a:lnTo>
                <a:lnTo>
                  <a:pt x="2882709" y="4257129"/>
                </a:lnTo>
                <a:lnTo>
                  <a:pt x="2905709" y="4299864"/>
                </a:lnTo>
                <a:lnTo>
                  <a:pt x="2929166" y="4340974"/>
                </a:lnTo>
                <a:lnTo>
                  <a:pt x="2952927" y="4380408"/>
                </a:lnTo>
                <a:lnTo>
                  <a:pt x="2976854" y="4418139"/>
                </a:lnTo>
                <a:lnTo>
                  <a:pt x="3000768" y="4454131"/>
                </a:lnTo>
                <a:lnTo>
                  <a:pt x="3024555" y="4488345"/>
                </a:lnTo>
                <a:lnTo>
                  <a:pt x="3048038" y="4520755"/>
                </a:lnTo>
                <a:lnTo>
                  <a:pt x="3071076" y="4551324"/>
                </a:lnTo>
                <a:lnTo>
                  <a:pt x="3115233" y="4606772"/>
                </a:lnTo>
                <a:lnTo>
                  <a:pt x="3155810" y="4654410"/>
                </a:lnTo>
                <a:lnTo>
                  <a:pt x="3191624" y="4693945"/>
                </a:lnTo>
                <a:lnTo>
                  <a:pt x="3221456" y="4725098"/>
                </a:lnTo>
                <a:lnTo>
                  <a:pt x="3252393" y="4755489"/>
                </a:lnTo>
                <a:lnTo>
                  <a:pt x="3289871" y="4785195"/>
                </a:lnTo>
                <a:lnTo>
                  <a:pt x="3352101" y="4808791"/>
                </a:lnTo>
                <a:lnTo>
                  <a:pt x="3384816" y="4811725"/>
                </a:lnTo>
                <a:lnTo>
                  <a:pt x="3422065" y="4807928"/>
                </a:lnTo>
                <a:lnTo>
                  <a:pt x="3491369" y="4777714"/>
                </a:lnTo>
                <a:lnTo>
                  <a:pt x="3520922" y="4751438"/>
                </a:lnTo>
                <a:lnTo>
                  <a:pt x="3548837" y="4710963"/>
                </a:lnTo>
                <a:lnTo>
                  <a:pt x="3564598" y="4666081"/>
                </a:lnTo>
                <a:lnTo>
                  <a:pt x="3568331" y="4619295"/>
                </a:lnTo>
                <a:lnTo>
                  <a:pt x="3560165" y="4573067"/>
                </a:lnTo>
                <a:lnTo>
                  <a:pt x="3540239" y="4529861"/>
                </a:lnTo>
                <a:lnTo>
                  <a:pt x="3508654" y="4492129"/>
                </a:lnTo>
                <a:lnTo>
                  <a:pt x="3500399" y="4484382"/>
                </a:lnTo>
                <a:lnTo>
                  <a:pt x="3484295" y="4468546"/>
                </a:lnTo>
                <a:lnTo>
                  <a:pt x="3433026" y="4413796"/>
                </a:lnTo>
                <a:lnTo>
                  <a:pt x="3400107" y="4375455"/>
                </a:lnTo>
                <a:lnTo>
                  <a:pt x="3363798" y="4330217"/>
                </a:lnTo>
                <a:lnTo>
                  <a:pt x="3325253" y="4278363"/>
                </a:lnTo>
                <a:lnTo>
                  <a:pt x="3285566" y="4220172"/>
                </a:lnTo>
                <a:lnTo>
                  <a:pt x="3245878" y="4155960"/>
                </a:lnTo>
                <a:lnTo>
                  <a:pt x="3207283" y="4085996"/>
                </a:lnTo>
                <a:lnTo>
                  <a:pt x="3803065" y="4085996"/>
                </a:lnTo>
                <a:lnTo>
                  <a:pt x="3852380" y="4076039"/>
                </a:lnTo>
                <a:lnTo>
                  <a:pt x="3892639" y="4048887"/>
                </a:lnTo>
                <a:lnTo>
                  <a:pt x="3919766" y="4008628"/>
                </a:lnTo>
                <a:lnTo>
                  <a:pt x="3929723" y="3959314"/>
                </a:lnTo>
                <a:lnTo>
                  <a:pt x="3919766" y="3910012"/>
                </a:lnTo>
                <a:lnTo>
                  <a:pt x="3892639" y="3869740"/>
                </a:lnTo>
                <a:lnTo>
                  <a:pt x="3852380" y="3842588"/>
                </a:lnTo>
                <a:lnTo>
                  <a:pt x="3803065" y="3832631"/>
                </a:lnTo>
                <a:lnTo>
                  <a:pt x="3106051" y="3832631"/>
                </a:lnTo>
                <a:lnTo>
                  <a:pt x="3093821" y="3786289"/>
                </a:lnTo>
                <a:lnTo>
                  <a:pt x="3083318" y="3738765"/>
                </a:lnTo>
                <a:lnTo>
                  <a:pt x="3074657" y="3690099"/>
                </a:lnTo>
                <a:lnTo>
                  <a:pt x="3068002" y="3640340"/>
                </a:lnTo>
                <a:lnTo>
                  <a:pt x="3063494" y="3589528"/>
                </a:lnTo>
                <a:lnTo>
                  <a:pt x="3061284" y="3537686"/>
                </a:lnTo>
                <a:lnTo>
                  <a:pt x="4186415" y="3537686"/>
                </a:lnTo>
                <a:lnTo>
                  <a:pt x="4235729" y="3527742"/>
                </a:lnTo>
                <a:lnTo>
                  <a:pt x="4275988" y="3500590"/>
                </a:lnTo>
                <a:lnTo>
                  <a:pt x="4303128" y="3460318"/>
                </a:lnTo>
                <a:lnTo>
                  <a:pt x="4313072" y="3411004"/>
                </a:lnTo>
                <a:lnTo>
                  <a:pt x="4303128" y="3361702"/>
                </a:lnTo>
                <a:lnTo>
                  <a:pt x="4275988" y="3321431"/>
                </a:lnTo>
                <a:lnTo>
                  <a:pt x="4235729" y="3294291"/>
                </a:lnTo>
                <a:lnTo>
                  <a:pt x="4186415" y="3284321"/>
                </a:lnTo>
                <a:lnTo>
                  <a:pt x="3085935" y="3284321"/>
                </a:lnTo>
                <a:lnTo>
                  <a:pt x="3092831" y="3254083"/>
                </a:lnTo>
                <a:lnTo>
                  <a:pt x="3109315" y="3192983"/>
                </a:lnTo>
                <a:lnTo>
                  <a:pt x="3133902" y="3122079"/>
                </a:lnTo>
                <a:lnTo>
                  <a:pt x="3151809" y="3081401"/>
                </a:lnTo>
                <a:lnTo>
                  <a:pt x="3172637" y="3040075"/>
                </a:lnTo>
                <a:lnTo>
                  <a:pt x="3196209" y="2998165"/>
                </a:lnTo>
                <a:lnTo>
                  <a:pt x="3222371" y="2955658"/>
                </a:lnTo>
                <a:lnTo>
                  <a:pt x="3222929" y="2955658"/>
                </a:lnTo>
                <a:lnTo>
                  <a:pt x="3223450" y="2955823"/>
                </a:lnTo>
                <a:lnTo>
                  <a:pt x="4085818" y="2955823"/>
                </a:lnTo>
                <a:lnTo>
                  <a:pt x="4086631" y="2955658"/>
                </a:lnTo>
                <a:lnTo>
                  <a:pt x="4135132" y="2945866"/>
                </a:lnTo>
                <a:lnTo>
                  <a:pt x="4175391" y="2918714"/>
                </a:lnTo>
                <a:lnTo>
                  <a:pt x="4202519" y="2878455"/>
                </a:lnTo>
                <a:lnTo>
                  <a:pt x="4212475" y="2829141"/>
                </a:lnTo>
                <a:lnTo>
                  <a:pt x="4202519" y="2779839"/>
                </a:lnTo>
                <a:lnTo>
                  <a:pt x="4175391" y="2739567"/>
                </a:lnTo>
                <a:lnTo>
                  <a:pt x="4135132" y="2712415"/>
                </a:lnTo>
                <a:lnTo>
                  <a:pt x="4085818" y="2702458"/>
                </a:lnTo>
                <a:lnTo>
                  <a:pt x="3416541" y="2702458"/>
                </a:lnTo>
                <a:lnTo>
                  <a:pt x="3446754" y="2668371"/>
                </a:lnTo>
                <a:lnTo>
                  <a:pt x="3477958" y="2634030"/>
                </a:lnTo>
                <a:lnTo>
                  <a:pt x="3510102" y="2599436"/>
                </a:lnTo>
                <a:lnTo>
                  <a:pt x="3543135" y="2564612"/>
                </a:lnTo>
                <a:lnTo>
                  <a:pt x="3577018" y="2529548"/>
                </a:lnTo>
                <a:lnTo>
                  <a:pt x="3611702" y="2494267"/>
                </a:lnTo>
                <a:lnTo>
                  <a:pt x="3647122" y="2458758"/>
                </a:lnTo>
                <a:lnTo>
                  <a:pt x="3683254" y="2423045"/>
                </a:lnTo>
                <a:lnTo>
                  <a:pt x="3720046" y="2387117"/>
                </a:lnTo>
                <a:lnTo>
                  <a:pt x="3795395" y="2314702"/>
                </a:lnTo>
                <a:lnTo>
                  <a:pt x="3912184" y="2204707"/>
                </a:lnTo>
                <a:lnTo>
                  <a:pt x="4351325" y="1798180"/>
                </a:lnTo>
                <a:lnTo>
                  <a:pt x="4468863" y="1687245"/>
                </a:lnTo>
                <a:lnTo>
                  <a:pt x="4546206" y="1612912"/>
                </a:lnTo>
                <a:lnTo>
                  <a:pt x="4584484" y="1575625"/>
                </a:lnTo>
                <a:lnTo>
                  <a:pt x="4622444" y="1538236"/>
                </a:lnTo>
                <a:lnTo>
                  <a:pt x="4660087" y="1500771"/>
                </a:lnTo>
                <a:lnTo>
                  <a:pt x="4697361" y="1463205"/>
                </a:lnTo>
                <a:lnTo>
                  <a:pt x="4734242" y="1425549"/>
                </a:lnTo>
                <a:lnTo>
                  <a:pt x="4770691" y="1387792"/>
                </a:lnTo>
                <a:lnTo>
                  <a:pt x="4806696" y="1349933"/>
                </a:lnTo>
                <a:lnTo>
                  <a:pt x="4841951" y="1312240"/>
                </a:lnTo>
                <a:lnTo>
                  <a:pt x="4841951" y="582485"/>
                </a:lnTo>
                <a:close/>
              </a:path>
              <a:path w="4842509" h="4812030">
                <a:moveTo>
                  <a:pt x="4841951" y="7937"/>
                </a:moveTo>
                <a:lnTo>
                  <a:pt x="4133786" y="7937"/>
                </a:lnTo>
                <a:lnTo>
                  <a:pt x="4084472" y="17907"/>
                </a:lnTo>
                <a:lnTo>
                  <a:pt x="4044213" y="45046"/>
                </a:lnTo>
                <a:lnTo>
                  <a:pt x="4017073" y="85318"/>
                </a:lnTo>
                <a:lnTo>
                  <a:pt x="4007129" y="134620"/>
                </a:lnTo>
                <a:lnTo>
                  <a:pt x="4017073" y="183934"/>
                </a:lnTo>
                <a:lnTo>
                  <a:pt x="4044213" y="224205"/>
                </a:lnTo>
                <a:lnTo>
                  <a:pt x="4084472" y="251358"/>
                </a:lnTo>
                <a:lnTo>
                  <a:pt x="4133786" y="261315"/>
                </a:lnTo>
                <a:lnTo>
                  <a:pt x="4841951" y="261315"/>
                </a:lnTo>
                <a:lnTo>
                  <a:pt x="4841951" y="7937"/>
                </a:lnTo>
                <a:close/>
              </a:path>
            </a:pathLst>
          </a:custGeom>
          <a:solidFill>
            <a:srgbClr val="0E5C77">
              <a:alpha val="23999"/>
            </a:srgbClr>
          </a:solidFill>
        </p:spPr>
        <p:txBody>
          <a:bodyPr wrap="square" lIns="0" tIns="0" rIns="0" bIns="0" rtlCol="0"/>
          <a:lstStyle/>
          <a:p>
            <a:endParaRPr/>
          </a:p>
        </p:txBody>
      </p:sp>
      <p:grpSp>
        <p:nvGrpSpPr>
          <p:cNvPr id="21" name="Group 20">
            <a:extLst>
              <a:ext uri="{FF2B5EF4-FFF2-40B4-BE49-F238E27FC236}">
                <a16:creationId xmlns:a16="http://schemas.microsoft.com/office/drawing/2014/main" id="{59489945-D82B-16EA-87F9-4DB1AC09BCAB}"/>
              </a:ext>
            </a:extLst>
          </p:cNvPr>
          <p:cNvGrpSpPr/>
          <p:nvPr userDrawn="1"/>
        </p:nvGrpSpPr>
        <p:grpSpPr>
          <a:xfrm>
            <a:off x="9598" y="4557616"/>
            <a:ext cx="3097294" cy="2298207"/>
            <a:chOff x="9598" y="4557616"/>
            <a:chExt cx="3097294" cy="2298207"/>
          </a:xfrm>
        </p:grpSpPr>
        <p:sp>
          <p:nvSpPr>
            <p:cNvPr id="22" name="object 4">
              <a:extLst>
                <a:ext uri="{FF2B5EF4-FFF2-40B4-BE49-F238E27FC236}">
                  <a16:creationId xmlns:a16="http://schemas.microsoft.com/office/drawing/2014/main" id="{863EF05D-4F3C-2EAC-0BD4-17EC180015FD}"/>
                </a:ext>
              </a:extLst>
            </p:cNvPr>
            <p:cNvSpPr/>
            <p:nvPr/>
          </p:nvSpPr>
          <p:spPr>
            <a:xfrm>
              <a:off x="1316370" y="6327748"/>
              <a:ext cx="614398" cy="528026"/>
            </a:xfrm>
            <a:custGeom>
              <a:avLst/>
              <a:gdLst/>
              <a:ahLst/>
              <a:cxnLst/>
              <a:rect l="l" t="t" r="r" b="b"/>
              <a:pathLst>
                <a:path w="677544" h="582295">
                  <a:moveTo>
                    <a:pt x="166528" y="0"/>
                  </a:moveTo>
                  <a:lnTo>
                    <a:pt x="120868" y="10089"/>
                  </a:lnTo>
                  <a:lnTo>
                    <a:pt x="78669" y="31774"/>
                  </a:lnTo>
                  <a:lnTo>
                    <a:pt x="42356" y="64816"/>
                  </a:lnTo>
                  <a:lnTo>
                    <a:pt x="16032" y="106257"/>
                  </a:lnTo>
                  <a:lnTo>
                    <a:pt x="1987" y="151637"/>
                  </a:lnTo>
                  <a:lnTo>
                    <a:pt x="0" y="198494"/>
                  </a:lnTo>
                  <a:lnTo>
                    <a:pt x="9847" y="244368"/>
                  </a:lnTo>
                  <a:lnTo>
                    <a:pt x="31309" y="286798"/>
                  </a:lnTo>
                  <a:lnTo>
                    <a:pt x="64161" y="323324"/>
                  </a:lnTo>
                  <a:lnTo>
                    <a:pt x="72492" y="330740"/>
                  </a:lnTo>
                  <a:lnTo>
                    <a:pt x="89603" y="347032"/>
                  </a:lnTo>
                  <a:lnTo>
                    <a:pt x="143984" y="405507"/>
                  </a:lnTo>
                  <a:lnTo>
                    <a:pt x="178162" y="447320"/>
                  </a:lnTo>
                  <a:lnTo>
                    <a:pt x="214937" y="497272"/>
                  </a:lnTo>
                  <a:lnTo>
                    <a:pt x="252764" y="555177"/>
                  </a:lnTo>
                  <a:lnTo>
                    <a:pt x="267956" y="581905"/>
                  </a:lnTo>
                  <a:lnTo>
                    <a:pt x="676956" y="581905"/>
                  </a:lnTo>
                  <a:lnTo>
                    <a:pt x="654079" y="529010"/>
                  </a:lnTo>
                  <a:lnTo>
                    <a:pt x="630400" y="479497"/>
                  </a:lnTo>
                  <a:lnTo>
                    <a:pt x="605823" y="432480"/>
                  </a:lnTo>
                  <a:lnTo>
                    <a:pt x="580604" y="387985"/>
                  </a:lnTo>
                  <a:lnTo>
                    <a:pt x="555000" y="346039"/>
                  </a:lnTo>
                  <a:lnTo>
                    <a:pt x="529267" y="306670"/>
                  </a:lnTo>
                  <a:lnTo>
                    <a:pt x="503664" y="269906"/>
                  </a:lnTo>
                  <a:lnTo>
                    <a:pt x="478447" y="235772"/>
                  </a:lnTo>
                  <a:lnTo>
                    <a:pt x="453872" y="204296"/>
                  </a:lnTo>
                  <a:lnTo>
                    <a:pt x="407680" y="149427"/>
                  </a:lnTo>
                  <a:lnTo>
                    <a:pt x="367144" y="105516"/>
                  </a:lnTo>
                  <a:lnTo>
                    <a:pt x="334319" y="72781"/>
                  </a:lnTo>
                  <a:lnTo>
                    <a:pt x="300026" y="41702"/>
                  </a:lnTo>
                  <a:lnTo>
                    <a:pt x="258532" y="15566"/>
                  </a:lnTo>
                  <a:lnTo>
                    <a:pt x="213224" y="1745"/>
                  </a:lnTo>
                  <a:lnTo>
                    <a:pt x="166528" y="0"/>
                  </a:lnTo>
                  <a:close/>
                </a:path>
              </a:pathLst>
            </a:custGeom>
            <a:solidFill>
              <a:srgbClr val="0E5C77">
                <a:alpha val="23999"/>
              </a:srgbClr>
            </a:solidFill>
          </p:spPr>
          <p:txBody>
            <a:bodyPr wrap="square" lIns="0" tIns="0" rIns="0" bIns="0" rtlCol="0"/>
            <a:lstStyle/>
            <a:p>
              <a:endParaRPr/>
            </a:p>
          </p:txBody>
        </p:sp>
        <p:sp>
          <p:nvSpPr>
            <p:cNvPr id="23" name="object 5">
              <a:extLst>
                <a:ext uri="{FF2B5EF4-FFF2-40B4-BE49-F238E27FC236}">
                  <a16:creationId xmlns:a16="http://schemas.microsoft.com/office/drawing/2014/main" id="{CB05B7DE-D1A8-92D2-6742-E486186D58AC}"/>
                </a:ext>
              </a:extLst>
            </p:cNvPr>
            <p:cNvSpPr/>
            <p:nvPr/>
          </p:nvSpPr>
          <p:spPr>
            <a:xfrm>
              <a:off x="809301" y="6172078"/>
              <a:ext cx="347219"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E5C77">
                <a:alpha val="23999"/>
              </a:srgbClr>
            </a:solidFill>
          </p:spPr>
          <p:txBody>
            <a:bodyPr wrap="square" lIns="0" tIns="0" rIns="0" bIns="0" rtlCol="0"/>
            <a:lstStyle/>
            <a:p>
              <a:endParaRPr/>
            </a:p>
          </p:txBody>
        </p:sp>
        <p:sp>
          <p:nvSpPr>
            <p:cNvPr id="24" name="object 6">
              <a:extLst>
                <a:ext uri="{FF2B5EF4-FFF2-40B4-BE49-F238E27FC236}">
                  <a16:creationId xmlns:a16="http://schemas.microsoft.com/office/drawing/2014/main" id="{B42D0B40-8726-CFF6-45C8-D6DD9073ADC5}"/>
                </a:ext>
              </a:extLst>
            </p:cNvPr>
            <p:cNvSpPr/>
            <p:nvPr/>
          </p:nvSpPr>
          <p:spPr>
            <a:xfrm>
              <a:off x="1879928" y="6007961"/>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10"/>
                  </a:lnTo>
                  <a:lnTo>
                    <a:pt x="377346" y="149756"/>
                  </a:lnTo>
                  <a:lnTo>
                    <a:pt x="362961" y="108857"/>
                  </a:lnTo>
                  <a:lnTo>
                    <a:pt x="340390" y="72778"/>
                  </a:lnTo>
                  <a:lnTo>
                    <a:pt x="310779" y="42687"/>
                  </a:lnTo>
                  <a:lnTo>
                    <a:pt x="275279" y="19749"/>
                  </a:lnTo>
                  <a:lnTo>
                    <a:pt x="235035" y="5131"/>
                  </a:lnTo>
                  <a:lnTo>
                    <a:pt x="191198" y="0"/>
                  </a:lnTo>
                  <a:close/>
                </a:path>
              </a:pathLst>
            </a:custGeom>
            <a:solidFill>
              <a:srgbClr val="0E5C77">
                <a:alpha val="23999"/>
              </a:srgbClr>
            </a:solidFill>
          </p:spPr>
          <p:txBody>
            <a:bodyPr wrap="square" lIns="0" tIns="0" rIns="0" bIns="0" rtlCol="0"/>
            <a:lstStyle/>
            <a:p>
              <a:endParaRPr/>
            </a:p>
          </p:txBody>
        </p:sp>
        <p:sp>
          <p:nvSpPr>
            <p:cNvPr id="25" name="object 7">
              <a:extLst>
                <a:ext uri="{FF2B5EF4-FFF2-40B4-BE49-F238E27FC236}">
                  <a16:creationId xmlns:a16="http://schemas.microsoft.com/office/drawing/2014/main" id="{94932D03-1DB6-8192-A37F-9BC1EC4AD97E}"/>
                </a:ext>
              </a:extLst>
            </p:cNvPr>
            <p:cNvSpPr/>
            <p:nvPr/>
          </p:nvSpPr>
          <p:spPr>
            <a:xfrm>
              <a:off x="1755210" y="5407218"/>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19"/>
                  </a:lnTo>
                  <a:lnTo>
                    <a:pt x="235039" y="383488"/>
                  </a:lnTo>
                  <a:lnTo>
                    <a:pt x="275284" y="368870"/>
                  </a:lnTo>
                  <a:lnTo>
                    <a:pt x="310785" y="345932"/>
                  </a:lnTo>
                  <a:lnTo>
                    <a:pt x="340394" y="315841"/>
                  </a:lnTo>
                  <a:lnTo>
                    <a:pt x="362964" y="279762"/>
                  </a:lnTo>
                  <a:lnTo>
                    <a:pt x="377347" y="238863"/>
                  </a:lnTo>
                  <a:lnTo>
                    <a:pt x="382397" y="194309"/>
                  </a:lnTo>
                  <a:lnTo>
                    <a:pt x="377347" y="149756"/>
                  </a:lnTo>
                  <a:lnTo>
                    <a:pt x="362964" y="108857"/>
                  </a:lnTo>
                  <a:lnTo>
                    <a:pt x="340394" y="72778"/>
                  </a:lnTo>
                  <a:lnTo>
                    <a:pt x="310785" y="42687"/>
                  </a:lnTo>
                  <a:lnTo>
                    <a:pt x="275284" y="19749"/>
                  </a:lnTo>
                  <a:lnTo>
                    <a:pt x="235039" y="5131"/>
                  </a:lnTo>
                  <a:lnTo>
                    <a:pt x="191198" y="0"/>
                  </a:lnTo>
                  <a:close/>
                </a:path>
              </a:pathLst>
            </a:custGeom>
            <a:solidFill>
              <a:srgbClr val="0E5C77">
                <a:alpha val="23999"/>
              </a:srgbClr>
            </a:solidFill>
          </p:spPr>
          <p:txBody>
            <a:bodyPr wrap="square" lIns="0" tIns="0" rIns="0" bIns="0" rtlCol="0"/>
            <a:lstStyle/>
            <a:p>
              <a:endParaRPr/>
            </a:p>
          </p:txBody>
        </p:sp>
        <p:sp>
          <p:nvSpPr>
            <p:cNvPr id="26" name="object 8">
              <a:extLst>
                <a:ext uri="{FF2B5EF4-FFF2-40B4-BE49-F238E27FC236}">
                  <a16:creationId xmlns:a16="http://schemas.microsoft.com/office/drawing/2014/main" id="{870B1266-3B19-111C-D391-A0174B1E3628}"/>
                </a:ext>
              </a:extLst>
            </p:cNvPr>
            <p:cNvSpPr/>
            <p:nvPr/>
          </p:nvSpPr>
          <p:spPr>
            <a:xfrm>
              <a:off x="1088618" y="5550074"/>
              <a:ext cx="415741" cy="422651"/>
            </a:xfrm>
            <a:custGeom>
              <a:avLst/>
              <a:gdLst/>
              <a:ahLst/>
              <a:cxnLst/>
              <a:rect l="l" t="t" r="r" b="b"/>
              <a:pathLst>
                <a:path w="458469" h="466090">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E5C77">
                <a:alpha val="23999"/>
              </a:srgbClr>
            </a:solidFill>
          </p:spPr>
          <p:txBody>
            <a:bodyPr wrap="square" lIns="0" tIns="0" rIns="0" bIns="0" rtlCol="0"/>
            <a:lstStyle/>
            <a:p>
              <a:endParaRPr/>
            </a:p>
          </p:txBody>
        </p:sp>
        <p:sp>
          <p:nvSpPr>
            <p:cNvPr id="27" name="object 9">
              <a:extLst>
                <a:ext uri="{FF2B5EF4-FFF2-40B4-BE49-F238E27FC236}">
                  <a16:creationId xmlns:a16="http://schemas.microsoft.com/office/drawing/2014/main" id="{A1B8B559-FDDD-3768-BE13-48E60B67B738}"/>
                </a:ext>
              </a:extLst>
            </p:cNvPr>
            <p:cNvSpPr/>
            <p:nvPr/>
          </p:nvSpPr>
          <p:spPr>
            <a:xfrm>
              <a:off x="2464854" y="6493633"/>
              <a:ext cx="642038" cy="362190"/>
            </a:xfrm>
            <a:custGeom>
              <a:avLst/>
              <a:gdLst/>
              <a:ahLst/>
              <a:cxnLst/>
              <a:rect l="l" t="t" r="r" b="b"/>
              <a:pathLst>
                <a:path w="708025" h="399415">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2602" y="398971"/>
                  </a:lnTo>
                  <a:lnTo>
                    <a:pt x="705193" y="398971"/>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E5C77">
                <a:alpha val="23999"/>
              </a:srgbClr>
            </a:solidFill>
          </p:spPr>
          <p:txBody>
            <a:bodyPr wrap="square" lIns="0" tIns="0" rIns="0" bIns="0" rtlCol="0"/>
            <a:lstStyle/>
            <a:p>
              <a:endParaRPr/>
            </a:p>
          </p:txBody>
        </p:sp>
        <p:sp>
          <p:nvSpPr>
            <p:cNvPr id="28" name="object 10">
              <a:extLst>
                <a:ext uri="{FF2B5EF4-FFF2-40B4-BE49-F238E27FC236}">
                  <a16:creationId xmlns:a16="http://schemas.microsoft.com/office/drawing/2014/main" id="{9412B5DB-583A-8967-5D35-7E8CFCA6F004}"/>
                </a:ext>
              </a:extLst>
            </p:cNvPr>
            <p:cNvSpPr/>
            <p:nvPr/>
          </p:nvSpPr>
          <p:spPr>
            <a:xfrm>
              <a:off x="871644" y="4706903"/>
              <a:ext cx="536087"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4"/>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4"/>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E5C77">
                <a:alpha val="23999"/>
              </a:srgbClr>
            </a:solidFill>
          </p:spPr>
          <p:txBody>
            <a:bodyPr wrap="square" lIns="0" tIns="0" rIns="0" bIns="0" rtlCol="0"/>
            <a:lstStyle/>
            <a:p>
              <a:endParaRPr/>
            </a:p>
          </p:txBody>
        </p:sp>
        <p:sp>
          <p:nvSpPr>
            <p:cNvPr id="29" name="object 11">
              <a:extLst>
                <a:ext uri="{FF2B5EF4-FFF2-40B4-BE49-F238E27FC236}">
                  <a16:creationId xmlns:a16="http://schemas.microsoft.com/office/drawing/2014/main" id="{357063B8-8F24-016B-ED8E-8A23E93B516A}"/>
                </a:ext>
              </a:extLst>
            </p:cNvPr>
            <p:cNvSpPr/>
            <p:nvPr/>
          </p:nvSpPr>
          <p:spPr>
            <a:xfrm>
              <a:off x="9598" y="4557616"/>
              <a:ext cx="660464" cy="2298092"/>
            </a:xfrm>
            <a:custGeom>
              <a:avLst/>
              <a:gdLst/>
              <a:ahLst/>
              <a:cxnLst/>
              <a:rect l="l" t="t" r="r" b="b"/>
              <a:pathLst>
                <a:path w="728345" h="2534284">
                  <a:moveTo>
                    <a:pt x="339378" y="1250138"/>
                  </a:moveTo>
                  <a:lnTo>
                    <a:pt x="0" y="1250138"/>
                  </a:lnTo>
                  <a:lnTo>
                    <a:pt x="0" y="1503516"/>
                  </a:lnTo>
                  <a:lnTo>
                    <a:pt x="293099" y="1503516"/>
                  </a:lnTo>
                  <a:lnTo>
                    <a:pt x="275124" y="1549292"/>
                  </a:lnTo>
                  <a:lnTo>
                    <a:pt x="255196" y="1595118"/>
                  </a:lnTo>
                  <a:lnTo>
                    <a:pt x="233381" y="1640986"/>
                  </a:lnTo>
                  <a:lnTo>
                    <a:pt x="209742" y="1686883"/>
                  </a:lnTo>
                  <a:lnTo>
                    <a:pt x="184347" y="1732802"/>
                  </a:lnTo>
                  <a:lnTo>
                    <a:pt x="157259" y="1778731"/>
                  </a:lnTo>
                  <a:lnTo>
                    <a:pt x="128545" y="1824661"/>
                  </a:lnTo>
                  <a:lnTo>
                    <a:pt x="0" y="1824661"/>
                  </a:lnTo>
                  <a:lnTo>
                    <a:pt x="0" y="2533969"/>
                  </a:lnTo>
                  <a:lnTo>
                    <a:pt x="37168" y="2533969"/>
                  </a:lnTo>
                  <a:lnTo>
                    <a:pt x="53615" y="2516081"/>
                  </a:lnTo>
                  <a:lnTo>
                    <a:pt x="88081" y="2477894"/>
                  </a:lnTo>
                  <a:lnTo>
                    <a:pt x="121975" y="2439592"/>
                  </a:lnTo>
                  <a:lnTo>
                    <a:pt x="155266" y="2401172"/>
                  </a:lnTo>
                  <a:lnTo>
                    <a:pt x="187926" y="2362631"/>
                  </a:lnTo>
                  <a:lnTo>
                    <a:pt x="219923" y="2323966"/>
                  </a:lnTo>
                  <a:lnTo>
                    <a:pt x="251229" y="2285174"/>
                  </a:lnTo>
                  <a:lnTo>
                    <a:pt x="281814" y="2246251"/>
                  </a:lnTo>
                  <a:lnTo>
                    <a:pt x="311647" y="2207195"/>
                  </a:lnTo>
                  <a:lnTo>
                    <a:pt x="340699" y="2168003"/>
                  </a:lnTo>
                  <a:lnTo>
                    <a:pt x="368940" y="2128671"/>
                  </a:lnTo>
                  <a:lnTo>
                    <a:pt x="396340" y="2089196"/>
                  </a:lnTo>
                  <a:lnTo>
                    <a:pt x="422870" y="2049575"/>
                  </a:lnTo>
                  <a:lnTo>
                    <a:pt x="448500" y="2009806"/>
                  </a:lnTo>
                  <a:lnTo>
                    <a:pt x="473199" y="1969884"/>
                  </a:lnTo>
                  <a:lnTo>
                    <a:pt x="496938" y="1929807"/>
                  </a:lnTo>
                  <a:lnTo>
                    <a:pt x="519688" y="1889572"/>
                  </a:lnTo>
                  <a:lnTo>
                    <a:pt x="541417" y="1849176"/>
                  </a:lnTo>
                  <a:lnTo>
                    <a:pt x="562098" y="1808615"/>
                  </a:lnTo>
                  <a:lnTo>
                    <a:pt x="581699" y="1767887"/>
                  </a:lnTo>
                  <a:lnTo>
                    <a:pt x="600190" y="1726988"/>
                  </a:lnTo>
                  <a:lnTo>
                    <a:pt x="617543" y="1685916"/>
                  </a:lnTo>
                  <a:lnTo>
                    <a:pt x="633727" y="1644667"/>
                  </a:lnTo>
                  <a:lnTo>
                    <a:pt x="648713" y="1603237"/>
                  </a:lnTo>
                  <a:lnTo>
                    <a:pt x="662470" y="1561625"/>
                  </a:lnTo>
                  <a:lnTo>
                    <a:pt x="674969" y="1519827"/>
                  </a:lnTo>
                  <a:lnTo>
                    <a:pt x="686180" y="1477840"/>
                  </a:lnTo>
                  <a:lnTo>
                    <a:pt x="696072" y="1435660"/>
                  </a:lnTo>
                  <a:lnTo>
                    <a:pt x="704618" y="1393285"/>
                  </a:lnTo>
                  <a:lnTo>
                    <a:pt x="711785" y="1350711"/>
                  </a:lnTo>
                  <a:lnTo>
                    <a:pt x="717546" y="1307936"/>
                  </a:lnTo>
                  <a:lnTo>
                    <a:pt x="722689" y="1252323"/>
                  </a:lnTo>
                  <a:lnTo>
                    <a:pt x="353602" y="1252323"/>
                  </a:lnTo>
                  <a:lnTo>
                    <a:pt x="346541" y="1251103"/>
                  </a:lnTo>
                  <a:lnTo>
                    <a:pt x="339378" y="1250138"/>
                  </a:lnTo>
                  <a:close/>
                </a:path>
                <a:path w="728345" h="2534284">
                  <a:moveTo>
                    <a:pt x="109487" y="0"/>
                  </a:moveTo>
                  <a:lnTo>
                    <a:pt x="63837" y="10091"/>
                  </a:lnTo>
                  <a:lnTo>
                    <a:pt x="21648" y="31783"/>
                  </a:lnTo>
                  <a:lnTo>
                    <a:pt x="37" y="51456"/>
                  </a:lnTo>
                  <a:lnTo>
                    <a:pt x="0" y="315397"/>
                  </a:lnTo>
                  <a:lnTo>
                    <a:pt x="7146" y="323343"/>
                  </a:lnTo>
                  <a:lnTo>
                    <a:pt x="15476" y="330759"/>
                  </a:lnTo>
                  <a:lnTo>
                    <a:pt x="32587" y="347051"/>
                  </a:lnTo>
                  <a:lnTo>
                    <a:pt x="86967" y="405526"/>
                  </a:lnTo>
                  <a:lnTo>
                    <a:pt x="121144" y="447339"/>
                  </a:lnTo>
                  <a:lnTo>
                    <a:pt x="157917" y="497291"/>
                  </a:lnTo>
                  <a:lnTo>
                    <a:pt x="195742" y="555196"/>
                  </a:lnTo>
                  <a:lnTo>
                    <a:pt x="233071" y="620872"/>
                  </a:lnTo>
                  <a:lnTo>
                    <a:pt x="268359" y="694132"/>
                  </a:lnTo>
                  <a:lnTo>
                    <a:pt x="0" y="694132"/>
                  </a:lnTo>
                  <a:lnTo>
                    <a:pt x="0" y="947497"/>
                  </a:lnTo>
                  <a:lnTo>
                    <a:pt x="344547" y="947497"/>
                  </a:lnTo>
                  <a:lnTo>
                    <a:pt x="351547" y="994539"/>
                  </a:lnTo>
                  <a:lnTo>
                    <a:pt x="356566" y="1043098"/>
                  </a:lnTo>
                  <a:lnTo>
                    <a:pt x="359442" y="1093166"/>
                  </a:lnTo>
                  <a:lnTo>
                    <a:pt x="360014" y="1144733"/>
                  </a:lnTo>
                  <a:lnTo>
                    <a:pt x="358121" y="1197788"/>
                  </a:lnTo>
                  <a:lnTo>
                    <a:pt x="353602" y="1252323"/>
                  </a:lnTo>
                  <a:lnTo>
                    <a:pt x="722689" y="1252323"/>
                  </a:lnTo>
                  <a:lnTo>
                    <a:pt x="724699" y="1230596"/>
                  </a:lnTo>
                  <a:lnTo>
                    <a:pt x="727870" y="1155425"/>
                  </a:lnTo>
                  <a:lnTo>
                    <a:pt x="727315" y="1082452"/>
                  </a:lnTo>
                  <a:lnTo>
                    <a:pt x="723292" y="1011702"/>
                  </a:lnTo>
                  <a:lnTo>
                    <a:pt x="716057" y="943204"/>
                  </a:lnTo>
                  <a:lnTo>
                    <a:pt x="705867" y="876984"/>
                  </a:lnTo>
                  <a:lnTo>
                    <a:pt x="692980" y="813069"/>
                  </a:lnTo>
                  <a:lnTo>
                    <a:pt x="677652" y="751487"/>
                  </a:lnTo>
                  <a:lnTo>
                    <a:pt x="660140" y="692264"/>
                  </a:lnTo>
                  <a:lnTo>
                    <a:pt x="640702" y="635429"/>
                  </a:lnTo>
                  <a:lnTo>
                    <a:pt x="619593" y="581007"/>
                  </a:lnTo>
                  <a:lnTo>
                    <a:pt x="597072" y="529026"/>
                  </a:lnTo>
                  <a:lnTo>
                    <a:pt x="573395" y="479514"/>
                  </a:lnTo>
                  <a:lnTo>
                    <a:pt x="548819" y="432497"/>
                  </a:lnTo>
                  <a:lnTo>
                    <a:pt x="523601" y="388002"/>
                  </a:lnTo>
                  <a:lnTo>
                    <a:pt x="497998" y="346057"/>
                  </a:lnTo>
                  <a:lnTo>
                    <a:pt x="472267" y="306688"/>
                  </a:lnTo>
                  <a:lnTo>
                    <a:pt x="446665" y="269924"/>
                  </a:lnTo>
                  <a:lnTo>
                    <a:pt x="421449" y="235790"/>
                  </a:lnTo>
                  <a:lnTo>
                    <a:pt x="396875" y="204314"/>
                  </a:lnTo>
                  <a:lnTo>
                    <a:pt x="350685" y="149446"/>
                  </a:lnTo>
                  <a:lnTo>
                    <a:pt x="310151" y="105535"/>
                  </a:lnTo>
                  <a:lnTo>
                    <a:pt x="277327" y="72800"/>
                  </a:lnTo>
                  <a:lnTo>
                    <a:pt x="247047" y="45123"/>
                  </a:lnTo>
                  <a:lnTo>
                    <a:pt x="201504" y="15575"/>
                  </a:lnTo>
                  <a:lnTo>
                    <a:pt x="156182" y="1748"/>
                  </a:lnTo>
                  <a:lnTo>
                    <a:pt x="109487" y="0"/>
                  </a:lnTo>
                  <a:close/>
                </a:path>
              </a:pathLst>
            </a:custGeom>
            <a:solidFill>
              <a:srgbClr val="0E5C77">
                <a:alpha val="23999"/>
              </a:srgbClr>
            </a:solidFill>
          </p:spPr>
          <p:txBody>
            <a:bodyPr wrap="square" lIns="0" tIns="0" rIns="0" bIns="0" rtlCol="0"/>
            <a:lstStyle/>
            <a:p>
              <a:endParaRPr/>
            </a:p>
          </p:txBody>
        </p:sp>
      </p:grpSp>
      <p:sp>
        <p:nvSpPr>
          <p:cNvPr id="2" name="Title 1">
            <a:extLst>
              <a:ext uri="{FF2B5EF4-FFF2-40B4-BE49-F238E27FC236}">
                <a16:creationId xmlns:a16="http://schemas.microsoft.com/office/drawing/2014/main" id="{E70AF5EC-C3A2-AE47-AC58-C795316B7127}"/>
              </a:ext>
            </a:extLst>
          </p:cNvPr>
          <p:cNvSpPr>
            <a:spLocks noGrp="1"/>
          </p:cNvSpPr>
          <p:nvPr>
            <p:ph type="title"/>
          </p:nvPr>
        </p:nvSpPr>
        <p:spPr>
          <a:xfrm>
            <a:off x="732346" y="593213"/>
            <a:ext cx="8915844" cy="752109"/>
          </a:xfrm>
        </p:spPr>
        <p:txBody>
          <a:bodyPr anchor="b">
            <a:normAutofit/>
          </a:bodyPr>
          <a:lstStyle>
            <a:lvl1pPr>
              <a:defRPr sz="4400">
                <a:solidFill>
                  <a:schemeClr val="bg1"/>
                </a:solidFill>
                <a:latin typeface="Quicksand" pitchFamily="2" charset="0"/>
              </a:defRPr>
            </a:lvl1pPr>
          </a:lstStyle>
          <a:p>
            <a:r>
              <a:rPr lang="en-GB"/>
              <a:t>Click to edit Master title style</a:t>
            </a:r>
            <a:endParaRPr lang="en-GB" dirty="0"/>
          </a:p>
        </p:txBody>
      </p:sp>
      <p:pic>
        <p:nvPicPr>
          <p:cNvPr id="19" name="Picture 18" descr="A picture containing text&#10;&#10;Description automatically generated">
            <a:extLst>
              <a:ext uri="{FF2B5EF4-FFF2-40B4-BE49-F238E27FC236}">
                <a16:creationId xmlns:a16="http://schemas.microsoft.com/office/drawing/2014/main" id="{912BFDD1-69DB-D848-4E1F-9342E314FF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58512" y="5755005"/>
            <a:ext cx="887325" cy="866809"/>
          </a:xfrm>
          <a:prstGeom prst="rect">
            <a:avLst/>
          </a:prstGeom>
        </p:spPr>
      </p:pic>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46162" y="6114954"/>
            <a:ext cx="8909745" cy="365125"/>
          </a:xfrm>
          <a:prstGeom prst="rect">
            <a:avLst/>
          </a:prstGeom>
        </p:spPr>
        <p:txBody>
          <a:bodyPr/>
          <a:lstStyle>
            <a:lvl1pPr>
              <a:defRPr sz="1400">
                <a:solidFill>
                  <a:schemeClr val="bg1"/>
                </a:solidFill>
              </a:defRPr>
            </a:lvl1pPr>
          </a:lstStyle>
          <a:p>
            <a:endParaRPr lang="en-GB" dirty="0"/>
          </a:p>
        </p:txBody>
      </p:sp>
      <p:sp>
        <p:nvSpPr>
          <p:cNvPr id="4" name="Content Placeholder 2">
            <a:extLst>
              <a:ext uri="{FF2B5EF4-FFF2-40B4-BE49-F238E27FC236}">
                <a16:creationId xmlns:a16="http://schemas.microsoft.com/office/drawing/2014/main" id="{3BC5C9EF-0409-B5D4-B719-F06C3A197CF6}"/>
              </a:ext>
            </a:extLst>
          </p:cNvPr>
          <p:cNvSpPr>
            <a:spLocks noGrp="1"/>
          </p:cNvSpPr>
          <p:nvPr>
            <p:ph idx="1"/>
          </p:nvPr>
        </p:nvSpPr>
        <p:spPr>
          <a:xfrm>
            <a:off x="751840" y="1825625"/>
            <a:ext cx="10703150" cy="3772535"/>
          </a:xfrm>
          <a:prstGeom prst="rect">
            <a:avLst/>
          </a:prstGeom>
        </p:spPr>
        <p:txBody>
          <a:bodyPr/>
          <a:lstStyle>
            <a:lvl1pPr>
              <a:defRPr sz="2800">
                <a:solidFill>
                  <a:schemeClr val="accent3"/>
                </a:solidFill>
                <a:latin typeface="Quicksand" pitchFamily="2" charset="0"/>
              </a:defRPr>
            </a:lvl1pPr>
            <a:lvl2pPr marL="182563" indent="-182563">
              <a:buClr>
                <a:schemeClr val="tx2"/>
              </a:buClr>
              <a:buFont typeface="Arial" panose="020B0604020202020204" pitchFamily="34" charset="0"/>
              <a:buChar char="•"/>
              <a:defRPr>
                <a:solidFill>
                  <a:schemeClr val="accent3"/>
                </a:solidFill>
                <a:latin typeface="Quicksand" pitchFamily="2" charset="0"/>
              </a:defRPr>
            </a:lvl2pPr>
            <a:lvl3pPr marL="684000" indent="-182563">
              <a:buClr>
                <a:schemeClr val="tx2"/>
              </a:buClr>
              <a:buFont typeface="System Font Regular"/>
              <a:buChar char="-"/>
              <a:defRPr>
                <a:solidFill>
                  <a:schemeClr val="accent3"/>
                </a:solidFill>
                <a:latin typeface="Quicksand" pitchFamily="2" charset="0"/>
              </a:defRPr>
            </a:lvl3pPr>
            <a:lvl4pPr marL="1368000" indent="-182563">
              <a:buClr>
                <a:schemeClr val="tx2"/>
              </a:buClr>
              <a:buFont typeface="Arial" panose="020B0604020202020204" pitchFamily="34" charset="0"/>
              <a:buChar char="•"/>
              <a:defRPr>
                <a:solidFill>
                  <a:schemeClr val="accent3"/>
                </a:solidFill>
                <a:latin typeface="Quicksand" pitchFamily="2" charset="0"/>
              </a:defRPr>
            </a:lvl4pPr>
            <a:lvl5pPr marL="2052000" indent="-182563">
              <a:buClr>
                <a:schemeClr val="tx2"/>
              </a:buClr>
              <a:buFont typeface="System Font Regular"/>
              <a:buChar char="-"/>
              <a:defRPr>
                <a:solidFill>
                  <a:schemeClr val="accent3"/>
                </a:solidFill>
                <a:latin typeface="Quicksand" pitchFamily="2" charset="0"/>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64051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 Green">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1"/>
          </a:solidFill>
        </p:spPr>
        <p:txBody>
          <a:bodyPr wrap="square" lIns="0" tIns="0" rIns="0" bIns="0" rtlCol="0"/>
          <a:lstStyle/>
          <a:p>
            <a:endParaRPr sz="2000"/>
          </a:p>
        </p:txBody>
      </p:sp>
      <p:sp>
        <p:nvSpPr>
          <p:cNvPr id="16" name="object 9">
            <a:extLst>
              <a:ext uri="{FF2B5EF4-FFF2-40B4-BE49-F238E27FC236}">
                <a16:creationId xmlns:a16="http://schemas.microsoft.com/office/drawing/2014/main" id="{74EB452A-3F34-E4BC-36A1-B9E06407DD9D}"/>
              </a:ext>
            </a:extLst>
          </p:cNvPr>
          <p:cNvSpPr/>
          <p:nvPr/>
        </p:nvSpPr>
        <p:spPr>
          <a:xfrm rot="10800000">
            <a:off x="8177366" y="3758779"/>
            <a:ext cx="3694477" cy="4834083"/>
          </a:xfrm>
          <a:custGeom>
            <a:avLst/>
            <a:gdLst/>
            <a:ahLst/>
            <a:cxnLst/>
            <a:rect l="l" t="t" r="r" b="b"/>
            <a:pathLst>
              <a:path w="3693795" h="4721860">
                <a:moveTo>
                  <a:pt x="985329" y="60604"/>
                </a:moveTo>
                <a:lnTo>
                  <a:pt x="977315" y="10096"/>
                </a:lnTo>
                <a:lnTo>
                  <a:pt x="972172" y="0"/>
                </a:lnTo>
                <a:lnTo>
                  <a:pt x="684009" y="0"/>
                </a:lnTo>
                <a:lnTo>
                  <a:pt x="678865" y="10096"/>
                </a:lnTo>
                <a:lnTo>
                  <a:pt x="670852" y="60604"/>
                </a:lnTo>
                <a:lnTo>
                  <a:pt x="678865" y="111112"/>
                </a:lnTo>
                <a:lnTo>
                  <a:pt x="701192" y="154978"/>
                </a:lnTo>
                <a:lnTo>
                  <a:pt x="735228" y="189572"/>
                </a:lnTo>
                <a:lnTo>
                  <a:pt x="778395" y="212255"/>
                </a:lnTo>
                <a:lnTo>
                  <a:pt x="828090" y="220395"/>
                </a:lnTo>
                <a:lnTo>
                  <a:pt x="877785" y="212255"/>
                </a:lnTo>
                <a:lnTo>
                  <a:pt x="920953" y="189572"/>
                </a:lnTo>
                <a:lnTo>
                  <a:pt x="954989" y="154978"/>
                </a:lnTo>
                <a:lnTo>
                  <a:pt x="977315" y="111112"/>
                </a:lnTo>
                <a:lnTo>
                  <a:pt x="985329" y="60604"/>
                </a:lnTo>
                <a:close/>
              </a:path>
              <a:path w="3693795" h="4721860">
                <a:moveTo>
                  <a:pt x="1194587" y="628446"/>
                </a:moveTo>
                <a:lnTo>
                  <a:pt x="1189532" y="583895"/>
                </a:lnTo>
                <a:lnTo>
                  <a:pt x="1175143" y="543001"/>
                </a:lnTo>
                <a:lnTo>
                  <a:pt x="1152575" y="506920"/>
                </a:lnTo>
                <a:lnTo>
                  <a:pt x="1122972" y="476821"/>
                </a:lnTo>
                <a:lnTo>
                  <a:pt x="1087462" y="453885"/>
                </a:lnTo>
                <a:lnTo>
                  <a:pt x="1047229" y="439267"/>
                </a:lnTo>
                <a:lnTo>
                  <a:pt x="1003388" y="434136"/>
                </a:lnTo>
                <a:lnTo>
                  <a:pt x="959548" y="439267"/>
                </a:lnTo>
                <a:lnTo>
                  <a:pt x="919302" y="453885"/>
                </a:lnTo>
                <a:lnTo>
                  <a:pt x="883805" y="476821"/>
                </a:lnTo>
                <a:lnTo>
                  <a:pt x="854189" y="506920"/>
                </a:lnTo>
                <a:lnTo>
                  <a:pt x="831621" y="543001"/>
                </a:lnTo>
                <a:lnTo>
                  <a:pt x="817232" y="583895"/>
                </a:lnTo>
                <a:lnTo>
                  <a:pt x="812190" y="628446"/>
                </a:lnTo>
                <a:lnTo>
                  <a:pt x="817232" y="672998"/>
                </a:lnTo>
                <a:lnTo>
                  <a:pt x="831621" y="713905"/>
                </a:lnTo>
                <a:lnTo>
                  <a:pt x="854189" y="749973"/>
                </a:lnTo>
                <a:lnTo>
                  <a:pt x="883805" y="780072"/>
                </a:lnTo>
                <a:lnTo>
                  <a:pt x="919302" y="803008"/>
                </a:lnTo>
                <a:lnTo>
                  <a:pt x="959548" y="817626"/>
                </a:lnTo>
                <a:lnTo>
                  <a:pt x="1003388" y="822756"/>
                </a:lnTo>
                <a:lnTo>
                  <a:pt x="1047229" y="817626"/>
                </a:lnTo>
                <a:lnTo>
                  <a:pt x="1087462" y="803008"/>
                </a:lnTo>
                <a:lnTo>
                  <a:pt x="1122972" y="780072"/>
                </a:lnTo>
                <a:lnTo>
                  <a:pt x="1152575" y="749973"/>
                </a:lnTo>
                <a:lnTo>
                  <a:pt x="1175143" y="713905"/>
                </a:lnTo>
                <a:lnTo>
                  <a:pt x="1189532" y="672998"/>
                </a:lnTo>
                <a:lnTo>
                  <a:pt x="1194587" y="628446"/>
                </a:lnTo>
                <a:close/>
              </a:path>
              <a:path w="3693795" h="4721860">
                <a:moveTo>
                  <a:pt x="2110397" y="2736418"/>
                </a:moveTo>
                <a:lnTo>
                  <a:pt x="2105355" y="2691866"/>
                </a:lnTo>
                <a:lnTo>
                  <a:pt x="2090966" y="2650960"/>
                </a:lnTo>
                <a:lnTo>
                  <a:pt x="2068398" y="2614892"/>
                </a:lnTo>
                <a:lnTo>
                  <a:pt x="2038781" y="2584793"/>
                </a:lnTo>
                <a:lnTo>
                  <a:pt x="2003285" y="2561856"/>
                </a:lnTo>
                <a:lnTo>
                  <a:pt x="1963039" y="2547239"/>
                </a:lnTo>
                <a:lnTo>
                  <a:pt x="1919198" y="2542108"/>
                </a:lnTo>
                <a:lnTo>
                  <a:pt x="1875358" y="2547239"/>
                </a:lnTo>
                <a:lnTo>
                  <a:pt x="1835111" y="2561856"/>
                </a:lnTo>
                <a:lnTo>
                  <a:pt x="1799615" y="2584793"/>
                </a:lnTo>
                <a:lnTo>
                  <a:pt x="1770011" y="2614892"/>
                </a:lnTo>
                <a:lnTo>
                  <a:pt x="1747431" y="2650960"/>
                </a:lnTo>
                <a:lnTo>
                  <a:pt x="1733054" y="2691866"/>
                </a:lnTo>
                <a:lnTo>
                  <a:pt x="1728000" y="2736418"/>
                </a:lnTo>
                <a:lnTo>
                  <a:pt x="1733054" y="2780969"/>
                </a:lnTo>
                <a:lnTo>
                  <a:pt x="1747431" y="2821863"/>
                </a:lnTo>
                <a:lnTo>
                  <a:pt x="1770011" y="2857944"/>
                </a:lnTo>
                <a:lnTo>
                  <a:pt x="1799615" y="2888043"/>
                </a:lnTo>
                <a:lnTo>
                  <a:pt x="1835111" y="2910979"/>
                </a:lnTo>
                <a:lnTo>
                  <a:pt x="1875358" y="2925597"/>
                </a:lnTo>
                <a:lnTo>
                  <a:pt x="1919198" y="2930728"/>
                </a:lnTo>
                <a:lnTo>
                  <a:pt x="1963039" y="2925597"/>
                </a:lnTo>
                <a:lnTo>
                  <a:pt x="2003285" y="2910979"/>
                </a:lnTo>
                <a:lnTo>
                  <a:pt x="2038781" y="2888043"/>
                </a:lnTo>
                <a:lnTo>
                  <a:pt x="2068398" y="2857944"/>
                </a:lnTo>
                <a:lnTo>
                  <a:pt x="2090966" y="2821863"/>
                </a:lnTo>
                <a:lnTo>
                  <a:pt x="2105355" y="2780969"/>
                </a:lnTo>
                <a:lnTo>
                  <a:pt x="2110397" y="2736418"/>
                </a:lnTo>
                <a:close/>
              </a:path>
              <a:path w="3693795" h="4721860">
                <a:moveTo>
                  <a:pt x="2315591" y="3313163"/>
                </a:moveTo>
                <a:lnTo>
                  <a:pt x="2310536" y="3268611"/>
                </a:lnTo>
                <a:lnTo>
                  <a:pt x="2296160" y="3227717"/>
                </a:lnTo>
                <a:lnTo>
                  <a:pt x="2273592" y="3191637"/>
                </a:lnTo>
                <a:lnTo>
                  <a:pt x="2243975" y="3161538"/>
                </a:lnTo>
                <a:lnTo>
                  <a:pt x="2208479" y="3138601"/>
                </a:lnTo>
                <a:lnTo>
                  <a:pt x="2168233" y="3123984"/>
                </a:lnTo>
                <a:lnTo>
                  <a:pt x="2124392" y="3118853"/>
                </a:lnTo>
                <a:lnTo>
                  <a:pt x="2080552" y="3123984"/>
                </a:lnTo>
                <a:lnTo>
                  <a:pt x="2040305" y="3138601"/>
                </a:lnTo>
                <a:lnTo>
                  <a:pt x="2004809" y="3161538"/>
                </a:lnTo>
                <a:lnTo>
                  <a:pt x="1975192" y="3191637"/>
                </a:lnTo>
                <a:lnTo>
                  <a:pt x="1952625" y="3227717"/>
                </a:lnTo>
                <a:lnTo>
                  <a:pt x="1938235" y="3268611"/>
                </a:lnTo>
                <a:lnTo>
                  <a:pt x="1933194" y="3313163"/>
                </a:lnTo>
                <a:lnTo>
                  <a:pt x="1938235" y="3357715"/>
                </a:lnTo>
                <a:lnTo>
                  <a:pt x="1952625" y="3398621"/>
                </a:lnTo>
                <a:lnTo>
                  <a:pt x="1975192" y="3434689"/>
                </a:lnTo>
                <a:lnTo>
                  <a:pt x="2004809" y="3464788"/>
                </a:lnTo>
                <a:lnTo>
                  <a:pt x="2040305" y="3487724"/>
                </a:lnTo>
                <a:lnTo>
                  <a:pt x="2080552" y="3502342"/>
                </a:lnTo>
                <a:lnTo>
                  <a:pt x="2124392" y="3507473"/>
                </a:lnTo>
                <a:lnTo>
                  <a:pt x="2168233" y="3502342"/>
                </a:lnTo>
                <a:lnTo>
                  <a:pt x="2208479" y="3487724"/>
                </a:lnTo>
                <a:lnTo>
                  <a:pt x="2243975" y="3464788"/>
                </a:lnTo>
                <a:lnTo>
                  <a:pt x="2273592" y="3434689"/>
                </a:lnTo>
                <a:lnTo>
                  <a:pt x="2296160" y="3398621"/>
                </a:lnTo>
                <a:lnTo>
                  <a:pt x="2310536" y="3357715"/>
                </a:lnTo>
                <a:lnTo>
                  <a:pt x="2315591" y="3313163"/>
                </a:lnTo>
                <a:close/>
              </a:path>
              <a:path w="3693795" h="4721860">
                <a:moveTo>
                  <a:pt x="2551633" y="1956752"/>
                </a:moveTo>
                <a:lnTo>
                  <a:pt x="2547645" y="1911578"/>
                </a:lnTo>
                <a:lnTo>
                  <a:pt x="2536164" y="1869046"/>
                </a:lnTo>
                <a:lnTo>
                  <a:pt x="2517864" y="1829892"/>
                </a:lnTo>
                <a:lnTo>
                  <a:pt x="2493467" y="1794814"/>
                </a:lnTo>
                <a:lnTo>
                  <a:pt x="2463660" y="1764525"/>
                </a:lnTo>
                <a:lnTo>
                  <a:pt x="2429141" y="1739722"/>
                </a:lnTo>
                <a:lnTo>
                  <a:pt x="2390610" y="1721129"/>
                </a:lnTo>
                <a:lnTo>
                  <a:pt x="2348776" y="1709458"/>
                </a:lnTo>
                <a:lnTo>
                  <a:pt x="2304313" y="1705406"/>
                </a:lnTo>
                <a:lnTo>
                  <a:pt x="2259863" y="1709458"/>
                </a:lnTo>
                <a:lnTo>
                  <a:pt x="2218017" y="1721129"/>
                </a:lnTo>
                <a:lnTo>
                  <a:pt x="2179485" y="1739722"/>
                </a:lnTo>
                <a:lnTo>
                  <a:pt x="2144966" y="1764525"/>
                </a:lnTo>
                <a:lnTo>
                  <a:pt x="2115159" y="1794814"/>
                </a:lnTo>
                <a:lnTo>
                  <a:pt x="2090762" y="1829892"/>
                </a:lnTo>
                <a:lnTo>
                  <a:pt x="2072474" y="1869046"/>
                </a:lnTo>
                <a:lnTo>
                  <a:pt x="2060981" y="1911578"/>
                </a:lnTo>
                <a:lnTo>
                  <a:pt x="2056993" y="1956752"/>
                </a:lnTo>
                <a:lnTo>
                  <a:pt x="2060981" y="2001926"/>
                </a:lnTo>
                <a:lnTo>
                  <a:pt x="2072474" y="2044458"/>
                </a:lnTo>
                <a:lnTo>
                  <a:pt x="2090762" y="2083612"/>
                </a:lnTo>
                <a:lnTo>
                  <a:pt x="2115159" y="2118690"/>
                </a:lnTo>
                <a:lnTo>
                  <a:pt x="2144966" y="2148979"/>
                </a:lnTo>
                <a:lnTo>
                  <a:pt x="2179485" y="2173782"/>
                </a:lnTo>
                <a:lnTo>
                  <a:pt x="2218017" y="2192375"/>
                </a:lnTo>
                <a:lnTo>
                  <a:pt x="2259863" y="2204047"/>
                </a:lnTo>
                <a:lnTo>
                  <a:pt x="2304313" y="2208098"/>
                </a:lnTo>
                <a:lnTo>
                  <a:pt x="2348776" y="2204047"/>
                </a:lnTo>
                <a:lnTo>
                  <a:pt x="2390610" y="2192375"/>
                </a:lnTo>
                <a:lnTo>
                  <a:pt x="2429141" y="2173782"/>
                </a:lnTo>
                <a:lnTo>
                  <a:pt x="2463660" y="2148979"/>
                </a:lnTo>
                <a:lnTo>
                  <a:pt x="2493467" y="2118690"/>
                </a:lnTo>
                <a:lnTo>
                  <a:pt x="2517864" y="2083612"/>
                </a:lnTo>
                <a:lnTo>
                  <a:pt x="2536164" y="2044458"/>
                </a:lnTo>
                <a:lnTo>
                  <a:pt x="2547645" y="2001926"/>
                </a:lnTo>
                <a:lnTo>
                  <a:pt x="2551633" y="1956752"/>
                </a:lnTo>
                <a:close/>
              </a:path>
              <a:path w="3693795" h="4721860">
                <a:moveTo>
                  <a:pt x="2845346" y="10020"/>
                </a:moveTo>
                <a:lnTo>
                  <a:pt x="1323581" y="10020"/>
                </a:lnTo>
                <a:lnTo>
                  <a:pt x="1314577" y="48120"/>
                </a:lnTo>
                <a:lnTo>
                  <a:pt x="1324521" y="98920"/>
                </a:lnTo>
                <a:lnTo>
                  <a:pt x="1351661" y="137020"/>
                </a:lnTo>
                <a:lnTo>
                  <a:pt x="1391920" y="162420"/>
                </a:lnTo>
                <a:lnTo>
                  <a:pt x="1441234" y="175120"/>
                </a:lnTo>
                <a:lnTo>
                  <a:pt x="2424163" y="175120"/>
                </a:lnTo>
                <a:lnTo>
                  <a:pt x="2406192" y="225920"/>
                </a:lnTo>
                <a:lnTo>
                  <a:pt x="2386253" y="264020"/>
                </a:lnTo>
                <a:lnTo>
                  <a:pt x="2364435" y="314820"/>
                </a:lnTo>
                <a:lnTo>
                  <a:pt x="2340800" y="365620"/>
                </a:lnTo>
                <a:lnTo>
                  <a:pt x="2315400" y="403720"/>
                </a:lnTo>
                <a:lnTo>
                  <a:pt x="2288298" y="454520"/>
                </a:lnTo>
                <a:lnTo>
                  <a:pt x="2259584" y="492620"/>
                </a:lnTo>
                <a:lnTo>
                  <a:pt x="1496834" y="492620"/>
                </a:lnTo>
                <a:lnTo>
                  <a:pt x="1447520" y="505320"/>
                </a:lnTo>
                <a:lnTo>
                  <a:pt x="1407261" y="530720"/>
                </a:lnTo>
                <a:lnTo>
                  <a:pt x="1380121" y="581520"/>
                </a:lnTo>
                <a:lnTo>
                  <a:pt x="1370177" y="619620"/>
                </a:lnTo>
                <a:lnTo>
                  <a:pt x="1380121" y="670420"/>
                </a:lnTo>
                <a:lnTo>
                  <a:pt x="1407261" y="721220"/>
                </a:lnTo>
                <a:lnTo>
                  <a:pt x="1447520" y="746620"/>
                </a:lnTo>
                <a:lnTo>
                  <a:pt x="2074989" y="746620"/>
                </a:lnTo>
                <a:lnTo>
                  <a:pt x="2044115" y="784720"/>
                </a:lnTo>
                <a:lnTo>
                  <a:pt x="2012492" y="822820"/>
                </a:lnTo>
                <a:lnTo>
                  <a:pt x="1980171" y="860920"/>
                </a:lnTo>
                <a:lnTo>
                  <a:pt x="1947189" y="899020"/>
                </a:lnTo>
                <a:lnTo>
                  <a:pt x="1913585" y="937120"/>
                </a:lnTo>
                <a:lnTo>
                  <a:pt x="1879396" y="975220"/>
                </a:lnTo>
                <a:lnTo>
                  <a:pt x="1844662" y="1013320"/>
                </a:lnTo>
                <a:lnTo>
                  <a:pt x="1809432" y="1051420"/>
                </a:lnTo>
                <a:lnTo>
                  <a:pt x="1773732" y="1089520"/>
                </a:lnTo>
                <a:lnTo>
                  <a:pt x="1737614" y="1127620"/>
                </a:lnTo>
                <a:lnTo>
                  <a:pt x="1701114" y="1165720"/>
                </a:lnTo>
                <a:lnTo>
                  <a:pt x="1627111" y="1241920"/>
                </a:lnTo>
                <a:lnTo>
                  <a:pt x="1589697" y="1267320"/>
                </a:lnTo>
                <a:lnTo>
                  <a:pt x="1400073" y="1457820"/>
                </a:lnTo>
                <a:lnTo>
                  <a:pt x="1361909" y="1483220"/>
                </a:lnTo>
                <a:lnTo>
                  <a:pt x="1247686" y="1597520"/>
                </a:lnTo>
                <a:lnTo>
                  <a:pt x="1128903" y="1699120"/>
                </a:lnTo>
                <a:lnTo>
                  <a:pt x="1085837" y="1749920"/>
                </a:lnTo>
                <a:lnTo>
                  <a:pt x="958227" y="1864220"/>
                </a:lnTo>
                <a:lnTo>
                  <a:pt x="874915" y="1940420"/>
                </a:lnTo>
                <a:lnTo>
                  <a:pt x="833920" y="1978520"/>
                </a:lnTo>
                <a:lnTo>
                  <a:pt x="793445" y="2016620"/>
                </a:lnTo>
                <a:lnTo>
                  <a:pt x="753503" y="2054720"/>
                </a:lnTo>
                <a:lnTo>
                  <a:pt x="714159" y="2092820"/>
                </a:lnTo>
                <a:lnTo>
                  <a:pt x="675462" y="2130920"/>
                </a:lnTo>
                <a:lnTo>
                  <a:pt x="637451" y="2169020"/>
                </a:lnTo>
                <a:lnTo>
                  <a:pt x="600176" y="2207120"/>
                </a:lnTo>
                <a:lnTo>
                  <a:pt x="563664" y="2245220"/>
                </a:lnTo>
                <a:lnTo>
                  <a:pt x="527977" y="2283320"/>
                </a:lnTo>
                <a:lnTo>
                  <a:pt x="493166" y="2321420"/>
                </a:lnTo>
                <a:lnTo>
                  <a:pt x="459270" y="2359520"/>
                </a:lnTo>
                <a:lnTo>
                  <a:pt x="426326" y="2397620"/>
                </a:lnTo>
                <a:lnTo>
                  <a:pt x="394373" y="2435720"/>
                </a:lnTo>
                <a:lnTo>
                  <a:pt x="363486" y="2473820"/>
                </a:lnTo>
                <a:lnTo>
                  <a:pt x="333692" y="2511920"/>
                </a:lnTo>
                <a:lnTo>
                  <a:pt x="305028" y="2550020"/>
                </a:lnTo>
                <a:lnTo>
                  <a:pt x="277558" y="2588120"/>
                </a:lnTo>
                <a:lnTo>
                  <a:pt x="251320" y="2626220"/>
                </a:lnTo>
                <a:lnTo>
                  <a:pt x="226352" y="2664320"/>
                </a:lnTo>
                <a:lnTo>
                  <a:pt x="202704" y="2702420"/>
                </a:lnTo>
                <a:lnTo>
                  <a:pt x="180428" y="2740520"/>
                </a:lnTo>
                <a:lnTo>
                  <a:pt x="159562" y="2778620"/>
                </a:lnTo>
                <a:lnTo>
                  <a:pt x="140144" y="2816720"/>
                </a:lnTo>
                <a:lnTo>
                  <a:pt x="122237" y="2854820"/>
                </a:lnTo>
                <a:lnTo>
                  <a:pt x="105879" y="2892920"/>
                </a:lnTo>
                <a:lnTo>
                  <a:pt x="91122" y="2931020"/>
                </a:lnTo>
                <a:lnTo>
                  <a:pt x="77990" y="2956420"/>
                </a:lnTo>
                <a:lnTo>
                  <a:pt x="56781" y="3032620"/>
                </a:lnTo>
                <a:lnTo>
                  <a:pt x="39179" y="3096120"/>
                </a:lnTo>
                <a:lnTo>
                  <a:pt x="25031" y="3159620"/>
                </a:lnTo>
                <a:lnTo>
                  <a:pt x="14198" y="3235820"/>
                </a:lnTo>
                <a:lnTo>
                  <a:pt x="6502" y="3299320"/>
                </a:lnTo>
                <a:lnTo>
                  <a:pt x="1828" y="3362820"/>
                </a:lnTo>
                <a:lnTo>
                  <a:pt x="0" y="3426320"/>
                </a:lnTo>
                <a:lnTo>
                  <a:pt x="863" y="3489820"/>
                </a:lnTo>
                <a:lnTo>
                  <a:pt x="4305" y="3540620"/>
                </a:lnTo>
                <a:lnTo>
                  <a:pt x="10134" y="3604120"/>
                </a:lnTo>
                <a:lnTo>
                  <a:pt x="18224" y="3667620"/>
                </a:lnTo>
                <a:lnTo>
                  <a:pt x="28422" y="3718420"/>
                </a:lnTo>
                <a:lnTo>
                  <a:pt x="40576" y="3781920"/>
                </a:lnTo>
                <a:lnTo>
                  <a:pt x="54521" y="3832720"/>
                </a:lnTo>
                <a:lnTo>
                  <a:pt x="70142" y="3883520"/>
                </a:lnTo>
                <a:lnTo>
                  <a:pt x="87249" y="3934320"/>
                </a:lnTo>
                <a:lnTo>
                  <a:pt x="105727" y="3985120"/>
                </a:lnTo>
                <a:lnTo>
                  <a:pt x="125399" y="4035920"/>
                </a:lnTo>
                <a:lnTo>
                  <a:pt x="146138" y="4086720"/>
                </a:lnTo>
                <a:lnTo>
                  <a:pt x="167767" y="4124820"/>
                </a:lnTo>
                <a:lnTo>
                  <a:pt x="190169" y="4175620"/>
                </a:lnTo>
                <a:lnTo>
                  <a:pt x="213169" y="4213720"/>
                </a:lnTo>
                <a:lnTo>
                  <a:pt x="236613" y="4251820"/>
                </a:lnTo>
                <a:lnTo>
                  <a:pt x="260375" y="4302620"/>
                </a:lnTo>
                <a:lnTo>
                  <a:pt x="284302" y="4340720"/>
                </a:lnTo>
                <a:lnTo>
                  <a:pt x="308216" y="4366120"/>
                </a:lnTo>
                <a:lnTo>
                  <a:pt x="332003" y="4404220"/>
                </a:lnTo>
                <a:lnTo>
                  <a:pt x="355485" y="4442320"/>
                </a:lnTo>
                <a:lnTo>
                  <a:pt x="378536" y="4467720"/>
                </a:lnTo>
                <a:lnTo>
                  <a:pt x="400977" y="4493120"/>
                </a:lnTo>
                <a:lnTo>
                  <a:pt x="422681" y="4518520"/>
                </a:lnTo>
                <a:lnTo>
                  <a:pt x="443496" y="4543920"/>
                </a:lnTo>
                <a:lnTo>
                  <a:pt x="463270" y="4569320"/>
                </a:lnTo>
                <a:lnTo>
                  <a:pt x="481838" y="4594720"/>
                </a:lnTo>
                <a:lnTo>
                  <a:pt x="499071" y="4607420"/>
                </a:lnTo>
                <a:lnTo>
                  <a:pt x="514807" y="4632820"/>
                </a:lnTo>
                <a:lnTo>
                  <a:pt x="528904" y="4645520"/>
                </a:lnTo>
                <a:lnTo>
                  <a:pt x="541210" y="4658220"/>
                </a:lnTo>
                <a:lnTo>
                  <a:pt x="551573" y="4658220"/>
                </a:lnTo>
                <a:lnTo>
                  <a:pt x="559841" y="4670920"/>
                </a:lnTo>
                <a:lnTo>
                  <a:pt x="565861" y="4683620"/>
                </a:lnTo>
                <a:lnTo>
                  <a:pt x="569493" y="4683620"/>
                </a:lnTo>
                <a:lnTo>
                  <a:pt x="597319" y="4696320"/>
                </a:lnTo>
                <a:lnTo>
                  <a:pt x="627621" y="4721720"/>
                </a:lnTo>
                <a:lnTo>
                  <a:pt x="729513" y="4721720"/>
                </a:lnTo>
                <a:lnTo>
                  <a:pt x="765454" y="4709020"/>
                </a:lnTo>
                <a:lnTo>
                  <a:pt x="828370" y="4670920"/>
                </a:lnTo>
                <a:lnTo>
                  <a:pt x="856284" y="4632820"/>
                </a:lnTo>
                <a:lnTo>
                  <a:pt x="872045" y="4582020"/>
                </a:lnTo>
                <a:lnTo>
                  <a:pt x="875779" y="4531220"/>
                </a:lnTo>
                <a:lnTo>
                  <a:pt x="867625" y="4493120"/>
                </a:lnTo>
                <a:lnTo>
                  <a:pt x="847686" y="4442320"/>
                </a:lnTo>
                <a:lnTo>
                  <a:pt x="816102" y="4404220"/>
                </a:lnTo>
                <a:lnTo>
                  <a:pt x="807847" y="4404220"/>
                </a:lnTo>
                <a:lnTo>
                  <a:pt x="791743" y="4378820"/>
                </a:lnTo>
                <a:lnTo>
                  <a:pt x="768921" y="4366120"/>
                </a:lnTo>
                <a:lnTo>
                  <a:pt x="740473" y="4328020"/>
                </a:lnTo>
                <a:lnTo>
                  <a:pt x="707555" y="4289920"/>
                </a:lnTo>
                <a:lnTo>
                  <a:pt x="671258" y="4251820"/>
                </a:lnTo>
                <a:lnTo>
                  <a:pt x="632701" y="4201020"/>
                </a:lnTo>
                <a:lnTo>
                  <a:pt x="553326" y="4074020"/>
                </a:lnTo>
                <a:lnTo>
                  <a:pt x="514731" y="3997820"/>
                </a:lnTo>
                <a:lnTo>
                  <a:pt x="1159827" y="3997820"/>
                </a:lnTo>
                <a:lnTo>
                  <a:pt x="1200086" y="3959720"/>
                </a:lnTo>
                <a:lnTo>
                  <a:pt x="1227226" y="3921620"/>
                </a:lnTo>
                <a:lnTo>
                  <a:pt x="1237170" y="3870820"/>
                </a:lnTo>
                <a:lnTo>
                  <a:pt x="1227226" y="3820020"/>
                </a:lnTo>
                <a:lnTo>
                  <a:pt x="1200086" y="3781920"/>
                </a:lnTo>
                <a:lnTo>
                  <a:pt x="1159827" y="3756520"/>
                </a:lnTo>
                <a:lnTo>
                  <a:pt x="1110513" y="3743820"/>
                </a:lnTo>
                <a:lnTo>
                  <a:pt x="413499" y="3743820"/>
                </a:lnTo>
                <a:lnTo>
                  <a:pt x="401281" y="3705720"/>
                </a:lnTo>
                <a:lnTo>
                  <a:pt x="390766" y="3654920"/>
                </a:lnTo>
                <a:lnTo>
                  <a:pt x="382104" y="3604120"/>
                </a:lnTo>
                <a:lnTo>
                  <a:pt x="375450" y="3553320"/>
                </a:lnTo>
                <a:lnTo>
                  <a:pt x="370941" y="3502520"/>
                </a:lnTo>
                <a:lnTo>
                  <a:pt x="368731" y="3451720"/>
                </a:lnTo>
                <a:lnTo>
                  <a:pt x="1493862" y="3451720"/>
                </a:lnTo>
                <a:lnTo>
                  <a:pt x="1543177" y="3439020"/>
                </a:lnTo>
                <a:lnTo>
                  <a:pt x="1583436" y="3413620"/>
                </a:lnTo>
                <a:lnTo>
                  <a:pt x="1610575" y="3375520"/>
                </a:lnTo>
                <a:lnTo>
                  <a:pt x="1620520" y="3324720"/>
                </a:lnTo>
                <a:lnTo>
                  <a:pt x="1610575" y="3273920"/>
                </a:lnTo>
                <a:lnTo>
                  <a:pt x="1583436" y="3235820"/>
                </a:lnTo>
                <a:lnTo>
                  <a:pt x="1543177" y="3210420"/>
                </a:lnTo>
                <a:lnTo>
                  <a:pt x="1493862" y="3197720"/>
                </a:lnTo>
                <a:lnTo>
                  <a:pt x="393382" y="3197720"/>
                </a:lnTo>
                <a:lnTo>
                  <a:pt x="400278" y="3172320"/>
                </a:lnTo>
                <a:lnTo>
                  <a:pt x="408038" y="3134220"/>
                </a:lnTo>
                <a:lnTo>
                  <a:pt x="416763" y="3108820"/>
                </a:lnTo>
                <a:lnTo>
                  <a:pt x="426529" y="3083420"/>
                </a:lnTo>
                <a:lnTo>
                  <a:pt x="441350" y="3032620"/>
                </a:lnTo>
                <a:lnTo>
                  <a:pt x="459257" y="2994520"/>
                </a:lnTo>
                <a:lnTo>
                  <a:pt x="480085" y="2956420"/>
                </a:lnTo>
                <a:lnTo>
                  <a:pt x="503656" y="2918320"/>
                </a:lnTo>
                <a:lnTo>
                  <a:pt x="529818" y="2867520"/>
                </a:lnTo>
                <a:lnTo>
                  <a:pt x="1442580" y="2867520"/>
                </a:lnTo>
                <a:lnTo>
                  <a:pt x="1482839" y="2829420"/>
                </a:lnTo>
                <a:lnTo>
                  <a:pt x="1509979" y="2791320"/>
                </a:lnTo>
                <a:lnTo>
                  <a:pt x="1519923" y="2740520"/>
                </a:lnTo>
                <a:lnTo>
                  <a:pt x="1509979" y="2702420"/>
                </a:lnTo>
                <a:lnTo>
                  <a:pt x="1482839" y="2651620"/>
                </a:lnTo>
                <a:lnTo>
                  <a:pt x="1442580" y="2626220"/>
                </a:lnTo>
                <a:lnTo>
                  <a:pt x="1393266" y="2613520"/>
                </a:lnTo>
                <a:lnTo>
                  <a:pt x="723988" y="2613520"/>
                </a:lnTo>
                <a:lnTo>
                  <a:pt x="754214" y="2588120"/>
                </a:lnTo>
                <a:lnTo>
                  <a:pt x="785418" y="2550020"/>
                </a:lnTo>
                <a:lnTo>
                  <a:pt x="817549" y="2511920"/>
                </a:lnTo>
                <a:lnTo>
                  <a:pt x="850595" y="2486520"/>
                </a:lnTo>
                <a:lnTo>
                  <a:pt x="884466" y="2448420"/>
                </a:lnTo>
                <a:lnTo>
                  <a:pt x="919149" y="2410320"/>
                </a:lnTo>
                <a:lnTo>
                  <a:pt x="954570" y="2372220"/>
                </a:lnTo>
                <a:lnTo>
                  <a:pt x="990701" y="2334120"/>
                </a:lnTo>
                <a:lnTo>
                  <a:pt x="1027493" y="2308720"/>
                </a:lnTo>
                <a:lnTo>
                  <a:pt x="1064895" y="2270620"/>
                </a:lnTo>
                <a:lnTo>
                  <a:pt x="1102842" y="2232520"/>
                </a:lnTo>
                <a:lnTo>
                  <a:pt x="1141323" y="2194420"/>
                </a:lnTo>
                <a:lnTo>
                  <a:pt x="1180261" y="2156320"/>
                </a:lnTo>
                <a:lnTo>
                  <a:pt x="1259370" y="2080120"/>
                </a:lnTo>
                <a:lnTo>
                  <a:pt x="1339773" y="2003920"/>
                </a:lnTo>
                <a:lnTo>
                  <a:pt x="1380350" y="1978520"/>
                </a:lnTo>
                <a:lnTo>
                  <a:pt x="1460766" y="1902320"/>
                </a:lnTo>
                <a:lnTo>
                  <a:pt x="1737309" y="1635620"/>
                </a:lnTo>
                <a:lnTo>
                  <a:pt x="1776310" y="1597520"/>
                </a:lnTo>
                <a:lnTo>
                  <a:pt x="1815109" y="1572120"/>
                </a:lnTo>
                <a:lnTo>
                  <a:pt x="1891931" y="1495920"/>
                </a:lnTo>
                <a:lnTo>
                  <a:pt x="1967534" y="1419720"/>
                </a:lnTo>
                <a:lnTo>
                  <a:pt x="2004809" y="1381620"/>
                </a:lnTo>
                <a:lnTo>
                  <a:pt x="2041690" y="1343520"/>
                </a:lnTo>
                <a:lnTo>
                  <a:pt x="2078139" y="1305420"/>
                </a:lnTo>
                <a:lnTo>
                  <a:pt x="2114143" y="1267320"/>
                </a:lnTo>
                <a:lnTo>
                  <a:pt x="2149665" y="1229220"/>
                </a:lnTo>
                <a:lnTo>
                  <a:pt x="2184679" y="1191120"/>
                </a:lnTo>
                <a:lnTo>
                  <a:pt x="2219147" y="1153020"/>
                </a:lnTo>
                <a:lnTo>
                  <a:pt x="2253030" y="1114920"/>
                </a:lnTo>
                <a:lnTo>
                  <a:pt x="2286330" y="1076820"/>
                </a:lnTo>
                <a:lnTo>
                  <a:pt x="2318982" y="1038720"/>
                </a:lnTo>
                <a:lnTo>
                  <a:pt x="2350986" y="1000620"/>
                </a:lnTo>
                <a:lnTo>
                  <a:pt x="2382291" y="962520"/>
                </a:lnTo>
                <a:lnTo>
                  <a:pt x="2412873" y="924420"/>
                </a:lnTo>
                <a:lnTo>
                  <a:pt x="2442705" y="886320"/>
                </a:lnTo>
                <a:lnTo>
                  <a:pt x="2471763" y="848220"/>
                </a:lnTo>
                <a:lnTo>
                  <a:pt x="2499995" y="797420"/>
                </a:lnTo>
                <a:lnTo>
                  <a:pt x="2527401" y="759320"/>
                </a:lnTo>
                <a:lnTo>
                  <a:pt x="2553932" y="721220"/>
                </a:lnTo>
                <a:lnTo>
                  <a:pt x="2579560" y="683120"/>
                </a:lnTo>
                <a:lnTo>
                  <a:pt x="2604262" y="645020"/>
                </a:lnTo>
                <a:lnTo>
                  <a:pt x="2627998" y="606920"/>
                </a:lnTo>
                <a:lnTo>
                  <a:pt x="2650744" y="568820"/>
                </a:lnTo>
                <a:lnTo>
                  <a:pt x="2672473" y="518020"/>
                </a:lnTo>
                <a:lnTo>
                  <a:pt x="2693162" y="479920"/>
                </a:lnTo>
                <a:lnTo>
                  <a:pt x="2712758" y="441820"/>
                </a:lnTo>
                <a:lnTo>
                  <a:pt x="2731249" y="403720"/>
                </a:lnTo>
                <a:lnTo>
                  <a:pt x="2748610" y="365620"/>
                </a:lnTo>
                <a:lnTo>
                  <a:pt x="2764790" y="314820"/>
                </a:lnTo>
                <a:lnTo>
                  <a:pt x="2779776" y="276720"/>
                </a:lnTo>
                <a:lnTo>
                  <a:pt x="2793530" y="238620"/>
                </a:lnTo>
                <a:lnTo>
                  <a:pt x="2806039" y="187820"/>
                </a:lnTo>
                <a:lnTo>
                  <a:pt x="2817241" y="149720"/>
                </a:lnTo>
                <a:lnTo>
                  <a:pt x="2827134" y="111620"/>
                </a:lnTo>
                <a:lnTo>
                  <a:pt x="2835681" y="73520"/>
                </a:lnTo>
                <a:lnTo>
                  <a:pt x="2842857" y="22720"/>
                </a:lnTo>
                <a:lnTo>
                  <a:pt x="2845346" y="10020"/>
                </a:lnTo>
                <a:close/>
              </a:path>
              <a:path w="3693795" h="4721860">
                <a:moveTo>
                  <a:pt x="3506774" y="1344333"/>
                </a:moveTo>
                <a:lnTo>
                  <a:pt x="3503396" y="1297622"/>
                </a:lnTo>
                <a:lnTo>
                  <a:pt x="3493605" y="1253045"/>
                </a:lnTo>
                <a:lnTo>
                  <a:pt x="3477857" y="1211084"/>
                </a:lnTo>
                <a:lnTo>
                  <a:pt x="3456660" y="1172222"/>
                </a:lnTo>
                <a:lnTo>
                  <a:pt x="3430473" y="1136954"/>
                </a:lnTo>
                <a:lnTo>
                  <a:pt x="3399790" y="1105776"/>
                </a:lnTo>
                <a:lnTo>
                  <a:pt x="3365093" y="1079169"/>
                </a:lnTo>
                <a:lnTo>
                  <a:pt x="3326854" y="1057630"/>
                </a:lnTo>
                <a:lnTo>
                  <a:pt x="3285566" y="1041628"/>
                </a:lnTo>
                <a:lnTo>
                  <a:pt x="3241700" y="1031671"/>
                </a:lnTo>
                <a:lnTo>
                  <a:pt x="3195739" y="1028242"/>
                </a:lnTo>
                <a:lnTo>
                  <a:pt x="3149777" y="1031671"/>
                </a:lnTo>
                <a:lnTo>
                  <a:pt x="3105899" y="1041628"/>
                </a:lnTo>
                <a:lnTo>
                  <a:pt x="3064611" y="1057630"/>
                </a:lnTo>
                <a:lnTo>
                  <a:pt x="3026372" y="1079169"/>
                </a:lnTo>
                <a:lnTo>
                  <a:pt x="2991675" y="1105776"/>
                </a:lnTo>
                <a:lnTo>
                  <a:pt x="2960992" y="1136954"/>
                </a:lnTo>
                <a:lnTo>
                  <a:pt x="2934805" y="1172222"/>
                </a:lnTo>
                <a:lnTo>
                  <a:pt x="2913608" y="1211084"/>
                </a:lnTo>
                <a:lnTo>
                  <a:pt x="2897873" y="1253045"/>
                </a:lnTo>
                <a:lnTo>
                  <a:pt x="2888069" y="1297622"/>
                </a:lnTo>
                <a:lnTo>
                  <a:pt x="2884703" y="1344333"/>
                </a:lnTo>
                <a:lnTo>
                  <a:pt x="2888069" y="1391043"/>
                </a:lnTo>
                <a:lnTo>
                  <a:pt x="2897873" y="1435633"/>
                </a:lnTo>
                <a:lnTo>
                  <a:pt x="2913608" y="1477594"/>
                </a:lnTo>
                <a:lnTo>
                  <a:pt x="2934805" y="1516456"/>
                </a:lnTo>
                <a:lnTo>
                  <a:pt x="2960992" y="1551711"/>
                </a:lnTo>
                <a:lnTo>
                  <a:pt x="2991675" y="1582902"/>
                </a:lnTo>
                <a:lnTo>
                  <a:pt x="3026372" y="1609509"/>
                </a:lnTo>
                <a:lnTo>
                  <a:pt x="3064611" y="1631048"/>
                </a:lnTo>
                <a:lnTo>
                  <a:pt x="3105899" y="1647050"/>
                </a:lnTo>
                <a:lnTo>
                  <a:pt x="3149777" y="1657007"/>
                </a:lnTo>
                <a:lnTo>
                  <a:pt x="3195739" y="1660423"/>
                </a:lnTo>
                <a:lnTo>
                  <a:pt x="3241700" y="1657007"/>
                </a:lnTo>
                <a:lnTo>
                  <a:pt x="3285566" y="1647050"/>
                </a:lnTo>
                <a:lnTo>
                  <a:pt x="3326854" y="1631048"/>
                </a:lnTo>
                <a:lnTo>
                  <a:pt x="3365093" y="1609509"/>
                </a:lnTo>
                <a:lnTo>
                  <a:pt x="3399790" y="1582902"/>
                </a:lnTo>
                <a:lnTo>
                  <a:pt x="3430473" y="1551711"/>
                </a:lnTo>
                <a:lnTo>
                  <a:pt x="3456660" y="1516456"/>
                </a:lnTo>
                <a:lnTo>
                  <a:pt x="3477857" y="1477594"/>
                </a:lnTo>
                <a:lnTo>
                  <a:pt x="3493605" y="1435633"/>
                </a:lnTo>
                <a:lnTo>
                  <a:pt x="3503396" y="1391043"/>
                </a:lnTo>
                <a:lnTo>
                  <a:pt x="3506774" y="1344333"/>
                </a:lnTo>
                <a:close/>
              </a:path>
              <a:path w="3693795" h="4721860">
                <a:moveTo>
                  <a:pt x="3508527" y="2550566"/>
                </a:moveTo>
                <a:lnTo>
                  <a:pt x="3505873" y="2503855"/>
                </a:lnTo>
                <a:lnTo>
                  <a:pt x="3498113" y="2458732"/>
                </a:lnTo>
                <a:lnTo>
                  <a:pt x="3485540" y="2415476"/>
                </a:lnTo>
                <a:lnTo>
                  <a:pt x="3468459" y="2374417"/>
                </a:lnTo>
                <a:lnTo>
                  <a:pt x="3447161" y="2335834"/>
                </a:lnTo>
                <a:lnTo>
                  <a:pt x="3421938" y="2300046"/>
                </a:lnTo>
                <a:lnTo>
                  <a:pt x="3393084" y="2267331"/>
                </a:lnTo>
                <a:lnTo>
                  <a:pt x="3360890" y="2238006"/>
                </a:lnTo>
                <a:lnTo>
                  <a:pt x="3325672" y="2212378"/>
                </a:lnTo>
                <a:lnTo>
                  <a:pt x="3287712" y="2190724"/>
                </a:lnTo>
                <a:lnTo>
                  <a:pt x="3247301" y="2173363"/>
                </a:lnTo>
                <a:lnTo>
                  <a:pt x="3204756" y="2160587"/>
                </a:lnTo>
                <a:lnTo>
                  <a:pt x="3160344" y="2152713"/>
                </a:lnTo>
                <a:lnTo>
                  <a:pt x="3114383" y="2150008"/>
                </a:lnTo>
                <a:lnTo>
                  <a:pt x="3068409" y="2152713"/>
                </a:lnTo>
                <a:lnTo>
                  <a:pt x="3024009" y="2160587"/>
                </a:lnTo>
                <a:lnTo>
                  <a:pt x="2981452" y="2173363"/>
                </a:lnTo>
                <a:lnTo>
                  <a:pt x="2941040" y="2190724"/>
                </a:lnTo>
                <a:lnTo>
                  <a:pt x="2903080" y="2212378"/>
                </a:lnTo>
                <a:lnTo>
                  <a:pt x="2867863" y="2238006"/>
                </a:lnTo>
                <a:lnTo>
                  <a:pt x="2835681" y="2267331"/>
                </a:lnTo>
                <a:lnTo>
                  <a:pt x="2806827" y="2300046"/>
                </a:lnTo>
                <a:lnTo>
                  <a:pt x="2781604" y="2335834"/>
                </a:lnTo>
                <a:lnTo>
                  <a:pt x="2760294" y="2374417"/>
                </a:lnTo>
                <a:lnTo>
                  <a:pt x="2743212" y="2415476"/>
                </a:lnTo>
                <a:lnTo>
                  <a:pt x="2730639" y="2458732"/>
                </a:lnTo>
                <a:lnTo>
                  <a:pt x="2722880" y="2503855"/>
                </a:lnTo>
                <a:lnTo>
                  <a:pt x="2720238" y="2550566"/>
                </a:lnTo>
                <a:lnTo>
                  <a:pt x="2722880" y="2597289"/>
                </a:lnTo>
                <a:lnTo>
                  <a:pt x="2730639" y="2642412"/>
                </a:lnTo>
                <a:lnTo>
                  <a:pt x="2743212" y="2685669"/>
                </a:lnTo>
                <a:lnTo>
                  <a:pt x="2760294" y="2726728"/>
                </a:lnTo>
                <a:lnTo>
                  <a:pt x="2781604" y="2765310"/>
                </a:lnTo>
                <a:lnTo>
                  <a:pt x="2806827" y="2801099"/>
                </a:lnTo>
                <a:lnTo>
                  <a:pt x="2835681" y="2833814"/>
                </a:lnTo>
                <a:lnTo>
                  <a:pt x="2867863" y="2863126"/>
                </a:lnTo>
                <a:lnTo>
                  <a:pt x="2903080" y="2888767"/>
                </a:lnTo>
                <a:lnTo>
                  <a:pt x="2941040" y="2910421"/>
                </a:lnTo>
                <a:lnTo>
                  <a:pt x="2981452" y="2927781"/>
                </a:lnTo>
                <a:lnTo>
                  <a:pt x="3024009" y="2940545"/>
                </a:lnTo>
                <a:lnTo>
                  <a:pt x="3068409" y="2948432"/>
                </a:lnTo>
                <a:lnTo>
                  <a:pt x="3114383" y="2951124"/>
                </a:lnTo>
                <a:lnTo>
                  <a:pt x="3160344" y="2948432"/>
                </a:lnTo>
                <a:lnTo>
                  <a:pt x="3204756" y="2940545"/>
                </a:lnTo>
                <a:lnTo>
                  <a:pt x="3247301" y="2927781"/>
                </a:lnTo>
                <a:lnTo>
                  <a:pt x="3287712" y="2910421"/>
                </a:lnTo>
                <a:lnTo>
                  <a:pt x="3325672" y="2888767"/>
                </a:lnTo>
                <a:lnTo>
                  <a:pt x="3360890" y="2863126"/>
                </a:lnTo>
                <a:lnTo>
                  <a:pt x="3393084" y="2833814"/>
                </a:lnTo>
                <a:lnTo>
                  <a:pt x="3421938" y="2801099"/>
                </a:lnTo>
                <a:lnTo>
                  <a:pt x="3447161" y="2765310"/>
                </a:lnTo>
                <a:lnTo>
                  <a:pt x="3468459" y="2726728"/>
                </a:lnTo>
                <a:lnTo>
                  <a:pt x="3485540" y="2685669"/>
                </a:lnTo>
                <a:lnTo>
                  <a:pt x="3498113" y="2642412"/>
                </a:lnTo>
                <a:lnTo>
                  <a:pt x="3505873" y="2597289"/>
                </a:lnTo>
                <a:lnTo>
                  <a:pt x="3508527" y="2550566"/>
                </a:lnTo>
                <a:close/>
              </a:path>
              <a:path w="3693795" h="4721860">
                <a:moveTo>
                  <a:pt x="3693350" y="317944"/>
                </a:moveTo>
                <a:lnTo>
                  <a:pt x="3689007" y="268770"/>
                </a:lnTo>
                <a:lnTo>
                  <a:pt x="3676510" y="222491"/>
                </a:lnTo>
                <a:lnTo>
                  <a:pt x="3656596" y="179870"/>
                </a:lnTo>
                <a:lnTo>
                  <a:pt x="3630041" y="141693"/>
                </a:lnTo>
                <a:lnTo>
                  <a:pt x="3597592" y="108724"/>
                </a:lnTo>
                <a:lnTo>
                  <a:pt x="3560026" y="81737"/>
                </a:lnTo>
                <a:lnTo>
                  <a:pt x="3518090" y="61506"/>
                </a:lnTo>
                <a:lnTo>
                  <a:pt x="3472548" y="48793"/>
                </a:lnTo>
                <a:lnTo>
                  <a:pt x="3424161" y="44386"/>
                </a:lnTo>
                <a:lnTo>
                  <a:pt x="3375774" y="48793"/>
                </a:lnTo>
                <a:lnTo>
                  <a:pt x="3330232" y="61506"/>
                </a:lnTo>
                <a:lnTo>
                  <a:pt x="3288296" y="81737"/>
                </a:lnTo>
                <a:lnTo>
                  <a:pt x="3250730" y="108724"/>
                </a:lnTo>
                <a:lnTo>
                  <a:pt x="3218281" y="141693"/>
                </a:lnTo>
                <a:lnTo>
                  <a:pt x="3191726" y="179870"/>
                </a:lnTo>
                <a:lnTo>
                  <a:pt x="3171812" y="222491"/>
                </a:lnTo>
                <a:lnTo>
                  <a:pt x="3159315" y="268770"/>
                </a:lnTo>
                <a:lnTo>
                  <a:pt x="3154972" y="317944"/>
                </a:lnTo>
                <a:lnTo>
                  <a:pt x="3159315" y="367118"/>
                </a:lnTo>
                <a:lnTo>
                  <a:pt x="3171812" y="413397"/>
                </a:lnTo>
                <a:lnTo>
                  <a:pt x="3191726" y="456018"/>
                </a:lnTo>
                <a:lnTo>
                  <a:pt x="3218281" y="494207"/>
                </a:lnTo>
                <a:lnTo>
                  <a:pt x="3250730" y="527177"/>
                </a:lnTo>
                <a:lnTo>
                  <a:pt x="3288296" y="554164"/>
                </a:lnTo>
                <a:lnTo>
                  <a:pt x="3330232" y="574395"/>
                </a:lnTo>
                <a:lnTo>
                  <a:pt x="3375774" y="587108"/>
                </a:lnTo>
                <a:lnTo>
                  <a:pt x="3424161" y="591515"/>
                </a:lnTo>
                <a:lnTo>
                  <a:pt x="3472548" y="587108"/>
                </a:lnTo>
                <a:lnTo>
                  <a:pt x="3518090" y="574395"/>
                </a:lnTo>
                <a:lnTo>
                  <a:pt x="3560026" y="554164"/>
                </a:lnTo>
                <a:lnTo>
                  <a:pt x="3597592" y="527177"/>
                </a:lnTo>
                <a:lnTo>
                  <a:pt x="3630041" y="494207"/>
                </a:lnTo>
                <a:lnTo>
                  <a:pt x="3656596" y="456018"/>
                </a:lnTo>
                <a:lnTo>
                  <a:pt x="3676510" y="413397"/>
                </a:lnTo>
                <a:lnTo>
                  <a:pt x="3689007" y="367118"/>
                </a:lnTo>
                <a:lnTo>
                  <a:pt x="3693350" y="317944"/>
                </a:lnTo>
                <a:close/>
              </a:path>
            </a:pathLst>
          </a:custGeom>
          <a:solidFill>
            <a:srgbClr val="0E5C77">
              <a:alpha val="19999"/>
            </a:srgbClr>
          </a:solidFill>
        </p:spPr>
        <p:txBody>
          <a:bodyPr wrap="square" lIns="0" tIns="0" rIns="0" bIns="0" rtlCol="0"/>
          <a:lstStyle/>
          <a:p>
            <a:endParaRPr dirty="0"/>
          </a:p>
        </p:txBody>
      </p:sp>
      <p:sp>
        <p:nvSpPr>
          <p:cNvPr id="17" name="object 10">
            <a:extLst>
              <a:ext uri="{FF2B5EF4-FFF2-40B4-BE49-F238E27FC236}">
                <a16:creationId xmlns:a16="http://schemas.microsoft.com/office/drawing/2014/main" id="{2691EC91-92A9-2DFD-4EDA-F8644AAFDF47}"/>
              </a:ext>
            </a:extLst>
          </p:cNvPr>
          <p:cNvSpPr/>
          <p:nvPr/>
        </p:nvSpPr>
        <p:spPr>
          <a:xfrm rot="10800000">
            <a:off x="7677415" y="6480079"/>
            <a:ext cx="765566" cy="796245"/>
          </a:xfrm>
          <a:custGeom>
            <a:avLst/>
            <a:gdLst/>
            <a:ahLst/>
            <a:cxnLst/>
            <a:rect l="l" t="t" r="r" b="b"/>
            <a:pathLst>
              <a:path w="788035" h="800735">
                <a:moveTo>
                  <a:pt x="393953" y="0"/>
                </a:moveTo>
                <a:lnTo>
                  <a:pt x="348010" y="2693"/>
                </a:lnTo>
                <a:lnTo>
                  <a:pt x="303623" y="10573"/>
                </a:lnTo>
                <a:lnTo>
                  <a:pt x="261088" y="23340"/>
                </a:lnTo>
                <a:lnTo>
                  <a:pt x="220702" y="40693"/>
                </a:lnTo>
                <a:lnTo>
                  <a:pt x="182759" y="62331"/>
                </a:lnTo>
                <a:lnTo>
                  <a:pt x="147555" y="87955"/>
                </a:lnTo>
                <a:lnTo>
                  <a:pt x="115385" y="117263"/>
                </a:lnTo>
                <a:lnTo>
                  <a:pt x="86546" y="149956"/>
                </a:lnTo>
                <a:lnTo>
                  <a:pt x="61333" y="185733"/>
                </a:lnTo>
                <a:lnTo>
                  <a:pt x="40041" y="224294"/>
                </a:lnTo>
                <a:lnTo>
                  <a:pt x="22966" y="265338"/>
                </a:lnTo>
                <a:lnTo>
                  <a:pt x="10404" y="308566"/>
                </a:lnTo>
                <a:lnTo>
                  <a:pt x="2650" y="353675"/>
                </a:lnTo>
                <a:lnTo>
                  <a:pt x="0" y="400367"/>
                </a:lnTo>
                <a:lnTo>
                  <a:pt x="2650" y="447056"/>
                </a:lnTo>
                <a:lnTo>
                  <a:pt x="10404" y="492164"/>
                </a:lnTo>
                <a:lnTo>
                  <a:pt x="22966" y="535389"/>
                </a:lnTo>
                <a:lnTo>
                  <a:pt x="40041" y="576432"/>
                </a:lnTo>
                <a:lnTo>
                  <a:pt x="61333" y="614991"/>
                </a:lnTo>
                <a:lnTo>
                  <a:pt x="86546" y="650767"/>
                </a:lnTo>
                <a:lnTo>
                  <a:pt x="115385" y="683460"/>
                </a:lnTo>
                <a:lnTo>
                  <a:pt x="147555" y="712767"/>
                </a:lnTo>
                <a:lnTo>
                  <a:pt x="182759" y="738391"/>
                </a:lnTo>
                <a:lnTo>
                  <a:pt x="220702" y="760029"/>
                </a:lnTo>
                <a:lnTo>
                  <a:pt x="261088" y="777381"/>
                </a:lnTo>
                <a:lnTo>
                  <a:pt x="303623" y="790148"/>
                </a:lnTo>
                <a:lnTo>
                  <a:pt x="348010" y="798028"/>
                </a:lnTo>
                <a:lnTo>
                  <a:pt x="393953" y="800722"/>
                </a:lnTo>
                <a:lnTo>
                  <a:pt x="439897" y="798028"/>
                </a:lnTo>
                <a:lnTo>
                  <a:pt x="484284" y="790148"/>
                </a:lnTo>
                <a:lnTo>
                  <a:pt x="526819" y="777381"/>
                </a:lnTo>
                <a:lnTo>
                  <a:pt x="567205" y="760029"/>
                </a:lnTo>
                <a:lnTo>
                  <a:pt x="605148" y="738391"/>
                </a:lnTo>
                <a:lnTo>
                  <a:pt x="640352" y="712767"/>
                </a:lnTo>
                <a:lnTo>
                  <a:pt x="672522" y="683460"/>
                </a:lnTo>
                <a:lnTo>
                  <a:pt x="701361" y="650767"/>
                </a:lnTo>
                <a:lnTo>
                  <a:pt x="726574" y="614991"/>
                </a:lnTo>
                <a:lnTo>
                  <a:pt x="747866" y="576432"/>
                </a:lnTo>
                <a:lnTo>
                  <a:pt x="764941" y="535389"/>
                </a:lnTo>
                <a:lnTo>
                  <a:pt x="777503" y="492164"/>
                </a:lnTo>
                <a:lnTo>
                  <a:pt x="785257" y="447056"/>
                </a:lnTo>
                <a:lnTo>
                  <a:pt x="787907" y="400367"/>
                </a:lnTo>
                <a:lnTo>
                  <a:pt x="785257" y="353675"/>
                </a:lnTo>
                <a:lnTo>
                  <a:pt x="777503" y="308566"/>
                </a:lnTo>
                <a:lnTo>
                  <a:pt x="764941" y="265338"/>
                </a:lnTo>
                <a:lnTo>
                  <a:pt x="747866" y="224294"/>
                </a:lnTo>
                <a:lnTo>
                  <a:pt x="726574" y="185733"/>
                </a:lnTo>
                <a:lnTo>
                  <a:pt x="701361" y="149956"/>
                </a:lnTo>
                <a:lnTo>
                  <a:pt x="672522" y="117263"/>
                </a:lnTo>
                <a:lnTo>
                  <a:pt x="640352" y="87955"/>
                </a:lnTo>
                <a:lnTo>
                  <a:pt x="605148" y="62331"/>
                </a:lnTo>
                <a:lnTo>
                  <a:pt x="567205" y="40693"/>
                </a:lnTo>
                <a:lnTo>
                  <a:pt x="526819" y="23340"/>
                </a:lnTo>
                <a:lnTo>
                  <a:pt x="484284" y="10573"/>
                </a:lnTo>
                <a:lnTo>
                  <a:pt x="439897" y="2693"/>
                </a:lnTo>
                <a:lnTo>
                  <a:pt x="393953" y="0"/>
                </a:lnTo>
                <a:close/>
              </a:path>
            </a:pathLst>
          </a:custGeom>
          <a:solidFill>
            <a:srgbClr val="0E5C77">
              <a:alpha val="19999"/>
            </a:srgbClr>
          </a:solidFill>
        </p:spPr>
        <p:txBody>
          <a:bodyPr wrap="square" lIns="0" tIns="0" rIns="0" bIns="0" rtlCol="0"/>
          <a:lstStyle/>
          <a:p>
            <a:endParaRPr dirty="0"/>
          </a:p>
        </p:txBody>
      </p:sp>
      <p:sp>
        <p:nvSpPr>
          <p:cNvPr id="32" name="object 12">
            <a:extLst>
              <a:ext uri="{FF2B5EF4-FFF2-40B4-BE49-F238E27FC236}">
                <a16:creationId xmlns:a16="http://schemas.microsoft.com/office/drawing/2014/main" id="{4849155B-A9DE-EE8A-9AF8-81425A554348}"/>
              </a:ext>
            </a:extLst>
          </p:cNvPr>
          <p:cNvSpPr/>
          <p:nvPr/>
        </p:nvSpPr>
        <p:spPr>
          <a:xfrm rot="10800000">
            <a:off x="11530830" y="6395080"/>
            <a:ext cx="638498" cy="334033"/>
          </a:xfrm>
          <a:custGeom>
            <a:avLst/>
            <a:gdLst/>
            <a:ahLst/>
            <a:cxnLst/>
            <a:rect l="l" t="t" r="r" b="b"/>
            <a:pathLst>
              <a:path w="440055" h="253364">
                <a:moveTo>
                  <a:pt x="312827" y="0"/>
                </a:moveTo>
                <a:lnTo>
                  <a:pt x="0" y="0"/>
                </a:lnTo>
                <a:lnTo>
                  <a:pt x="0" y="253365"/>
                </a:lnTo>
                <a:lnTo>
                  <a:pt x="312827" y="253365"/>
                </a:lnTo>
                <a:lnTo>
                  <a:pt x="362132" y="243409"/>
                </a:lnTo>
                <a:lnTo>
                  <a:pt x="402400" y="216260"/>
                </a:lnTo>
                <a:lnTo>
                  <a:pt x="429552" y="175992"/>
                </a:lnTo>
                <a:lnTo>
                  <a:pt x="439510" y="126682"/>
                </a:lnTo>
                <a:lnTo>
                  <a:pt x="429552" y="77372"/>
                </a:lnTo>
                <a:lnTo>
                  <a:pt x="402400" y="37104"/>
                </a:lnTo>
                <a:lnTo>
                  <a:pt x="362132" y="9955"/>
                </a:lnTo>
                <a:lnTo>
                  <a:pt x="312827" y="0"/>
                </a:lnTo>
                <a:close/>
              </a:path>
            </a:pathLst>
          </a:custGeom>
          <a:solidFill>
            <a:srgbClr val="0E5C77">
              <a:alpha val="19999"/>
            </a:srgbClr>
          </a:solidFill>
        </p:spPr>
        <p:txBody>
          <a:bodyPr wrap="square" lIns="0" tIns="0" rIns="0" bIns="0" rtlCol="0"/>
          <a:lstStyle/>
          <a:p>
            <a:endParaRPr/>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2042757" y="1766139"/>
            <a:ext cx="9282430" cy="3337640"/>
          </a:xfrm>
          <a:prstGeom prst="rect">
            <a:avLst/>
          </a:prstGeom>
        </p:spPr>
        <p:txBody>
          <a:bodyPr>
            <a:normAutofit/>
          </a:bodyPr>
          <a:lstStyle>
            <a:lvl1pPr marL="0" indent="0" algn="r">
              <a:buNone/>
              <a:defRPr sz="28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9" name="Picture 18" descr="A picture containing text&#10;&#10;Description automatically generated">
            <a:extLst>
              <a:ext uri="{FF2B5EF4-FFF2-40B4-BE49-F238E27FC236}">
                <a16:creationId xmlns:a16="http://schemas.microsoft.com/office/drawing/2014/main" id="{912BFDD1-69DB-D848-4E1F-9342E314FF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58512" y="5755005"/>
            <a:ext cx="887325" cy="866809"/>
          </a:xfrm>
          <a:prstGeom prst="rect">
            <a:avLst/>
          </a:prstGeom>
        </p:spPr>
      </p:pic>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46162" y="6114954"/>
            <a:ext cx="8909745" cy="365125"/>
          </a:xfrm>
          <a:prstGeom prst="rect">
            <a:avLst/>
          </a:prstGeom>
        </p:spPr>
        <p:txBody>
          <a:bodyPr/>
          <a:lstStyle>
            <a:lvl1pPr>
              <a:defRPr sz="1400">
                <a:solidFill>
                  <a:schemeClr val="bg1"/>
                </a:solidFill>
              </a:defRPr>
            </a:lvl1pPr>
          </a:lstStyle>
          <a:p>
            <a:endParaRPr lang="en-GB" dirty="0"/>
          </a:p>
        </p:txBody>
      </p:sp>
      <p:grpSp>
        <p:nvGrpSpPr>
          <p:cNvPr id="8" name="Group 7">
            <a:extLst>
              <a:ext uri="{FF2B5EF4-FFF2-40B4-BE49-F238E27FC236}">
                <a16:creationId xmlns:a16="http://schemas.microsoft.com/office/drawing/2014/main" id="{CE177F1D-8B04-881D-29E5-088E64B385E9}"/>
              </a:ext>
            </a:extLst>
          </p:cNvPr>
          <p:cNvGrpSpPr/>
          <p:nvPr userDrawn="1"/>
        </p:nvGrpSpPr>
        <p:grpSpPr>
          <a:xfrm>
            <a:off x="9597" y="0"/>
            <a:ext cx="4329657" cy="4281798"/>
            <a:chOff x="9597" y="0"/>
            <a:chExt cx="4329657" cy="4281798"/>
          </a:xfrm>
        </p:grpSpPr>
        <p:sp>
          <p:nvSpPr>
            <p:cNvPr id="9" name="object 9">
              <a:extLst>
                <a:ext uri="{FF2B5EF4-FFF2-40B4-BE49-F238E27FC236}">
                  <a16:creationId xmlns:a16="http://schemas.microsoft.com/office/drawing/2014/main" id="{D7A29DDB-840F-FC84-9103-E3E5B573BF40}"/>
                </a:ext>
              </a:extLst>
            </p:cNvPr>
            <p:cNvSpPr/>
            <p:nvPr/>
          </p:nvSpPr>
          <p:spPr>
            <a:xfrm>
              <a:off x="108938" y="11"/>
              <a:ext cx="3349537" cy="4281787"/>
            </a:xfrm>
            <a:custGeom>
              <a:avLst/>
              <a:gdLst/>
              <a:ahLst/>
              <a:cxnLst/>
              <a:rect l="l" t="t" r="r" b="b"/>
              <a:pathLst>
                <a:path w="3693795" h="4721860">
                  <a:moveTo>
                    <a:pt x="985329" y="60604"/>
                  </a:moveTo>
                  <a:lnTo>
                    <a:pt x="977315" y="10096"/>
                  </a:lnTo>
                  <a:lnTo>
                    <a:pt x="972172" y="0"/>
                  </a:lnTo>
                  <a:lnTo>
                    <a:pt x="684009" y="0"/>
                  </a:lnTo>
                  <a:lnTo>
                    <a:pt x="678865" y="10096"/>
                  </a:lnTo>
                  <a:lnTo>
                    <a:pt x="670852" y="60604"/>
                  </a:lnTo>
                  <a:lnTo>
                    <a:pt x="678865" y="111112"/>
                  </a:lnTo>
                  <a:lnTo>
                    <a:pt x="701192" y="154978"/>
                  </a:lnTo>
                  <a:lnTo>
                    <a:pt x="735228" y="189572"/>
                  </a:lnTo>
                  <a:lnTo>
                    <a:pt x="778395" y="212255"/>
                  </a:lnTo>
                  <a:lnTo>
                    <a:pt x="828090" y="220395"/>
                  </a:lnTo>
                  <a:lnTo>
                    <a:pt x="877785" y="212255"/>
                  </a:lnTo>
                  <a:lnTo>
                    <a:pt x="920953" y="189572"/>
                  </a:lnTo>
                  <a:lnTo>
                    <a:pt x="954989" y="154978"/>
                  </a:lnTo>
                  <a:lnTo>
                    <a:pt x="977315" y="111112"/>
                  </a:lnTo>
                  <a:lnTo>
                    <a:pt x="985329" y="60604"/>
                  </a:lnTo>
                  <a:close/>
                </a:path>
                <a:path w="3693795" h="4721860">
                  <a:moveTo>
                    <a:pt x="1194587" y="628446"/>
                  </a:moveTo>
                  <a:lnTo>
                    <a:pt x="1189532" y="583895"/>
                  </a:lnTo>
                  <a:lnTo>
                    <a:pt x="1175143" y="543001"/>
                  </a:lnTo>
                  <a:lnTo>
                    <a:pt x="1152575" y="506920"/>
                  </a:lnTo>
                  <a:lnTo>
                    <a:pt x="1122972" y="476821"/>
                  </a:lnTo>
                  <a:lnTo>
                    <a:pt x="1087462" y="453885"/>
                  </a:lnTo>
                  <a:lnTo>
                    <a:pt x="1047229" y="439267"/>
                  </a:lnTo>
                  <a:lnTo>
                    <a:pt x="1003388" y="434136"/>
                  </a:lnTo>
                  <a:lnTo>
                    <a:pt x="959548" y="439267"/>
                  </a:lnTo>
                  <a:lnTo>
                    <a:pt x="919302" y="453885"/>
                  </a:lnTo>
                  <a:lnTo>
                    <a:pt x="883805" y="476821"/>
                  </a:lnTo>
                  <a:lnTo>
                    <a:pt x="854189" y="506920"/>
                  </a:lnTo>
                  <a:lnTo>
                    <a:pt x="831621" y="543001"/>
                  </a:lnTo>
                  <a:lnTo>
                    <a:pt x="817232" y="583895"/>
                  </a:lnTo>
                  <a:lnTo>
                    <a:pt x="812190" y="628446"/>
                  </a:lnTo>
                  <a:lnTo>
                    <a:pt x="817232" y="672998"/>
                  </a:lnTo>
                  <a:lnTo>
                    <a:pt x="831621" y="713905"/>
                  </a:lnTo>
                  <a:lnTo>
                    <a:pt x="854189" y="749973"/>
                  </a:lnTo>
                  <a:lnTo>
                    <a:pt x="883805" y="780072"/>
                  </a:lnTo>
                  <a:lnTo>
                    <a:pt x="919302" y="803008"/>
                  </a:lnTo>
                  <a:lnTo>
                    <a:pt x="959548" y="817626"/>
                  </a:lnTo>
                  <a:lnTo>
                    <a:pt x="1003388" y="822756"/>
                  </a:lnTo>
                  <a:lnTo>
                    <a:pt x="1047229" y="817626"/>
                  </a:lnTo>
                  <a:lnTo>
                    <a:pt x="1087462" y="803008"/>
                  </a:lnTo>
                  <a:lnTo>
                    <a:pt x="1122972" y="780072"/>
                  </a:lnTo>
                  <a:lnTo>
                    <a:pt x="1152575" y="749973"/>
                  </a:lnTo>
                  <a:lnTo>
                    <a:pt x="1175143" y="713905"/>
                  </a:lnTo>
                  <a:lnTo>
                    <a:pt x="1189532" y="672998"/>
                  </a:lnTo>
                  <a:lnTo>
                    <a:pt x="1194587" y="628446"/>
                  </a:lnTo>
                  <a:close/>
                </a:path>
                <a:path w="3693795" h="4721860">
                  <a:moveTo>
                    <a:pt x="2110397" y="2736418"/>
                  </a:moveTo>
                  <a:lnTo>
                    <a:pt x="2105355" y="2691866"/>
                  </a:lnTo>
                  <a:lnTo>
                    <a:pt x="2090966" y="2650960"/>
                  </a:lnTo>
                  <a:lnTo>
                    <a:pt x="2068398" y="2614892"/>
                  </a:lnTo>
                  <a:lnTo>
                    <a:pt x="2038781" y="2584793"/>
                  </a:lnTo>
                  <a:lnTo>
                    <a:pt x="2003285" y="2561856"/>
                  </a:lnTo>
                  <a:lnTo>
                    <a:pt x="1963039" y="2547239"/>
                  </a:lnTo>
                  <a:lnTo>
                    <a:pt x="1919198" y="2542108"/>
                  </a:lnTo>
                  <a:lnTo>
                    <a:pt x="1875358" y="2547239"/>
                  </a:lnTo>
                  <a:lnTo>
                    <a:pt x="1835111" y="2561856"/>
                  </a:lnTo>
                  <a:lnTo>
                    <a:pt x="1799615" y="2584793"/>
                  </a:lnTo>
                  <a:lnTo>
                    <a:pt x="1770011" y="2614892"/>
                  </a:lnTo>
                  <a:lnTo>
                    <a:pt x="1747431" y="2650960"/>
                  </a:lnTo>
                  <a:lnTo>
                    <a:pt x="1733054" y="2691866"/>
                  </a:lnTo>
                  <a:lnTo>
                    <a:pt x="1728000" y="2736418"/>
                  </a:lnTo>
                  <a:lnTo>
                    <a:pt x="1733054" y="2780969"/>
                  </a:lnTo>
                  <a:lnTo>
                    <a:pt x="1747431" y="2821863"/>
                  </a:lnTo>
                  <a:lnTo>
                    <a:pt x="1770011" y="2857944"/>
                  </a:lnTo>
                  <a:lnTo>
                    <a:pt x="1799615" y="2888043"/>
                  </a:lnTo>
                  <a:lnTo>
                    <a:pt x="1835111" y="2910979"/>
                  </a:lnTo>
                  <a:lnTo>
                    <a:pt x="1875358" y="2925597"/>
                  </a:lnTo>
                  <a:lnTo>
                    <a:pt x="1919198" y="2930728"/>
                  </a:lnTo>
                  <a:lnTo>
                    <a:pt x="1963039" y="2925597"/>
                  </a:lnTo>
                  <a:lnTo>
                    <a:pt x="2003285" y="2910979"/>
                  </a:lnTo>
                  <a:lnTo>
                    <a:pt x="2038781" y="2888043"/>
                  </a:lnTo>
                  <a:lnTo>
                    <a:pt x="2068398" y="2857944"/>
                  </a:lnTo>
                  <a:lnTo>
                    <a:pt x="2090966" y="2821863"/>
                  </a:lnTo>
                  <a:lnTo>
                    <a:pt x="2105355" y="2780969"/>
                  </a:lnTo>
                  <a:lnTo>
                    <a:pt x="2110397" y="2736418"/>
                  </a:lnTo>
                  <a:close/>
                </a:path>
                <a:path w="3693795" h="4721860">
                  <a:moveTo>
                    <a:pt x="2315591" y="3313163"/>
                  </a:moveTo>
                  <a:lnTo>
                    <a:pt x="2310536" y="3268611"/>
                  </a:lnTo>
                  <a:lnTo>
                    <a:pt x="2296160" y="3227717"/>
                  </a:lnTo>
                  <a:lnTo>
                    <a:pt x="2273592" y="3191637"/>
                  </a:lnTo>
                  <a:lnTo>
                    <a:pt x="2243975" y="3161538"/>
                  </a:lnTo>
                  <a:lnTo>
                    <a:pt x="2208479" y="3138601"/>
                  </a:lnTo>
                  <a:lnTo>
                    <a:pt x="2168233" y="3123984"/>
                  </a:lnTo>
                  <a:lnTo>
                    <a:pt x="2124392" y="3118853"/>
                  </a:lnTo>
                  <a:lnTo>
                    <a:pt x="2080552" y="3123984"/>
                  </a:lnTo>
                  <a:lnTo>
                    <a:pt x="2040305" y="3138601"/>
                  </a:lnTo>
                  <a:lnTo>
                    <a:pt x="2004809" y="3161538"/>
                  </a:lnTo>
                  <a:lnTo>
                    <a:pt x="1975192" y="3191637"/>
                  </a:lnTo>
                  <a:lnTo>
                    <a:pt x="1952625" y="3227717"/>
                  </a:lnTo>
                  <a:lnTo>
                    <a:pt x="1938235" y="3268611"/>
                  </a:lnTo>
                  <a:lnTo>
                    <a:pt x="1933194" y="3313163"/>
                  </a:lnTo>
                  <a:lnTo>
                    <a:pt x="1938235" y="3357715"/>
                  </a:lnTo>
                  <a:lnTo>
                    <a:pt x="1952625" y="3398621"/>
                  </a:lnTo>
                  <a:lnTo>
                    <a:pt x="1975192" y="3434689"/>
                  </a:lnTo>
                  <a:lnTo>
                    <a:pt x="2004809" y="3464788"/>
                  </a:lnTo>
                  <a:lnTo>
                    <a:pt x="2040305" y="3487724"/>
                  </a:lnTo>
                  <a:lnTo>
                    <a:pt x="2080552" y="3502342"/>
                  </a:lnTo>
                  <a:lnTo>
                    <a:pt x="2124392" y="3507473"/>
                  </a:lnTo>
                  <a:lnTo>
                    <a:pt x="2168233" y="3502342"/>
                  </a:lnTo>
                  <a:lnTo>
                    <a:pt x="2208479" y="3487724"/>
                  </a:lnTo>
                  <a:lnTo>
                    <a:pt x="2243975" y="3464788"/>
                  </a:lnTo>
                  <a:lnTo>
                    <a:pt x="2273592" y="3434689"/>
                  </a:lnTo>
                  <a:lnTo>
                    <a:pt x="2296160" y="3398621"/>
                  </a:lnTo>
                  <a:lnTo>
                    <a:pt x="2310536" y="3357715"/>
                  </a:lnTo>
                  <a:lnTo>
                    <a:pt x="2315591" y="3313163"/>
                  </a:lnTo>
                  <a:close/>
                </a:path>
                <a:path w="3693795" h="4721860">
                  <a:moveTo>
                    <a:pt x="2551633" y="1956752"/>
                  </a:moveTo>
                  <a:lnTo>
                    <a:pt x="2547645" y="1911578"/>
                  </a:lnTo>
                  <a:lnTo>
                    <a:pt x="2536164" y="1869046"/>
                  </a:lnTo>
                  <a:lnTo>
                    <a:pt x="2517864" y="1829892"/>
                  </a:lnTo>
                  <a:lnTo>
                    <a:pt x="2493467" y="1794814"/>
                  </a:lnTo>
                  <a:lnTo>
                    <a:pt x="2463660" y="1764525"/>
                  </a:lnTo>
                  <a:lnTo>
                    <a:pt x="2429141" y="1739722"/>
                  </a:lnTo>
                  <a:lnTo>
                    <a:pt x="2390610" y="1721129"/>
                  </a:lnTo>
                  <a:lnTo>
                    <a:pt x="2348776" y="1709458"/>
                  </a:lnTo>
                  <a:lnTo>
                    <a:pt x="2304313" y="1705406"/>
                  </a:lnTo>
                  <a:lnTo>
                    <a:pt x="2259863" y="1709458"/>
                  </a:lnTo>
                  <a:lnTo>
                    <a:pt x="2218017" y="1721129"/>
                  </a:lnTo>
                  <a:lnTo>
                    <a:pt x="2179485" y="1739722"/>
                  </a:lnTo>
                  <a:lnTo>
                    <a:pt x="2144966" y="1764525"/>
                  </a:lnTo>
                  <a:lnTo>
                    <a:pt x="2115159" y="1794814"/>
                  </a:lnTo>
                  <a:lnTo>
                    <a:pt x="2090762" y="1829892"/>
                  </a:lnTo>
                  <a:lnTo>
                    <a:pt x="2072474" y="1869046"/>
                  </a:lnTo>
                  <a:lnTo>
                    <a:pt x="2060981" y="1911578"/>
                  </a:lnTo>
                  <a:lnTo>
                    <a:pt x="2056993" y="1956752"/>
                  </a:lnTo>
                  <a:lnTo>
                    <a:pt x="2060981" y="2001926"/>
                  </a:lnTo>
                  <a:lnTo>
                    <a:pt x="2072474" y="2044458"/>
                  </a:lnTo>
                  <a:lnTo>
                    <a:pt x="2090762" y="2083612"/>
                  </a:lnTo>
                  <a:lnTo>
                    <a:pt x="2115159" y="2118690"/>
                  </a:lnTo>
                  <a:lnTo>
                    <a:pt x="2144966" y="2148979"/>
                  </a:lnTo>
                  <a:lnTo>
                    <a:pt x="2179485" y="2173782"/>
                  </a:lnTo>
                  <a:lnTo>
                    <a:pt x="2218017" y="2192375"/>
                  </a:lnTo>
                  <a:lnTo>
                    <a:pt x="2259863" y="2204047"/>
                  </a:lnTo>
                  <a:lnTo>
                    <a:pt x="2304313" y="2208098"/>
                  </a:lnTo>
                  <a:lnTo>
                    <a:pt x="2348776" y="2204047"/>
                  </a:lnTo>
                  <a:lnTo>
                    <a:pt x="2390610" y="2192375"/>
                  </a:lnTo>
                  <a:lnTo>
                    <a:pt x="2429141" y="2173782"/>
                  </a:lnTo>
                  <a:lnTo>
                    <a:pt x="2463660" y="2148979"/>
                  </a:lnTo>
                  <a:lnTo>
                    <a:pt x="2493467" y="2118690"/>
                  </a:lnTo>
                  <a:lnTo>
                    <a:pt x="2517864" y="2083612"/>
                  </a:lnTo>
                  <a:lnTo>
                    <a:pt x="2536164" y="2044458"/>
                  </a:lnTo>
                  <a:lnTo>
                    <a:pt x="2547645" y="2001926"/>
                  </a:lnTo>
                  <a:lnTo>
                    <a:pt x="2551633" y="1956752"/>
                  </a:lnTo>
                  <a:close/>
                </a:path>
                <a:path w="3693795" h="4721860">
                  <a:moveTo>
                    <a:pt x="2845346" y="10020"/>
                  </a:moveTo>
                  <a:lnTo>
                    <a:pt x="1323581" y="10020"/>
                  </a:lnTo>
                  <a:lnTo>
                    <a:pt x="1314577" y="48120"/>
                  </a:lnTo>
                  <a:lnTo>
                    <a:pt x="1324521" y="98920"/>
                  </a:lnTo>
                  <a:lnTo>
                    <a:pt x="1351661" y="137020"/>
                  </a:lnTo>
                  <a:lnTo>
                    <a:pt x="1391920" y="162420"/>
                  </a:lnTo>
                  <a:lnTo>
                    <a:pt x="1441234" y="175120"/>
                  </a:lnTo>
                  <a:lnTo>
                    <a:pt x="2424163" y="175120"/>
                  </a:lnTo>
                  <a:lnTo>
                    <a:pt x="2406192" y="225920"/>
                  </a:lnTo>
                  <a:lnTo>
                    <a:pt x="2386253" y="264020"/>
                  </a:lnTo>
                  <a:lnTo>
                    <a:pt x="2364435" y="314820"/>
                  </a:lnTo>
                  <a:lnTo>
                    <a:pt x="2340800" y="365620"/>
                  </a:lnTo>
                  <a:lnTo>
                    <a:pt x="2315400" y="403720"/>
                  </a:lnTo>
                  <a:lnTo>
                    <a:pt x="2288298" y="454520"/>
                  </a:lnTo>
                  <a:lnTo>
                    <a:pt x="2259584" y="492620"/>
                  </a:lnTo>
                  <a:lnTo>
                    <a:pt x="1496834" y="492620"/>
                  </a:lnTo>
                  <a:lnTo>
                    <a:pt x="1447520" y="505320"/>
                  </a:lnTo>
                  <a:lnTo>
                    <a:pt x="1407261" y="530720"/>
                  </a:lnTo>
                  <a:lnTo>
                    <a:pt x="1380121" y="581520"/>
                  </a:lnTo>
                  <a:lnTo>
                    <a:pt x="1370177" y="619620"/>
                  </a:lnTo>
                  <a:lnTo>
                    <a:pt x="1380121" y="670420"/>
                  </a:lnTo>
                  <a:lnTo>
                    <a:pt x="1407261" y="721220"/>
                  </a:lnTo>
                  <a:lnTo>
                    <a:pt x="1447520" y="746620"/>
                  </a:lnTo>
                  <a:lnTo>
                    <a:pt x="2074989" y="746620"/>
                  </a:lnTo>
                  <a:lnTo>
                    <a:pt x="2044115" y="784720"/>
                  </a:lnTo>
                  <a:lnTo>
                    <a:pt x="2012492" y="822820"/>
                  </a:lnTo>
                  <a:lnTo>
                    <a:pt x="1980171" y="860920"/>
                  </a:lnTo>
                  <a:lnTo>
                    <a:pt x="1947189" y="899020"/>
                  </a:lnTo>
                  <a:lnTo>
                    <a:pt x="1913585" y="937120"/>
                  </a:lnTo>
                  <a:lnTo>
                    <a:pt x="1879396" y="975220"/>
                  </a:lnTo>
                  <a:lnTo>
                    <a:pt x="1844662" y="1013320"/>
                  </a:lnTo>
                  <a:lnTo>
                    <a:pt x="1809432" y="1051420"/>
                  </a:lnTo>
                  <a:lnTo>
                    <a:pt x="1773732" y="1089520"/>
                  </a:lnTo>
                  <a:lnTo>
                    <a:pt x="1737614" y="1127620"/>
                  </a:lnTo>
                  <a:lnTo>
                    <a:pt x="1701114" y="1165720"/>
                  </a:lnTo>
                  <a:lnTo>
                    <a:pt x="1627111" y="1241920"/>
                  </a:lnTo>
                  <a:lnTo>
                    <a:pt x="1589697" y="1267320"/>
                  </a:lnTo>
                  <a:lnTo>
                    <a:pt x="1400073" y="1457820"/>
                  </a:lnTo>
                  <a:lnTo>
                    <a:pt x="1361909" y="1483220"/>
                  </a:lnTo>
                  <a:lnTo>
                    <a:pt x="1247686" y="1597520"/>
                  </a:lnTo>
                  <a:lnTo>
                    <a:pt x="1128903" y="1699120"/>
                  </a:lnTo>
                  <a:lnTo>
                    <a:pt x="1085837" y="1749920"/>
                  </a:lnTo>
                  <a:lnTo>
                    <a:pt x="958227" y="1864220"/>
                  </a:lnTo>
                  <a:lnTo>
                    <a:pt x="874915" y="1940420"/>
                  </a:lnTo>
                  <a:lnTo>
                    <a:pt x="833920" y="1978520"/>
                  </a:lnTo>
                  <a:lnTo>
                    <a:pt x="793445" y="2016620"/>
                  </a:lnTo>
                  <a:lnTo>
                    <a:pt x="753503" y="2054720"/>
                  </a:lnTo>
                  <a:lnTo>
                    <a:pt x="714159" y="2092820"/>
                  </a:lnTo>
                  <a:lnTo>
                    <a:pt x="675462" y="2130920"/>
                  </a:lnTo>
                  <a:lnTo>
                    <a:pt x="637451" y="2169020"/>
                  </a:lnTo>
                  <a:lnTo>
                    <a:pt x="600176" y="2207120"/>
                  </a:lnTo>
                  <a:lnTo>
                    <a:pt x="563664" y="2245220"/>
                  </a:lnTo>
                  <a:lnTo>
                    <a:pt x="527977" y="2283320"/>
                  </a:lnTo>
                  <a:lnTo>
                    <a:pt x="493166" y="2321420"/>
                  </a:lnTo>
                  <a:lnTo>
                    <a:pt x="459270" y="2359520"/>
                  </a:lnTo>
                  <a:lnTo>
                    <a:pt x="426326" y="2397620"/>
                  </a:lnTo>
                  <a:lnTo>
                    <a:pt x="394373" y="2435720"/>
                  </a:lnTo>
                  <a:lnTo>
                    <a:pt x="363486" y="2473820"/>
                  </a:lnTo>
                  <a:lnTo>
                    <a:pt x="333692" y="2511920"/>
                  </a:lnTo>
                  <a:lnTo>
                    <a:pt x="305028" y="2550020"/>
                  </a:lnTo>
                  <a:lnTo>
                    <a:pt x="277558" y="2588120"/>
                  </a:lnTo>
                  <a:lnTo>
                    <a:pt x="251320" y="2626220"/>
                  </a:lnTo>
                  <a:lnTo>
                    <a:pt x="226352" y="2664320"/>
                  </a:lnTo>
                  <a:lnTo>
                    <a:pt x="202704" y="2702420"/>
                  </a:lnTo>
                  <a:lnTo>
                    <a:pt x="180428" y="2740520"/>
                  </a:lnTo>
                  <a:lnTo>
                    <a:pt x="159562" y="2778620"/>
                  </a:lnTo>
                  <a:lnTo>
                    <a:pt x="140144" y="2816720"/>
                  </a:lnTo>
                  <a:lnTo>
                    <a:pt x="122237" y="2854820"/>
                  </a:lnTo>
                  <a:lnTo>
                    <a:pt x="105879" y="2892920"/>
                  </a:lnTo>
                  <a:lnTo>
                    <a:pt x="91122" y="2931020"/>
                  </a:lnTo>
                  <a:lnTo>
                    <a:pt x="77990" y="2956420"/>
                  </a:lnTo>
                  <a:lnTo>
                    <a:pt x="56781" y="3032620"/>
                  </a:lnTo>
                  <a:lnTo>
                    <a:pt x="39179" y="3096120"/>
                  </a:lnTo>
                  <a:lnTo>
                    <a:pt x="25031" y="3159620"/>
                  </a:lnTo>
                  <a:lnTo>
                    <a:pt x="14198" y="3235820"/>
                  </a:lnTo>
                  <a:lnTo>
                    <a:pt x="6502" y="3299320"/>
                  </a:lnTo>
                  <a:lnTo>
                    <a:pt x="1828" y="3362820"/>
                  </a:lnTo>
                  <a:lnTo>
                    <a:pt x="0" y="3426320"/>
                  </a:lnTo>
                  <a:lnTo>
                    <a:pt x="863" y="3489820"/>
                  </a:lnTo>
                  <a:lnTo>
                    <a:pt x="4305" y="3540620"/>
                  </a:lnTo>
                  <a:lnTo>
                    <a:pt x="10134" y="3604120"/>
                  </a:lnTo>
                  <a:lnTo>
                    <a:pt x="18224" y="3667620"/>
                  </a:lnTo>
                  <a:lnTo>
                    <a:pt x="28422" y="3718420"/>
                  </a:lnTo>
                  <a:lnTo>
                    <a:pt x="40576" y="3781920"/>
                  </a:lnTo>
                  <a:lnTo>
                    <a:pt x="54521" y="3832720"/>
                  </a:lnTo>
                  <a:lnTo>
                    <a:pt x="70142" y="3883520"/>
                  </a:lnTo>
                  <a:lnTo>
                    <a:pt x="87249" y="3934320"/>
                  </a:lnTo>
                  <a:lnTo>
                    <a:pt x="105727" y="3985120"/>
                  </a:lnTo>
                  <a:lnTo>
                    <a:pt x="125399" y="4035920"/>
                  </a:lnTo>
                  <a:lnTo>
                    <a:pt x="146138" y="4086720"/>
                  </a:lnTo>
                  <a:lnTo>
                    <a:pt x="167767" y="4124820"/>
                  </a:lnTo>
                  <a:lnTo>
                    <a:pt x="190169" y="4175620"/>
                  </a:lnTo>
                  <a:lnTo>
                    <a:pt x="213169" y="4213720"/>
                  </a:lnTo>
                  <a:lnTo>
                    <a:pt x="236613" y="4251820"/>
                  </a:lnTo>
                  <a:lnTo>
                    <a:pt x="260375" y="4302620"/>
                  </a:lnTo>
                  <a:lnTo>
                    <a:pt x="284302" y="4340720"/>
                  </a:lnTo>
                  <a:lnTo>
                    <a:pt x="308216" y="4366120"/>
                  </a:lnTo>
                  <a:lnTo>
                    <a:pt x="332003" y="4404220"/>
                  </a:lnTo>
                  <a:lnTo>
                    <a:pt x="355485" y="4442320"/>
                  </a:lnTo>
                  <a:lnTo>
                    <a:pt x="378536" y="4467720"/>
                  </a:lnTo>
                  <a:lnTo>
                    <a:pt x="400977" y="4493120"/>
                  </a:lnTo>
                  <a:lnTo>
                    <a:pt x="422681" y="4518520"/>
                  </a:lnTo>
                  <a:lnTo>
                    <a:pt x="443496" y="4543920"/>
                  </a:lnTo>
                  <a:lnTo>
                    <a:pt x="463270" y="4569320"/>
                  </a:lnTo>
                  <a:lnTo>
                    <a:pt x="481838" y="4594720"/>
                  </a:lnTo>
                  <a:lnTo>
                    <a:pt x="499071" y="4607420"/>
                  </a:lnTo>
                  <a:lnTo>
                    <a:pt x="514807" y="4632820"/>
                  </a:lnTo>
                  <a:lnTo>
                    <a:pt x="528904" y="4645520"/>
                  </a:lnTo>
                  <a:lnTo>
                    <a:pt x="541210" y="4658220"/>
                  </a:lnTo>
                  <a:lnTo>
                    <a:pt x="551573" y="4658220"/>
                  </a:lnTo>
                  <a:lnTo>
                    <a:pt x="559841" y="4670920"/>
                  </a:lnTo>
                  <a:lnTo>
                    <a:pt x="565861" y="4683620"/>
                  </a:lnTo>
                  <a:lnTo>
                    <a:pt x="569493" y="4683620"/>
                  </a:lnTo>
                  <a:lnTo>
                    <a:pt x="597319" y="4696320"/>
                  </a:lnTo>
                  <a:lnTo>
                    <a:pt x="627621" y="4721720"/>
                  </a:lnTo>
                  <a:lnTo>
                    <a:pt x="729513" y="4721720"/>
                  </a:lnTo>
                  <a:lnTo>
                    <a:pt x="765454" y="4709020"/>
                  </a:lnTo>
                  <a:lnTo>
                    <a:pt x="828370" y="4670920"/>
                  </a:lnTo>
                  <a:lnTo>
                    <a:pt x="856284" y="4632820"/>
                  </a:lnTo>
                  <a:lnTo>
                    <a:pt x="872045" y="4582020"/>
                  </a:lnTo>
                  <a:lnTo>
                    <a:pt x="875779" y="4531220"/>
                  </a:lnTo>
                  <a:lnTo>
                    <a:pt x="867625" y="4493120"/>
                  </a:lnTo>
                  <a:lnTo>
                    <a:pt x="847686" y="4442320"/>
                  </a:lnTo>
                  <a:lnTo>
                    <a:pt x="816102" y="4404220"/>
                  </a:lnTo>
                  <a:lnTo>
                    <a:pt x="807847" y="4404220"/>
                  </a:lnTo>
                  <a:lnTo>
                    <a:pt x="791743" y="4378820"/>
                  </a:lnTo>
                  <a:lnTo>
                    <a:pt x="768921" y="4366120"/>
                  </a:lnTo>
                  <a:lnTo>
                    <a:pt x="740473" y="4328020"/>
                  </a:lnTo>
                  <a:lnTo>
                    <a:pt x="707555" y="4289920"/>
                  </a:lnTo>
                  <a:lnTo>
                    <a:pt x="671258" y="4251820"/>
                  </a:lnTo>
                  <a:lnTo>
                    <a:pt x="632701" y="4201020"/>
                  </a:lnTo>
                  <a:lnTo>
                    <a:pt x="553326" y="4074020"/>
                  </a:lnTo>
                  <a:lnTo>
                    <a:pt x="514731" y="3997820"/>
                  </a:lnTo>
                  <a:lnTo>
                    <a:pt x="1159827" y="3997820"/>
                  </a:lnTo>
                  <a:lnTo>
                    <a:pt x="1200086" y="3959720"/>
                  </a:lnTo>
                  <a:lnTo>
                    <a:pt x="1227226" y="3921620"/>
                  </a:lnTo>
                  <a:lnTo>
                    <a:pt x="1237170" y="3870820"/>
                  </a:lnTo>
                  <a:lnTo>
                    <a:pt x="1227226" y="3820020"/>
                  </a:lnTo>
                  <a:lnTo>
                    <a:pt x="1200086" y="3781920"/>
                  </a:lnTo>
                  <a:lnTo>
                    <a:pt x="1159827" y="3756520"/>
                  </a:lnTo>
                  <a:lnTo>
                    <a:pt x="1110513" y="3743820"/>
                  </a:lnTo>
                  <a:lnTo>
                    <a:pt x="413499" y="3743820"/>
                  </a:lnTo>
                  <a:lnTo>
                    <a:pt x="401281" y="3705720"/>
                  </a:lnTo>
                  <a:lnTo>
                    <a:pt x="390766" y="3654920"/>
                  </a:lnTo>
                  <a:lnTo>
                    <a:pt x="382104" y="3604120"/>
                  </a:lnTo>
                  <a:lnTo>
                    <a:pt x="375450" y="3553320"/>
                  </a:lnTo>
                  <a:lnTo>
                    <a:pt x="370941" y="3502520"/>
                  </a:lnTo>
                  <a:lnTo>
                    <a:pt x="368731" y="3451720"/>
                  </a:lnTo>
                  <a:lnTo>
                    <a:pt x="1493862" y="3451720"/>
                  </a:lnTo>
                  <a:lnTo>
                    <a:pt x="1543177" y="3439020"/>
                  </a:lnTo>
                  <a:lnTo>
                    <a:pt x="1583436" y="3413620"/>
                  </a:lnTo>
                  <a:lnTo>
                    <a:pt x="1610575" y="3375520"/>
                  </a:lnTo>
                  <a:lnTo>
                    <a:pt x="1620520" y="3324720"/>
                  </a:lnTo>
                  <a:lnTo>
                    <a:pt x="1610575" y="3273920"/>
                  </a:lnTo>
                  <a:lnTo>
                    <a:pt x="1583436" y="3235820"/>
                  </a:lnTo>
                  <a:lnTo>
                    <a:pt x="1543177" y="3210420"/>
                  </a:lnTo>
                  <a:lnTo>
                    <a:pt x="1493862" y="3197720"/>
                  </a:lnTo>
                  <a:lnTo>
                    <a:pt x="393382" y="3197720"/>
                  </a:lnTo>
                  <a:lnTo>
                    <a:pt x="400278" y="3172320"/>
                  </a:lnTo>
                  <a:lnTo>
                    <a:pt x="408038" y="3134220"/>
                  </a:lnTo>
                  <a:lnTo>
                    <a:pt x="416763" y="3108820"/>
                  </a:lnTo>
                  <a:lnTo>
                    <a:pt x="426529" y="3083420"/>
                  </a:lnTo>
                  <a:lnTo>
                    <a:pt x="441350" y="3032620"/>
                  </a:lnTo>
                  <a:lnTo>
                    <a:pt x="459257" y="2994520"/>
                  </a:lnTo>
                  <a:lnTo>
                    <a:pt x="480085" y="2956420"/>
                  </a:lnTo>
                  <a:lnTo>
                    <a:pt x="503656" y="2918320"/>
                  </a:lnTo>
                  <a:lnTo>
                    <a:pt x="529818" y="2867520"/>
                  </a:lnTo>
                  <a:lnTo>
                    <a:pt x="1442580" y="2867520"/>
                  </a:lnTo>
                  <a:lnTo>
                    <a:pt x="1482839" y="2829420"/>
                  </a:lnTo>
                  <a:lnTo>
                    <a:pt x="1509979" y="2791320"/>
                  </a:lnTo>
                  <a:lnTo>
                    <a:pt x="1519923" y="2740520"/>
                  </a:lnTo>
                  <a:lnTo>
                    <a:pt x="1509979" y="2702420"/>
                  </a:lnTo>
                  <a:lnTo>
                    <a:pt x="1482839" y="2651620"/>
                  </a:lnTo>
                  <a:lnTo>
                    <a:pt x="1442580" y="2626220"/>
                  </a:lnTo>
                  <a:lnTo>
                    <a:pt x="1393266" y="2613520"/>
                  </a:lnTo>
                  <a:lnTo>
                    <a:pt x="723988" y="2613520"/>
                  </a:lnTo>
                  <a:lnTo>
                    <a:pt x="754214" y="2588120"/>
                  </a:lnTo>
                  <a:lnTo>
                    <a:pt x="785418" y="2550020"/>
                  </a:lnTo>
                  <a:lnTo>
                    <a:pt x="817549" y="2511920"/>
                  </a:lnTo>
                  <a:lnTo>
                    <a:pt x="850595" y="2486520"/>
                  </a:lnTo>
                  <a:lnTo>
                    <a:pt x="884466" y="2448420"/>
                  </a:lnTo>
                  <a:lnTo>
                    <a:pt x="919149" y="2410320"/>
                  </a:lnTo>
                  <a:lnTo>
                    <a:pt x="954570" y="2372220"/>
                  </a:lnTo>
                  <a:lnTo>
                    <a:pt x="990701" y="2334120"/>
                  </a:lnTo>
                  <a:lnTo>
                    <a:pt x="1027493" y="2308720"/>
                  </a:lnTo>
                  <a:lnTo>
                    <a:pt x="1064895" y="2270620"/>
                  </a:lnTo>
                  <a:lnTo>
                    <a:pt x="1102842" y="2232520"/>
                  </a:lnTo>
                  <a:lnTo>
                    <a:pt x="1141323" y="2194420"/>
                  </a:lnTo>
                  <a:lnTo>
                    <a:pt x="1180261" y="2156320"/>
                  </a:lnTo>
                  <a:lnTo>
                    <a:pt x="1259370" y="2080120"/>
                  </a:lnTo>
                  <a:lnTo>
                    <a:pt x="1339773" y="2003920"/>
                  </a:lnTo>
                  <a:lnTo>
                    <a:pt x="1380350" y="1978520"/>
                  </a:lnTo>
                  <a:lnTo>
                    <a:pt x="1460766" y="1902320"/>
                  </a:lnTo>
                  <a:lnTo>
                    <a:pt x="1737309" y="1635620"/>
                  </a:lnTo>
                  <a:lnTo>
                    <a:pt x="1776310" y="1597520"/>
                  </a:lnTo>
                  <a:lnTo>
                    <a:pt x="1815109" y="1572120"/>
                  </a:lnTo>
                  <a:lnTo>
                    <a:pt x="1891931" y="1495920"/>
                  </a:lnTo>
                  <a:lnTo>
                    <a:pt x="1967534" y="1419720"/>
                  </a:lnTo>
                  <a:lnTo>
                    <a:pt x="2004809" y="1381620"/>
                  </a:lnTo>
                  <a:lnTo>
                    <a:pt x="2041690" y="1343520"/>
                  </a:lnTo>
                  <a:lnTo>
                    <a:pt x="2078139" y="1305420"/>
                  </a:lnTo>
                  <a:lnTo>
                    <a:pt x="2114143" y="1267320"/>
                  </a:lnTo>
                  <a:lnTo>
                    <a:pt x="2149665" y="1229220"/>
                  </a:lnTo>
                  <a:lnTo>
                    <a:pt x="2184679" y="1191120"/>
                  </a:lnTo>
                  <a:lnTo>
                    <a:pt x="2219147" y="1153020"/>
                  </a:lnTo>
                  <a:lnTo>
                    <a:pt x="2253030" y="1114920"/>
                  </a:lnTo>
                  <a:lnTo>
                    <a:pt x="2286330" y="1076820"/>
                  </a:lnTo>
                  <a:lnTo>
                    <a:pt x="2318982" y="1038720"/>
                  </a:lnTo>
                  <a:lnTo>
                    <a:pt x="2350986" y="1000620"/>
                  </a:lnTo>
                  <a:lnTo>
                    <a:pt x="2382291" y="962520"/>
                  </a:lnTo>
                  <a:lnTo>
                    <a:pt x="2412873" y="924420"/>
                  </a:lnTo>
                  <a:lnTo>
                    <a:pt x="2442705" y="886320"/>
                  </a:lnTo>
                  <a:lnTo>
                    <a:pt x="2471763" y="848220"/>
                  </a:lnTo>
                  <a:lnTo>
                    <a:pt x="2499995" y="797420"/>
                  </a:lnTo>
                  <a:lnTo>
                    <a:pt x="2527401" y="759320"/>
                  </a:lnTo>
                  <a:lnTo>
                    <a:pt x="2553932" y="721220"/>
                  </a:lnTo>
                  <a:lnTo>
                    <a:pt x="2579560" y="683120"/>
                  </a:lnTo>
                  <a:lnTo>
                    <a:pt x="2604262" y="645020"/>
                  </a:lnTo>
                  <a:lnTo>
                    <a:pt x="2627998" y="606920"/>
                  </a:lnTo>
                  <a:lnTo>
                    <a:pt x="2650744" y="568820"/>
                  </a:lnTo>
                  <a:lnTo>
                    <a:pt x="2672473" y="518020"/>
                  </a:lnTo>
                  <a:lnTo>
                    <a:pt x="2693162" y="479920"/>
                  </a:lnTo>
                  <a:lnTo>
                    <a:pt x="2712758" y="441820"/>
                  </a:lnTo>
                  <a:lnTo>
                    <a:pt x="2731249" y="403720"/>
                  </a:lnTo>
                  <a:lnTo>
                    <a:pt x="2748610" y="365620"/>
                  </a:lnTo>
                  <a:lnTo>
                    <a:pt x="2764790" y="314820"/>
                  </a:lnTo>
                  <a:lnTo>
                    <a:pt x="2779776" y="276720"/>
                  </a:lnTo>
                  <a:lnTo>
                    <a:pt x="2793530" y="238620"/>
                  </a:lnTo>
                  <a:lnTo>
                    <a:pt x="2806039" y="187820"/>
                  </a:lnTo>
                  <a:lnTo>
                    <a:pt x="2817241" y="149720"/>
                  </a:lnTo>
                  <a:lnTo>
                    <a:pt x="2827134" y="111620"/>
                  </a:lnTo>
                  <a:lnTo>
                    <a:pt x="2835681" y="73520"/>
                  </a:lnTo>
                  <a:lnTo>
                    <a:pt x="2842857" y="22720"/>
                  </a:lnTo>
                  <a:lnTo>
                    <a:pt x="2845346" y="10020"/>
                  </a:lnTo>
                  <a:close/>
                </a:path>
                <a:path w="3693795" h="4721860">
                  <a:moveTo>
                    <a:pt x="3506774" y="1344333"/>
                  </a:moveTo>
                  <a:lnTo>
                    <a:pt x="3503396" y="1297622"/>
                  </a:lnTo>
                  <a:lnTo>
                    <a:pt x="3493605" y="1253045"/>
                  </a:lnTo>
                  <a:lnTo>
                    <a:pt x="3477857" y="1211084"/>
                  </a:lnTo>
                  <a:lnTo>
                    <a:pt x="3456660" y="1172222"/>
                  </a:lnTo>
                  <a:lnTo>
                    <a:pt x="3430473" y="1136954"/>
                  </a:lnTo>
                  <a:lnTo>
                    <a:pt x="3399790" y="1105776"/>
                  </a:lnTo>
                  <a:lnTo>
                    <a:pt x="3365093" y="1079169"/>
                  </a:lnTo>
                  <a:lnTo>
                    <a:pt x="3326854" y="1057630"/>
                  </a:lnTo>
                  <a:lnTo>
                    <a:pt x="3285566" y="1041628"/>
                  </a:lnTo>
                  <a:lnTo>
                    <a:pt x="3241700" y="1031671"/>
                  </a:lnTo>
                  <a:lnTo>
                    <a:pt x="3195739" y="1028242"/>
                  </a:lnTo>
                  <a:lnTo>
                    <a:pt x="3149777" y="1031671"/>
                  </a:lnTo>
                  <a:lnTo>
                    <a:pt x="3105899" y="1041628"/>
                  </a:lnTo>
                  <a:lnTo>
                    <a:pt x="3064611" y="1057630"/>
                  </a:lnTo>
                  <a:lnTo>
                    <a:pt x="3026372" y="1079169"/>
                  </a:lnTo>
                  <a:lnTo>
                    <a:pt x="2991675" y="1105776"/>
                  </a:lnTo>
                  <a:lnTo>
                    <a:pt x="2960992" y="1136954"/>
                  </a:lnTo>
                  <a:lnTo>
                    <a:pt x="2934805" y="1172222"/>
                  </a:lnTo>
                  <a:lnTo>
                    <a:pt x="2913608" y="1211084"/>
                  </a:lnTo>
                  <a:lnTo>
                    <a:pt x="2897873" y="1253045"/>
                  </a:lnTo>
                  <a:lnTo>
                    <a:pt x="2888069" y="1297622"/>
                  </a:lnTo>
                  <a:lnTo>
                    <a:pt x="2884703" y="1344333"/>
                  </a:lnTo>
                  <a:lnTo>
                    <a:pt x="2888069" y="1391043"/>
                  </a:lnTo>
                  <a:lnTo>
                    <a:pt x="2897873" y="1435633"/>
                  </a:lnTo>
                  <a:lnTo>
                    <a:pt x="2913608" y="1477594"/>
                  </a:lnTo>
                  <a:lnTo>
                    <a:pt x="2934805" y="1516456"/>
                  </a:lnTo>
                  <a:lnTo>
                    <a:pt x="2960992" y="1551711"/>
                  </a:lnTo>
                  <a:lnTo>
                    <a:pt x="2991675" y="1582902"/>
                  </a:lnTo>
                  <a:lnTo>
                    <a:pt x="3026372" y="1609509"/>
                  </a:lnTo>
                  <a:lnTo>
                    <a:pt x="3064611" y="1631048"/>
                  </a:lnTo>
                  <a:lnTo>
                    <a:pt x="3105899" y="1647050"/>
                  </a:lnTo>
                  <a:lnTo>
                    <a:pt x="3149777" y="1657007"/>
                  </a:lnTo>
                  <a:lnTo>
                    <a:pt x="3195739" y="1660423"/>
                  </a:lnTo>
                  <a:lnTo>
                    <a:pt x="3241700" y="1657007"/>
                  </a:lnTo>
                  <a:lnTo>
                    <a:pt x="3285566" y="1647050"/>
                  </a:lnTo>
                  <a:lnTo>
                    <a:pt x="3326854" y="1631048"/>
                  </a:lnTo>
                  <a:lnTo>
                    <a:pt x="3365093" y="1609509"/>
                  </a:lnTo>
                  <a:lnTo>
                    <a:pt x="3399790" y="1582902"/>
                  </a:lnTo>
                  <a:lnTo>
                    <a:pt x="3430473" y="1551711"/>
                  </a:lnTo>
                  <a:lnTo>
                    <a:pt x="3456660" y="1516456"/>
                  </a:lnTo>
                  <a:lnTo>
                    <a:pt x="3477857" y="1477594"/>
                  </a:lnTo>
                  <a:lnTo>
                    <a:pt x="3493605" y="1435633"/>
                  </a:lnTo>
                  <a:lnTo>
                    <a:pt x="3503396" y="1391043"/>
                  </a:lnTo>
                  <a:lnTo>
                    <a:pt x="3506774" y="1344333"/>
                  </a:lnTo>
                  <a:close/>
                </a:path>
                <a:path w="3693795" h="4721860">
                  <a:moveTo>
                    <a:pt x="3508527" y="2550566"/>
                  </a:moveTo>
                  <a:lnTo>
                    <a:pt x="3505873" y="2503855"/>
                  </a:lnTo>
                  <a:lnTo>
                    <a:pt x="3498113" y="2458732"/>
                  </a:lnTo>
                  <a:lnTo>
                    <a:pt x="3485540" y="2415476"/>
                  </a:lnTo>
                  <a:lnTo>
                    <a:pt x="3468459" y="2374417"/>
                  </a:lnTo>
                  <a:lnTo>
                    <a:pt x="3447161" y="2335834"/>
                  </a:lnTo>
                  <a:lnTo>
                    <a:pt x="3421938" y="2300046"/>
                  </a:lnTo>
                  <a:lnTo>
                    <a:pt x="3393084" y="2267331"/>
                  </a:lnTo>
                  <a:lnTo>
                    <a:pt x="3360890" y="2238006"/>
                  </a:lnTo>
                  <a:lnTo>
                    <a:pt x="3325672" y="2212378"/>
                  </a:lnTo>
                  <a:lnTo>
                    <a:pt x="3287712" y="2190724"/>
                  </a:lnTo>
                  <a:lnTo>
                    <a:pt x="3247301" y="2173363"/>
                  </a:lnTo>
                  <a:lnTo>
                    <a:pt x="3204756" y="2160587"/>
                  </a:lnTo>
                  <a:lnTo>
                    <a:pt x="3160344" y="2152713"/>
                  </a:lnTo>
                  <a:lnTo>
                    <a:pt x="3114383" y="2150008"/>
                  </a:lnTo>
                  <a:lnTo>
                    <a:pt x="3068409" y="2152713"/>
                  </a:lnTo>
                  <a:lnTo>
                    <a:pt x="3024009" y="2160587"/>
                  </a:lnTo>
                  <a:lnTo>
                    <a:pt x="2981452" y="2173363"/>
                  </a:lnTo>
                  <a:lnTo>
                    <a:pt x="2941040" y="2190724"/>
                  </a:lnTo>
                  <a:lnTo>
                    <a:pt x="2903080" y="2212378"/>
                  </a:lnTo>
                  <a:lnTo>
                    <a:pt x="2867863" y="2238006"/>
                  </a:lnTo>
                  <a:lnTo>
                    <a:pt x="2835681" y="2267331"/>
                  </a:lnTo>
                  <a:lnTo>
                    <a:pt x="2806827" y="2300046"/>
                  </a:lnTo>
                  <a:lnTo>
                    <a:pt x="2781604" y="2335834"/>
                  </a:lnTo>
                  <a:lnTo>
                    <a:pt x="2760294" y="2374417"/>
                  </a:lnTo>
                  <a:lnTo>
                    <a:pt x="2743212" y="2415476"/>
                  </a:lnTo>
                  <a:lnTo>
                    <a:pt x="2730639" y="2458732"/>
                  </a:lnTo>
                  <a:lnTo>
                    <a:pt x="2722880" y="2503855"/>
                  </a:lnTo>
                  <a:lnTo>
                    <a:pt x="2720238" y="2550566"/>
                  </a:lnTo>
                  <a:lnTo>
                    <a:pt x="2722880" y="2597289"/>
                  </a:lnTo>
                  <a:lnTo>
                    <a:pt x="2730639" y="2642412"/>
                  </a:lnTo>
                  <a:lnTo>
                    <a:pt x="2743212" y="2685669"/>
                  </a:lnTo>
                  <a:lnTo>
                    <a:pt x="2760294" y="2726728"/>
                  </a:lnTo>
                  <a:lnTo>
                    <a:pt x="2781604" y="2765310"/>
                  </a:lnTo>
                  <a:lnTo>
                    <a:pt x="2806827" y="2801099"/>
                  </a:lnTo>
                  <a:lnTo>
                    <a:pt x="2835681" y="2833814"/>
                  </a:lnTo>
                  <a:lnTo>
                    <a:pt x="2867863" y="2863126"/>
                  </a:lnTo>
                  <a:lnTo>
                    <a:pt x="2903080" y="2888767"/>
                  </a:lnTo>
                  <a:lnTo>
                    <a:pt x="2941040" y="2910421"/>
                  </a:lnTo>
                  <a:lnTo>
                    <a:pt x="2981452" y="2927781"/>
                  </a:lnTo>
                  <a:lnTo>
                    <a:pt x="3024009" y="2940545"/>
                  </a:lnTo>
                  <a:lnTo>
                    <a:pt x="3068409" y="2948432"/>
                  </a:lnTo>
                  <a:lnTo>
                    <a:pt x="3114383" y="2951124"/>
                  </a:lnTo>
                  <a:lnTo>
                    <a:pt x="3160344" y="2948432"/>
                  </a:lnTo>
                  <a:lnTo>
                    <a:pt x="3204756" y="2940545"/>
                  </a:lnTo>
                  <a:lnTo>
                    <a:pt x="3247301" y="2927781"/>
                  </a:lnTo>
                  <a:lnTo>
                    <a:pt x="3287712" y="2910421"/>
                  </a:lnTo>
                  <a:lnTo>
                    <a:pt x="3325672" y="2888767"/>
                  </a:lnTo>
                  <a:lnTo>
                    <a:pt x="3360890" y="2863126"/>
                  </a:lnTo>
                  <a:lnTo>
                    <a:pt x="3393084" y="2833814"/>
                  </a:lnTo>
                  <a:lnTo>
                    <a:pt x="3421938" y="2801099"/>
                  </a:lnTo>
                  <a:lnTo>
                    <a:pt x="3447161" y="2765310"/>
                  </a:lnTo>
                  <a:lnTo>
                    <a:pt x="3468459" y="2726728"/>
                  </a:lnTo>
                  <a:lnTo>
                    <a:pt x="3485540" y="2685669"/>
                  </a:lnTo>
                  <a:lnTo>
                    <a:pt x="3498113" y="2642412"/>
                  </a:lnTo>
                  <a:lnTo>
                    <a:pt x="3505873" y="2597289"/>
                  </a:lnTo>
                  <a:lnTo>
                    <a:pt x="3508527" y="2550566"/>
                  </a:lnTo>
                  <a:close/>
                </a:path>
                <a:path w="3693795" h="4721860">
                  <a:moveTo>
                    <a:pt x="3693350" y="317944"/>
                  </a:moveTo>
                  <a:lnTo>
                    <a:pt x="3689007" y="268770"/>
                  </a:lnTo>
                  <a:lnTo>
                    <a:pt x="3676510" y="222491"/>
                  </a:lnTo>
                  <a:lnTo>
                    <a:pt x="3656596" y="179870"/>
                  </a:lnTo>
                  <a:lnTo>
                    <a:pt x="3630041" y="141693"/>
                  </a:lnTo>
                  <a:lnTo>
                    <a:pt x="3597592" y="108724"/>
                  </a:lnTo>
                  <a:lnTo>
                    <a:pt x="3560026" y="81737"/>
                  </a:lnTo>
                  <a:lnTo>
                    <a:pt x="3518090" y="61506"/>
                  </a:lnTo>
                  <a:lnTo>
                    <a:pt x="3472548" y="48793"/>
                  </a:lnTo>
                  <a:lnTo>
                    <a:pt x="3424161" y="44386"/>
                  </a:lnTo>
                  <a:lnTo>
                    <a:pt x="3375774" y="48793"/>
                  </a:lnTo>
                  <a:lnTo>
                    <a:pt x="3330232" y="61506"/>
                  </a:lnTo>
                  <a:lnTo>
                    <a:pt x="3288296" y="81737"/>
                  </a:lnTo>
                  <a:lnTo>
                    <a:pt x="3250730" y="108724"/>
                  </a:lnTo>
                  <a:lnTo>
                    <a:pt x="3218281" y="141693"/>
                  </a:lnTo>
                  <a:lnTo>
                    <a:pt x="3191726" y="179870"/>
                  </a:lnTo>
                  <a:lnTo>
                    <a:pt x="3171812" y="222491"/>
                  </a:lnTo>
                  <a:lnTo>
                    <a:pt x="3159315" y="268770"/>
                  </a:lnTo>
                  <a:lnTo>
                    <a:pt x="3154972" y="317944"/>
                  </a:lnTo>
                  <a:lnTo>
                    <a:pt x="3159315" y="367118"/>
                  </a:lnTo>
                  <a:lnTo>
                    <a:pt x="3171812" y="413397"/>
                  </a:lnTo>
                  <a:lnTo>
                    <a:pt x="3191726" y="456018"/>
                  </a:lnTo>
                  <a:lnTo>
                    <a:pt x="3218281" y="494207"/>
                  </a:lnTo>
                  <a:lnTo>
                    <a:pt x="3250730" y="527177"/>
                  </a:lnTo>
                  <a:lnTo>
                    <a:pt x="3288296" y="554164"/>
                  </a:lnTo>
                  <a:lnTo>
                    <a:pt x="3330232" y="574395"/>
                  </a:lnTo>
                  <a:lnTo>
                    <a:pt x="3375774" y="587108"/>
                  </a:lnTo>
                  <a:lnTo>
                    <a:pt x="3424161" y="591515"/>
                  </a:lnTo>
                  <a:lnTo>
                    <a:pt x="3472548" y="587108"/>
                  </a:lnTo>
                  <a:lnTo>
                    <a:pt x="3518090" y="574395"/>
                  </a:lnTo>
                  <a:lnTo>
                    <a:pt x="3560026" y="554164"/>
                  </a:lnTo>
                  <a:lnTo>
                    <a:pt x="3597592" y="527177"/>
                  </a:lnTo>
                  <a:lnTo>
                    <a:pt x="3630041" y="494207"/>
                  </a:lnTo>
                  <a:lnTo>
                    <a:pt x="3656596" y="456018"/>
                  </a:lnTo>
                  <a:lnTo>
                    <a:pt x="3676510" y="413397"/>
                  </a:lnTo>
                  <a:lnTo>
                    <a:pt x="3689007" y="367118"/>
                  </a:lnTo>
                  <a:lnTo>
                    <a:pt x="3693350" y="317944"/>
                  </a:lnTo>
                  <a:close/>
                </a:path>
              </a:pathLst>
            </a:custGeom>
            <a:solidFill>
              <a:srgbClr val="0E5C77">
                <a:alpha val="19999"/>
              </a:srgbClr>
            </a:solidFill>
          </p:spPr>
          <p:txBody>
            <a:bodyPr wrap="square" lIns="0" tIns="0" rIns="0" bIns="0" rtlCol="0"/>
            <a:lstStyle/>
            <a:p>
              <a:endParaRPr/>
            </a:p>
          </p:txBody>
        </p:sp>
        <p:sp>
          <p:nvSpPr>
            <p:cNvPr id="10" name="object 10">
              <a:extLst>
                <a:ext uri="{FF2B5EF4-FFF2-40B4-BE49-F238E27FC236}">
                  <a16:creationId xmlns:a16="http://schemas.microsoft.com/office/drawing/2014/main" id="{5D0CF7AA-5EBE-7C05-F897-4819BD7C555D}"/>
                </a:ext>
              </a:extLst>
            </p:cNvPr>
            <p:cNvSpPr/>
            <p:nvPr/>
          </p:nvSpPr>
          <p:spPr>
            <a:xfrm>
              <a:off x="3624663" y="653716"/>
              <a:ext cx="714591" cy="726107"/>
            </a:xfrm>
            <a:custGeom>
              <a:avLst/>
              <a:gdLst/>
              <a:ahLst/>
              <a:cxnLst/>
              <a:rect l="l" t="t" r="r" b="b"/>
              <a:pathLst>
                <a:path w="788035" h="800735">
                  <a:moveTo>
                    <a:pt x="393953" y="0"/>
                  </a:moveTo>
                  <a:lnTo>
                    <a:pt x="348010" y="2693"/>
                  </a:lnTo>
                  <a:lnTo>
                    <a:pt x="303623" y="10573"/>
                  </a:lnTo>
                  <a:lnTo>
                    <a:pt x="261088" y="23340"/>
                  </a:lnTo>
                  <a:lnTo>
                    <a:pt x="220702" y="40693"/>
                  </a:lnTo>
                  <a:lnTo>
                    <a:pt x="182759" y="62331"/>
                  </a:lnTo>
                  <a:lnTo>
                    <a:pt x="147555" y="87955"/>
                  </a:lnTo>
                  <a:lnTo>
                    <a:pt x="115385" y="117263"/>
                  </a:lnTo>
                  <a:lnTo>
                    <a:pt x="86546" y="149956"/>
                  </a:lnTo>
                  <a:lnTo>
                    <a:pt x="61333" y="185733"/>
                  </a:lnTo>
                  <a:lnTo>
                    <a:pt x="40041" y="224294"/>
                  </a:lnTo>
                  <a:lnTo>
                    <a:pt x="22966" y="265338"/>
                  </a:lnTo>
                  <a:lnTo>
                    <a:pt x="10404" y="308566"/>
                  </a:lnTo>
                  <a:lnTo>
                    <a:pt x="2650" y="353675"/>
                  </a:lnTo>
                  <a:lnTo>
                    <a:pt x="0" y="400367"/>
                  </a:lnTo>
                  <a:lnTo>
                    <a:pt x="2650" y="447056"/>
                  </a:lnTo>
                  <a:lnTo>
                    <a:pt x="10404" y="492164"/>
                  </a:lnTo>
                  <a:lnTo>
                    <a:pt x="22966" y="535389"/>
                  </a:lnTo>
                  <a:lnTo>
                    <a:pt x="40041" y="576432"/>
                  </a:lnTo>
                  <a:lnTo>
                    <a:pt x="61333" y="614991"/>
                  </a:lnTo>
                  <a:lnTo>
                    <a:pt x="86546" y="650767"/>
                  </a:lnTo>
                  <a:lnTo>
                    <a:pt x="115385" y="683460"/>
                  </a:lnTo>
                  <a:lnTo>
                    <a:pt x="147555" y="712767"/>
                  </a:lnTo>
                  <a:lnTo>
                    <a:pt x="182759" y="738391"/>
                  </a:lnTo>
                  <a:lnTo>
                    <a:pt x="220702" y="760029"/>
                  </a:lnTo>
                  <a:lnTo>
                    <a:pt x="261088" y="777381"/>
                  </a:lnTo>
                  <a:lnTo>
                    <a:pt x="303623" y="790148"/>
                  </a:lnTo>
                  <a:lnTo>
                    <a:pt x="348010" y="798028"/>
                  </a:lnTo>
                  <a:lnTo>
                    <a:pt x="393953" y="800722"/>
                  </a:lnTo>
                  <a:lnTo>
                    <a:pt x="439897" y="798028"/>
                  </a:lnTo>
                  <a:lnTo>
                    <a:pt x="484284" y="790148"/>
                  </a:lnTo>
                  <a:lnTo>
                    <a:pt x="526819" y="777381"/>
                  </a:lnTo>
                  <a:lnTo>
                    <a:pt x="567205" y="760029"/>
                  </a:lnTo>
                  <a:lnTo>
                    <a:pt x="605148" y="738391"/>
                  </a:lnTo>
                  <a:lnTo>
                    <a:pt x="640352" y="712767"/>
                  </a:lnTo>
                  <a:lnTo>
                    <a:pt x="672522" y="683460"/>
                  </a:lnTo>
                  <a:lnTo>
                    <a:pt x="701361" y="650767"/>
                  </a:lnTo>
                  <a:lnTo>
                    <a:pt x="726574" y="614991"/>
                  </a:lnTo>
                  <a:lnTo>
                    <a:pt x="747866" y="576432"/>
                  </a:lnTo>
                  <a:lnTo>
                    <a:pt x="764941" y="535389"/>
                  </a:lnTo>
                  <a:lnTo>
                    <a:pt x="777503" y="492164"/>
                  </a:lnTo>
                  <a:lnTo>
                    <a:pt x="785257" y="447056"/>
                  </a:lnTo>
                  <a:lnTo>
                    <a:pt x="787907" y="400367"/>
                  </a:lnTo>
                  <a:lnTo>
                    <a:pt x="785257" y="353675"/>
                  </a:lnTo>
                  <a:lnTo>
                    <a:pt x="777503" y="308566"/>
                  </a:lnTo>
                  <a:lnTo>
                    <a:pt x="764941" y="265338"/>
                  </a:lnTo>
                  <a:lnTo>
                    <a:pt x="747866" y="224294"/>
                  </a:lnTo>
                  <a:lnTo>
                    <a:pt x="726574" y="185733"/>
                  </a:lnTo>
                  <a:lnTo>
                    <a:pt x="701361" y="149956"/>
                  </a:lnTo>
                  <a:lnTo>
                    <a:pt x="672522" y="117263"/>
                  </a:lnTo>
                  <a:lnTo>
                    <a:pt x="640352" y="87955"/>
                  </a:lnTo>
                  <a:lnTo>
                    <a:pt x="605148" y="62331"/>
                  </a:lnTo>
                  <a:lnTo>
                    <a:pt x="567205" y="40693"/>
                  </a:lnTo>
                  <a:lnTo>
                    <a:pt x="526819" y="23340"/>
                  </a:lnTo>
                  <a:lnTo>
                    <a:pt x="484284" y="10573"/>
                  </a:lnTo>
                  <a:lnTo>
                    <a:pt x="439897" y="2693"/>
                  </a:lnTo>
                  <a:lnTo>
                    <a:pt x="393953" y="0"/>
                  </a:lnTo>
                  <a:close/>
                </a:path>
              </a:pathLst>
            </a:custGeom>
            <a:solidFill>
              <a:srgbClr val="0E5C77">
                <a:alpha val="19999"/>
              </a:srgbClr>
            </a:solidFill>
          </p:spPr>
          <p:txBody>
            <a:bodyPr wrap="square" lIns="0" tIns="0" rIns="0" bIns="0" rtlCol="0"/>
            <a:lstStyle/>
            <a:p>
              <a:endParaRPr/>
            </a:p>
          </p:txBody>
        </p:sp>
        <p:sp>
          <p:nvSpPr>
            <p:cNvPr id="11" name="object 11">
              <a:extLst>
                <a:ext uri="{FF2B5EF4-FFF2-40B4-BE49-F238E27FC236}">
                  <a16:creationId xmlns:a16="http://schemas.microsoft.com/office/drawing/2014/main" id="{25DD953B-F14D-071F-E4DD-C54031B4394C}"/>
                </a:ext>
              </a:extLst>
            </p:cNvPr>
            <p:cNvSpPr/>
            <p:nvPr/>
          </p:nvSpPr>
          <p:spPr>
            <a:xfrm>
              <a:off x="9597" y="0"/>
              <a:ext cx="210750" cy="1356629"/>
            </a:xfrm>
            <a:custGeom>
              <a:avLst/>
              <a:gdLst/>
              <a:ahLst/>
              <a:cxnLst/>
              <a:rect l="l" t="t" r="r" b="b"/>
              <a:pathLst>
                <a:path w="232410" h="1496060">
                  <a:moveTo>
                    <a:pt x="105352" y="1242277"/>
                  </a:moveTo>
                  <a:lnTo>
                    <a:pt x="0" y="1242277"/>
                  </a:lnTo>
                  <a:lnTo>
                    <a:pt x="0" y="1495642"/>
                  </a:lnTo>
                  <a:lnTo>
                    <a:pt x="105352" y="1495642"/>
                  </a:lnTo>
                  <a:lnTo>
                    <a:pt x="154663" y="1485686"/>
                  </a:lnTo>
                  <a:lnTo>
                    <a:pt x="194930" y="1458537"/>
                  </a:lnTo>
                  <a:lnTo>
                    <a:pt x="222079" y="1418269"/>
                  </a:lnTo>
                  <a:lnTo>
                    <a:pt x="232035" y="1368959"/>
                  </a:lnTo>
                  <a:lnTo>
                    <a:pt x="222079" y="1319649"/>
                  </a:lnTo>
                  <a:lnTo>
                    <a:pt x="194930" y="1279381"/>
                  </a:lnTo>
                  <a:lnTo>
                    <a:pt x="154663" y="1252232"/>
                  </a:lnTo>
                  <a:lnTo>
                    <a:pt x="105352" y="1242277"/>
                  </a:lnTo>
                  <a:close/>
                </a:path>
                <a:path w="232410" h="1496060">
                  <a:moveTo>
                    <a:pt x="4730" y="660413"/>
                  </a:moveTo>
                  <a:lnTo>
                    <a:pt x="0" y="660413"/>
                  </a:lnTo>
                  <a:lnTo>
                    <a:pt x="0" y="913778"/>
                  </a:lnTo>
                  <a:lnTo>
                    <a:pt x="4730" y="913778"/>
                  </a:lnTo>
                  <a:lnTo>
                    <a:pt x="54035" y="903821"/>
                  </a:lnTo>
                  <a:lnTo>
                    <a:pt x="94303" y="876669"/>
                  </a:lnTo>
                  <a:lnTo>
                    <a:pt x="121456" y="836401"/>
                  </a:lnTo>
                  <a:lnTo>
                    <a:pt x="131413" y="787096"/>
                  </a:lnTo>
                  <a:lnTo>
                    <a:pt x="121456" y="737786"/>
                  </a:lnTo>
                  <a:lnTo>
                    <a:pt x="94303" y="697518"/>
                  </a:lnTo>
                  <a:lnTo>
                    <a:pt x="54035" y="670369"/>
                  </a:lnTo>
                  <a:lnTo>
                    <a:pt x="4730" y="660413"/>
                  </a:lnTo>
                  <a:close/>
                </a:path>
                <a:path w="232410" h="1496060">
                  <a:moveTo>
                    <a:pt x="6762" y="0"/>
                  </a:moveTo>
                  <a:lnTo>
                    <a:pt x="0" y="0"/>
                  </a:lnTo>
                  <a:lnTo>
                    <a:pt x="0" y="6232"/>
                  </a:lnTo>
                  <a:lnTo>
                    <a:pt x="6762" y="0"/>
                  </a:lnTo>
                  <a:close/>
                </a:path>
              </a:pathLst>
            </a:custGeom>
            <a:solidFill>
              <a:srgbClr val="0E5C77">
                <a:alpha val="19999"/>
              </a:srgbClr>
            </a:solidFill>
          </p:spPr>
          <p:txBody>
            <a:bodyPr wrap="square" lIns="0" tIns="0" rIns="0" bIns="0" rtlCol="0"/>
            <a:lstStyle/>
            <a:p>
              <a:endParaRPr/>
            </a:p>
          </p:txBody>
        </p:sp>
        <p:sp>
          <p:nvSpPr>
            <p:cNvPr id="12" name="object 12">
              <a:extLst>
                <a:ext uri="{FF2B5EF4-FFF2-40B4-BE49-F238E27FC236}">
                  <a16:creationId xmlns:a16="http://schemas.microsoft.com/office/drawing/2014/main" id="{0789B18E-19FB-CD65-207B-43C48EBE5A69}"/>
                </a:ext>
              </a:extLst>
            </p:cNvPr>
            <p:cNvSpPr/>
            <p:nvPr/>
          </p:nvSpPr>
          <p:spPr>
            <a:xfrm>
              <a:off x="9598" y="1623705"/>
              <a:ext cx="399042" cy="229752"/>
            </a:xfrm>
            <a:custGeom>
              <a:avLst/>
              <a:gdLst/>
              <a:ahLst/>
              <a:cxnLst/>
              <a:rect l="l" t="t" r="r" b="b"/>
              <a:pathLst>
                <a:path w="440055" h="253364">
                  <a:moveTo>
                    <a:pt x="312827" y="0"/>
                  </a:moveTo>
                  <a:lnTo>
                    <a:pt x="0" y="0"/>
                  </a:lnTo>
                  <a:lnTo>
                    <a:pt x="0" y="253365"/>
                  </a:lnTo>
                  <a:lnTo>
                    <a:pt x="312827" y="253365"/>
                  </a:lnTo>
                  <a:lnTo>
                    <a:pt x="362132" y="243409"/>
                  </a:lnTo>
                  <a:lnTo>
                    <a:pt x="402400" y="216260"/>
                  </a:lnTo>
                  <a:lnTo>
                    <a:pt x="429552" y="175992"/>
                  </a:lnTo>
                  <a:lnTo>
                    <a:pt x="439510" y="126682"/>
                  </a:lnTo>
                  <a:lnTo>
                    <a:pt x="429552" y="77372"/>
                  </a:lnTo>
                  <a:lnTo>
                    <a:pt x="402400" y="37104"/>
                  </a:lnTo>
                  <a:lnTo>
                    <a:pt x="362132" y="9955"/>
                  </a:lnTo>
                  <a:lnTo>
                    <a:pt x="312827" y="0"/>
                  </a:lnTo>
                  <a:close/>
                </a:path>
              </a:pathLst>
            </a:custGeom>
            <a:solidFill>
              <a:srgbClr val="0E5C77">
                <a:alpha val="19999"/>
              </a:srgbClr>
            </a:solidFill>
          </p:spPr>
          <p:txBody>
            <a:bodyPr wrap="square" lIns="0" tIns="0" rIns="0" bIns="0" rtlCol="0"/>
            <a:lstStyle/>
            <a:p>
              <a:endParaRPr/>
            </a:p>
          </p:txBody>
        </p:sp>
        <p:sp>
          <p:nvSpPr>
            <p:cNvPr id="13" name="object 13">
              <a:extLst>
                <a:ext uri="{FF2B5EF4-FFF2-40B4-BE49-F238E27FC236}">
                  <a16:creationId xmlns:a16="http://schemas.microsoft.com/office/drawing/2014/main" id="{E815F2B0-E8A3-E494-B8FD-FEAD7DDF456A}"/>
                </a:ext>
              </a:extLst>
            </p:cNvPr>
            <p:cNvSpPr/>
            <p:nvPr/>
          </p:nvSpPr>
          <p:spPr>
            <a:xfrm>
              <a:off x="304371" y="530626"/>
              <a:ext cx="347219" cy="35240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14" name="object 14">
              <a:extLst>
                <a:ext uri="{FF2B5EF4-FFF2-40B4-BE49-F238E27FC236}">
                  <a16:creationId xmlns:a16="http://schemas.microsoft.com/office/drawing/2014/main" id="{C1CF5157-7353-D424-0299-651CBB82B636}"/>
                </a:ext>
              </a:extLst>
            </p:cNvPr>
            <p:cNvSpPr/>
            <p:nvPr/>
          </p:nvSpPr>
          <p:spPr>
            <a:xfrm>
              <a:off x="508301" y="1080912"/>
              <a:ext cx="292516" cy="2971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sp>
        <p:nvSpPr>
          <p:cNvPr id="2" name="Title 1">
            <a:extLst>
              <a:ext uri="{FF2B5EF4-FFF2-40B4-BE49-F238E27FC236}">
                <a16:creationId xmlns:a16="http://schemas.microsoft.com/office/drawing/2014/main" id="{E70AF5EC-C3A2-AE47-AC58-C795316B7127}"/>
              </a:ext>
            </a:extLst>
          </p:cNvPr>
          <p:cNvSpPr>
            <a:spLocks noGrp="1"/>
          </p:cNvSpPr>
          <p:nvPr userDrawn="1">
            <p:ph type="title"/>
          </p:nvPr>
        </p:nvSpPr>
        <p:spPr>
          <a:xfrm>
            <a:off x="2049107" y="476581"/>
            <a:ext cx="9282430" cy="752109"/>
          </a:xfrm>
        </p:spPr>
        <p:txBody>
          <a:bodyPr anchor="b">
            <a:normAutofit/>
          </a:bodyPr>
          <a:lstStyle>
            <a:lvl1pPr algn="r">
              <a:defRPr sz="4800">
                <a:solidFill>
                  <a:schemeClr val="bg1"/>
                </a:solidFill>
                <a:latin typeface="Quicksand" pitchFamily="2" charset="0"/>
              </a:defRPr>
            </a:lvl1pPr>
          </a:lstStyle>
          <a:p>
            <a:r>
              <a:rPr lang="en-GB"/>
              <a:t>Click to edit Master title style</a:t>
            </a:r>
            <a:endParaRPr lang="en-GB" dirty="0"/>
          </a:p>
        </p:txBody>
      </p:sp>
      <p:sp>
        <p:nvSpPr>
          <p:cNvPr id="35" name="object 10">
            <a:extLst>
              <a:ext uri="{FF2B5EF4-FFF2-40B4-BE49-F238E27FC236}">
                <a16:creationId xmlns:a16="http://schemas.microsoft.com/office/drawing/2014/main" id="{A0C72F04-F457-6AB5-12E0-833F45AA60AC}"/>
              </a:ext>
            </a:extLst>
          </p:cNvPr>
          <p:cNvSpPr/>
          <p:nvPr userDrawn="1"/>
        </p:nvSpPr>
        <p:spPr>
          <a:xfrm rot="10800000">
            <a:off x="11929385" y="3918569"/>
            <a:ext cx="767112" cy="726458"/>
          </a:xfrm>
          <a:custGeom>
            <a:avLst/>
            <a:gdLst/>
            <a:ahLst/>
            <a:cxnLst/>
            <a:rect l="l" t="t" r="r" b="b"/>
            <a:pathLst>
              <a:path w="788035" h="800735">
                <a:moveTo>
                  <a:pt x="393953" y="0"/>
                </a:moveTo>
                <a:lnTo>
                  <a:pt x="348010" y="2693"/>
                </a:lnTo>
                <a:lnTo>
                  <a:pt x="303623" y="10573"/>
                </a:lnTo>
                <a:lnTo>
                  <a:pt x="261088" y="23340"/>
                </a:lnTo>
                <a:lnTo>
                  <a:pt x="220702" y="40693"/>
                </a:lnTo>
                <a:lnTo>
                  <a:pt x="182759" y="62331"/>
                </a:lnTo>
                <a:lnTo>
                  <a:pt x="147555" y="87955"/>
                </a:lnTo>
                <a:lnTo>
                  <a:pt x="115385" y="117263"/>
                </a:lnTo>
                <a:lnTo>
                  <a:pt x="86546" y="149956"/>
                </a:lnTo>
                <a:lnTo>
                  <a:pt x="61333" y="185733"/>
                </a:lnTo>
                <a:lnTo>
                  <a:pt x="40041" y="224294"/>
                </a:lnTo>
                <a:lnTo>
                  <a:pt x="22966" y="265338"/>
                </a:lnTo>
                <a:lnTo>
                  <a:pt x="10404" y="308566"/>
                </a:lnTo>
                <a:lnTo>
                  <a:pt x="2650" y="353675"/>
                </a:lnTo>
                <a:lnTo>
                  <a:pt x="0" y="400367"/>
                </a:lnTo>
                <a:lnTo>
                  <a:pt x="2650" y="447056"/>
                </a:lnTo>
                <a:lnTo>
                  <a:pt x="10404" y="492164"/>
                </a:lnTo>
                <a:lnTo>
                  <a:pt x="22966" y="535389"/>
                </a:lnTo>
                <a:lnTo>
                  <a:pt x="40041" y="576432"/>
                </a:lnTo>
                <a:lnTo>
                  <a:pt x="61333" y="614991"/>
                </a:lnTo>
                <a:lnTo>
                  <a:pt x="86546" y="650767"/>
                </a:lnTo>
                <a:lnTo>
                  <a:pt x="115385" y="683460"/>
                </a:lnTo>
                <a:lnTo>
                  <a:pt x="147555" y="712767"/>
                </a:lnTo>
                <a:lnTo>
                  <a:pt x="182759" y="738391"/>
                </a:lnTo>
                <a:lnTo>
                  <a:pt x="220702" y="760029"/>
                </a:lnTo>
                <a:lnTo>
                  <a:pt x="261088" y="777381"/>
                </a:lnTo>
                <a:lnTo>
                  <a:pt x="303623" y="790148"/>
                </a:lnTo>
                <a:lnTo>
                  <a:pt x="348010" y="798028"/>
                </a:lnTo>
                <a:lnTo>
                  <a:pt x="393953" y="800722"/>
                </a:lnTo>
                <a:lnTo>
                  <a:pt x="439897" y="798028"/>
                </a:lnTo>
                <a:lnTo>
                  <a:pt x="484284" y="790148"/>
                </a:lnTo>
                <a:lnTo>
                  <a:pt x="526819" y="777381"/>
                </a:lnTo>
                <a:lnTo>
                  <a:pt x="567205" y="760029"/>
                </a:lnTo>
                <a:lnTo>
                  <a:pt x="605148" y="738391"/>
                </a:lnTo>
                <a:lnTo>
                  <a:pt x="640352" y="712767"/>
                </a:lnTo>
                <a:lnTo>
                  <a:pt x="672522" y="683460"/>
                </a:lnTo>
                <a:lnTo>
                  <a:pt x="701361" y="650767"/>
                </a:lnTo>
                <a:lnTo>
                  <a:pt x="726574" y="614991"/>
                </a:lnTo>
                <a:lnTo>
                  <a:pt x="747866" y="576432"/>
                </a:lnTo>
                <a:lnTo>
                  <a:pt x="764941" y="535389"/>
                </a:lnTo>
                <a:lnTo>
                  <a:pt x="777503" y="492164"/>
                </a:lnTo>
                <a:lnTo>
                  <a:pt x="785257" y="447056"/>
                </a:lnTo>
                <a:lnTo>
                  <a:pt x="787907" y="400367"/>
                </a:lnTo>
                <a:lnTo>
                  <a:pt x="785257" y="353675"/>
                </a:lnTo>
                <a:lnTo>
                  <a:pt x="777503" y="308566"/>
                </a:lnTo>
                <a:lnTo>
                  <a:pt x="764941" y="265338"/>
                </a:lnTo>
                <a:lnTo>
                  <a:pt x="747866" y="224294"/>
                </a:lnTo>
                <a:lnTo>
                  <a:pt x="726574" y="185733"/>
                </a:lnTo>
                <a:lnTo>
                  <a:pt x="701361" y="149956"/>
                </a:lnTo>
                <a:lnTo>
                  <a:pt x="672522" y="117263"/>
                </a:lnTo>
                <a:lnTo>
                  <a:pt x="640352" y="87955"/>
                </a:lnTo>
                <a:lnTo>
                  <a:pt x="605148" y="62331"/>
                </a:lnTo>
                <a:lnTo>
                  <a:pt x="567205" y="40693"/>
                </a:lnTo>
                <a:lnTo>
                  <a:pt x="526819" y="23340"/>
                </a:lnTo>
                <a:lnTo>
                  <a:pt x="484284" y="10573"/>
                </a:lnTo>
                <a:lnTo>
                  <a:pt x="439897" y="2693"/>
                </a:lnTo>
                <a:lnTo>
                  <a:pt x="393953" y="0"/>
                </a:lnTo>
                <a:close/>
              </a:path>
            </a:pathLst>
          </a:custGeom>
          <a:solidFill>
            <a:srgbClr val="0E5C77">
              <a:alpha val="19999"/>
            </a:srgbClr>
          </a:solidFill>
        </p:spPr>
        <p:txBody>
          <a:bodyPr wrap="square" lIns="0" tIns="0" rIns="0" bIns="0" rtlCol="0"/>
          <a:lstStyle/>
          <a:p>
            <a:endParaRPr dirty="0"/>
          </a:p>
        </p:txBody>
      </p:sp>
      <p:sp>
        <p:nvSpPr>
          <p:cNvPr id="36" name="object 12">
            <a:extLst>
              <a:ext uri="{FF2B5EF4-FFF2-40B4-BE49-F238E27FC236}">
                <a16:creationId xmlns:a16="http://schemas.microsoft.com/office/drawing/2014/main" id="{BED36AC7-786D-8EDD-B9F6-31DD1F862F88}"/>
              </a:ext>
            </a:extLst>
          </p:cNvPr>
          <p:cNvSpPr/>
          <p:nvPr userDrawn="1"/>
        </p:nvSpPr>
        <p:spPr>
          <a:xfrm rot="10800000">
            <a:off x="11955863" y="5877240"/>
            <a:ext cx="638498" cy="334035"/>
          </a:xfrm>
          <a:custGeom>
            <a:avLst/>
            <a:gdLst/>
            <a:ahLst/>
            <a:cxnLst/>
            <a:rect l="l" t="t" r="r" b="b"/>
            <a:pathLst>
              <a:path w="440055" h="253364">
                <a:moveTo>
                  <a:pt x="312827" y="0"/>
                </a:moveTo>
                <a:lnTo>
                  <a:pt x="0" y="0"/>
                </a:lnTo>
                <a:lnTo>
                  <a:pt x="0" y="253365"/>
                </a:lnTo>
                <a:lnTo>
                  <a:pt x="312827" y="253365"/>
                </a:lnTo>
                <a:lnTo>
                  <a:pt x="362132" y="243409"/>
                </a:lnTo>
                <a:lnTo>
                  <a:pt x="402400" y="216260"/>
                </a:lnTo>
                <a:lnTo>
                  <a:pt x="429552" y="175992"/>
                </a:lnTo>
                <a:lnTo>
                  <a:pt x="439510" y="126682"/>
                </a:lnTo>
                <a:lnTo>
                  <a:pt x="429552" y="77372"/>
                </a:lnTo>
                <a:lnTo>
                  <a:pt x="402400" y="37104"/>
                </a:lnTo>
                <a:lnTo>
                  <a:pt x="362132" y="9955"/>
                </a:lnTo>
                <a:lnTo>
                  <a:pt x="312827" y="0"/>
                </a:lnTo>
                <a:close/>
              </a:path>
            </a:pathLst>
          </a:custGeom>
          <a:solidFill>
            <a:srgbClr val="0E5C77">
              <a:alpha val="19999"/>
            </a:srgbClr>
          </a:solidFill>
        </p:spPr>
        <p:txBody>
          <a:bodyPr wrap="square" lIns="0" tIns="0" rIns="0" bIns="0" rtlCol="0"/>
          <a:lstStyle/>
          <a:p>
            <a:endParaRPr/>
          </a:p>
        </p:txBody>
      </p:sp>
    </p:spTree>
    <p:extLst>
      <p:ext uri="{BB962C8B-B14F-4D97-AF65-F5344CB8AC3E}">
        <p14:creationId xmlns:p14="http://schemas.microsoft.com/office/powerpoint/2010/main" val="2733994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 Purple">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2"/>
          </a:solidFill>
        </p:spPr>
        <p:txBody>
          <a:bodyPr wrap="square" lIns="0" tIns="0" rIns="0" bIns="0" rtlCol="0"/>
          <a:lstStyle/>
          <a:p>
            <a:endParaRPr sz="200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0724100" y="6405519"/>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pic>
        <p:nvPicPr>
          <p:cNvPr id="19" name="Picture 18" descr="A picture containing text&#10;&#10;Description automatically generated">
            <a:extLst>
              <a:ext uri="{FF2B5EF4-FFF2-40B4-BE49-F238E27FC236}">
                <a16:creationId xmlns:a16="http://schemas.microsoft.com/office/drawing/2014/main" id="{912BFDD1-69DB-D848-4E1F-9342E314FF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58512" y="5755005"/>
            <a:ext cx="887325" cy="866809"/>
          </a:xfrm>
          <a:prstGeom prst="rect">
            <a:avLst/>
          </a:prstGeom>
        </p:spPr>
      </p:pic>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46163" y="6114954"/>
            <a:ext cx="8909745" cy="365125"/>
          </a:xfrm>
          <a:prstGeom prst="rect">
            <a:avLst/>
          </a:prstGeom>
        </p:spPr>
        <p:txBody>
          <a:bodyPr/>
          <a:lstStyle>
            <a:lvl1pPr>
              <a:defRPr sz="1400">
                <a:solidFill>
                  <a:schemeClr val="bg1"/>
                </a:solidFill>
              </a:defRPr>
            </a:lvl1pPr>
          </a:lstStyle>
          <a:p>
            <a:endParaRPr lang="en-GB" dirty="0"/>
          </a:p>
        </p:txBody>
      </p:sp>
      <p:sp>
        <p:nvSpPr>
          <p:cNvPr id="4" name="object 3">
            <a:extLst>
              <a:ext uri="{FF2B5EF4-FFF2-40B4-BE49-F238E27FC236}">
                <a16:creationId xmlns:a16="http://schemas.microsoft.com/office/drawing/2014/main" id="{20B4B95D-64D5-9E5B-BAC5-0B7670771DF2}"/>
              </a:ext>
            </a:extLst>
          </p:cNvPr>
          <p:cNvSpPr/>
          <p:nvPr userDrawn="1"/>
        </p:nvSpPr>
        <p:spPr>
          <a:xfrm>
            <a:off x="9598" y="0"/>
            <a:ext cx="3603472" cy="4812692"/>
          </a:xfrm>
          <a:custGeom>
            <a:avLst/>
            <a:gdLst/>
            <a:ahLst/>
            <a:cxnLst/>
            <a:rect l="l" t="t" r="r" b="b"/>
            <a:pathLst>
              <a:path w="3973829" h="5307330">
                <a:moveTo>
                  <a:pt x="71374" y="1940839"/>
                </a:moveTo>
                <a:lnTo>
                  <a:pt x="65620" y="1897291"/>
                </a:lnTo>
                <a:lnTo>
                  <a:pt x="49364" y="1858149"/>
                </a:lnTo>
                <a:lnTo>
                  <a:pt x="24168" y="1824990"/>
                </a:lnTo>
                <a:lnTo>
                  <a:pt x="0" y="1806016"/>
                </a:lnTo>
                <a:lnTo>
                  <a:pt x="0" y="2075662"/>
                </a:lnTo>
                <a:lnTo>
                  <a:pt x="24168" y="2056688"/>
                </a:lnTo>
                <a:lnTo>
                  <a:pt x="49364" y="2023529"/>
                </a:lnTo>
                <a:lnTo>
                  <a:pt x="65620" y="1984387"/>
                </a:lnTo>
                <a:lnTo>
                  <a:pt x="71374" y="1940839"/>
                </a:lnTo>
                <a:close/>
              </a:path>
              <a:path w="3973829" h="5307330">
                <a:moveTo>
                  <a:pt x="184327" y="5114302"/>
                </a:moveTo>
                <a:lnTo>
                  <a:pt x="176174" y="5068062"/>
                </a:lnTo>
                <a:lnTo>
                  <a:pt x="156235" y="5024856"/>
                </a:lnTo>
                <a:lnTo>
                  <a:pt x="124650" y="4987137"/>
                </a:lnTo>
                <a:lnTo>
                  <a:pt x="116395" y="4979378"/>
                </a:lnTo>
                <a:lnTo>
                  <a:pt x="100291" y="4963541"/>
                </a:lnTo>
                <a:lnTo>
                  <a:pt x="77470" y="4939919"/>
                </a:lnTo>
                <a:lnTo>
                  <a:pt x="49022" y="4908791"/>
                </a:lnTo>
                <a:lnTo>
                  <a:pt x="16103" y="4870462"/>
                </a:lnTo>
                <a:lnTo>
                  <a:pt x="0" y="4850384"/>
                </a:lnTo>
                <a:lnTo>
                  <a:pt x="0" y="5306657"/>
                </a:lnTo>
                <a:lnTo>
                  <a:pt x="38061" y="5302923"/>
                </a:lnTo>
                <a:lnTo>
                  <a:pt x="107365" y="5272710"/>
                </a:lnTo>
                <a:lnTo>
                  <a:pt x="136918" y="5246446"/>
                </a:lnTo>
                <a:lnTo>
                  <a:pt x="164833" y="5205958"/>
                </a:lnTo>
                <a:lnTo>
                  <a:pt x="180594" y="5161089"/>
                </a:lnTo>
                <a:lnTo>
                  <a:pt x="184327" y="5114302"/>
                </a:lnTo>
                <a:close/>
              </a:path>
              <a:path w="3973829" h="5307330">
                <a:moveTo>
                  <a:pt x="293878" y="645617"/>
                </a:moveTo>
                <a:lnTo>
                  <a:pt x="285864" y="595109"/>
                </a:lnTo>
                <a:lnTo>
                  <a:pt x="263537" y="551243"/>
                </a:lnTo>
                <a:lnTo>
                  <a:pt x="229501" y="516661"/>
                </a:lnTo>
                <a:lnTo>
                  <a:pt x="186334" y="493979"/>
                </a:lnTo>
                <a:lnTo>
                  <a:pt x="136639" y="485825"/>
                </a:lnTo>
                <a:lnTo>
                  <a:pt x="86944" y="493979"/>
                </a:lnTo>
                <a:lnTo>
                  <a:pt x="43776" y="516661"/>
                </a:lnTo>
                <a:lnTo>
                  <a:pt x="9740" y="551243"/>
                </a:lnTo>
                <a:lnTo>
                  <a:pt x="0" y="570395"/>
                </a:lnTo>
                <a:lnTo>
                  <a:pt x="0" y="720839"/>
                </a:lnTo>
                <a:lnTo>
                  <a:pt x="9740" y="739990"/>
                </a:lnTo>
                <a:lnTo>
                  <a:pt x="43776" y="774585"/>
                </a:lnTo>
                <a:lnTo>
                  <a:pt x="86944" y="797267"/>
                </a:lnTo>
                <a:lnTo>
                  <a:pt x="136639" y="805408"/>
                </a:lnTo>
                <a:lnTo>
                  <a:pt x="186334" y="797267"/>
                </a:lnTo>
                <a:lnTo>
                  <a:pt x="229501" y="774585"/>
                </a:lnTo>
                <a:lnTo>
                  <a:pt x="263537" y="739990"/>
                </a:lnTo>
                <a:lnTo>
                  <a:pt x="285864" y="696125"/>
                </a:lnTo>
                <a:lnTo>
                  <a:pt x="293878" y="645617"/>
                </a:lnTo>
                <a:close/>
              </a:path>
              <a:path w="3973829" h="5307330">
                <a:moveTo>
                  <a:pt x="503135" y="1213459"/>
                </a:moveTo>
                <a:lnTo>
                  <a:pt x="498081" y="1168908"/>
                </a:lnTo>
                <a:lnTo>
                  <a:pt x="483692" y="1128014"/>
                </a:lnTo>
                <a:lnTo>
                  <a:pt x="461124" y="1091933"/>
                </a:lnTo>
                <a:lnTo>
                  <a:pt x="431520" y="1061834"/>
                </a:lnTo>
                <a:lnTo>
                  <a:pt x="396011" y="1038898"/>
                </a:lnTo>
                <a:lnTo>
                  <a:pt x="355777" y="1024280"/>
                </a:lnTo>
                <a:lnTo>
                  <a:pt x="311937" y="1019149"/>
                </a:lnTo>
                <a:lnTo>
                  <a:pt x="268097" y="1024280"/>
                </a:lnTo>
                <a:lnTo>
                  <a:pt x="227850" y="1038898"/>
                </a:lnTo>
                <a:lnTo>
                  <a:pt x="192354" y="1061834"/>
                </a:lnTo>
                <a:lnTo>
                  <a:pt x="162737" y="1091933"/>
                </a:lnTo>
                <a:lnTo>
                  <a:pt x="140169" y="1128014"/>
                </a:lnTo>
                <a:lnTo>
                  <a:pt x="125780" y="1168908"/>
                </a:lnTo>
                <a:lnTo>
                  <a:pt x="120738" y="1213459"/>
                </a:lnTo>
                <a:lnTo>
                  <a:pt x="125780" y="1258011"/>
                </a:lnTo>
                <a:lnTo>
                  <a:pt x="140169" y="1298917"/>
                </a:lnTo>
                <a:lnTo>
                  <a:pt x="162737" y="1334985"/>
                </a:lnTo>
                <a:lnTo>
                  <a:pt x="192354" y="1365084"/>
                </a:lnTo>
                <a:lnTo>
                  <a:pt x="227850" y="1388021"/>
                </a:lnTo>
                <a:lnTo>
                  <a:pt x="268097" y="1402638"/>
                </a:lnTo>
                <a:lnTo>
                  <a:pt x="311937" y="1407769"/>
                </a:lnTo>
                <a:lnTo>
                  <a:pt x="355777" y="1402638"/>
                </a:lnTo>
                <a:lnTo>
                  <a:pt x="396011" y="1388021"/>
                </a:lnTo>
                <a:lnTo>
                  <a:pt x="431520" y="1365084"/>
                </a:lnTo>
                <a:lnTo>
                  <a:pt x="461124" y="1334985"/>
                </a:lnTo>
                <a:lnTo>
                  <a:pt x="483692" y="1298917"/>
                </a:lnTo>
                <a:lnTo>
                  <a:pt x="498081" y="1258011"/>
                </a:lnTo>
                <a:lnTo>
                  <a:pt x="503135" y="1213459"/>
                </a:lnTo>
                <a:close/>
              </a:path>
              <a:path w="3973829" h="5307330">
                <a:moveTo>
                  <a:pt x="545719" y="4454322"/>
                </a:moveTo>
                <a:lnTo>
                  <a:pt x="535774" y="4405007"/>
                </a:lnTo>
                <a:lnTo>
                  <a:pt x="508635" y="4364736"/>
                </a:lnTo>
                <a:lnTo>
                  <a:pt x="468376" y="4337596"/>
                </a:lnTo>
                <a:lnTo>
                  <a:pt x="419061" y="4327639"/>
                </a:lnTo>
                <a:lnTo>
                  <a:pt x="0" y="4327639"/>
                </a:lnTo>
                <a:lnTo>
                  <a:pt x="0" y="4581004"/>
                </a:lnTo>
                <a:lnTo>
                  <a:pt x="419061" y="4581004"/>
                </a:lnTo>
                <a:lnTo>
                  <a:pt x="468376" y="4571047"/>
                </a:lnTo>
                <a:lnTo>
                  <a:pt x="508635" y="4543895"/>
                </a:lnTo>
                <a:lnTo>
                  <a:pt x="535774" y="4503623"/>
                </a:lnTo>
                <a:lnTo>
                  <a:pt x="545719" y="4454322"/>
                </a:lnTo>
                <a:close/>
              </a:path>
              <a:path w="3973829" h="5307330">
                <a:moveTo>
                  <a:pt x="929068" y="3906012"/>
                </a:moveTo>
                <a:lnTo>
                  <a:pt x="919124" y="3856710"/>
                </a:lnTo>
                <a:lnTo>
                  <a:pt x="891984" y="3816439"/>
                </a:lnTo>
                <a:lnTo>
                  <a:pt x="851725" y="3789286"/>
                </a:lnTo>
                <a:lnTo>
                  <a:pt x="802411" y="3779329"/>
                </a:lnTo>
                <a:lnTo>
                  <a:pt x="0" y="3779329"/>
                </a:lnTo>
                <a:lnTo>
                  <a:pt x="0" y="4032694"/>
                </a:lnTo>
                <a:lnTo>
                  <a:pt x="802411" y="4032694"/>
                </a:lnTo>
                <a:lnTo>
                  <a:pt x="851725" y="4022737"/>
                </a:lnTo>
                <a:lnTo>
                  <a:pt x="891984" y="3995585"/>
                </a:lnTo>
                <a:lnTo>
                  <a:pt x="919124" y="3955326"/>
                </a:lnTo>
                <a:lnTo>
                  <a:pt x="929068" y="3906012"/>
                </a:lnTo>
                <a:close/>
              </a:path>
              <a:path w="3973829" h="5307330">
                <a:moveTo>
                  <a:pt x="1123670" y="73621"/>
                </a:moveTo>
                <a:lnTo>
                  <a:pt x="1113713" y="24307"/>
                </a:lnTo>
                <a:lnTo>
                  <a:pt x="1097343" y="0"/>
                </a:lnTo>
                <a:lnTo>
                  <a:pt x="461149" y="0"/>
                </a:lnTo>
                <a:lnTo>
                  <a:pt x="444779" y="24307"/>
                </a:lnTo>
                <a:lnTo>
                  <a:pt x="434835" y="73621"/>
                </a:lnTo>
                <a:lnTo>
                  <a:pt x="444779" y="122936"/>
                </a:lnTo>
                <a:lnTo>
                  <a:pt x="471906" y="163195"/>
                </a:lnTo>
                <a:lnTo>
                  <a:pt x="512165" y="190347"/>
                </a:lnTo>
                <a:lnTo>
                  <a:pt x="561492" y="200304"/>
                </a:lnTo>
                <a:lnTo>
                  <a:pt x="997013" y="200304"/>
                </a:lnTo>
                <a:lnTo>
                  <a:pt x="1046327" y="190347"/>
                </a:lnTo>
                <a:lnTo>
                  <a:pt x="1086586" y="163195"/>
                </a:lnTo>
                <a:lnTo>
                  <a:pt x="1113713" y="122936"/>
                </a:lnTo>
                <a:lnTo>
                  <a:pt x="1123670" y="73621"/>
                </a:lnTo>
                <a:close/>
              </a:path>
              <a:path w="3973829" h="5307330">
                <a:moveTo>
                  <a:pt x="1418945" y="3321431"/>
                </a:moveTo>
                <a:lnTo>
                  <a:pt x="1413903" y="3276879"/>
                </a:lnTo>
                <a:lnTo>
                  <a:pt x="1399514" y="3235972"/>
                </a:lnTo>
                <a:lnTo>
                  <a:pt x="1376946" y="3199904"/>
                </a:lnTo>
                <a:lnTo>
                  <a:pt x="1347343" y="3169805"/>
                </a:lnTo>
                <a:lnTo>
                  <a:pt x="1311833" y="3146869"/>
                </a:lnTo>
                <a:lnTo>
                  <a:pt x="1271587" y="3132251"/>
                </a:lnTo>
                <a:lnTo>
                  <a:pt x="1227747" y="3127121"/>
                </a:lnTo>
                <a:lnTo>
                  <a:pt x="1183906" y="3132251"/>
                </a:lnTo>
                <a:lnTo>
                  <a:pt x="1143660" y="3146869"/>
                </a:lnTo>
                <a:lnTo>
                  <a:pt x="1108163" y="3169805"/>
                </a:lnTo>
                <a:lnTo>
                  <a:pt x="1078560" y="3199904"/>
                </a:lnTo>
                <a:lnTo>
                  <a:pt x="1055979" y="3235972"/>
                </a:lnTo>
                <a:lnTo>
                  <a:pt x="1041603" y="3276879"/>
                </a:lnTo>
                <a:lnTo>
                  <a:pt x="1036548" y="3321431"/>
                </a:lnTo>
                <a:lnTo>
                  <a:pt x="1041603" y="3365982"/>
                </a:lnTo>
                <a:lnTo>
                  <a:pt x="1055979" y="3406876"/>
                </a:lnTo>
                <a:lnTo>
                  <a:pt x="1078560" y="3442957"/>
                </a:lnTo>
                <a:lnTo>
                  <a:pt x="1108163" y="3473056"/>
                </a:lnTo>
                <a:lnTo>
                  <a:pt x="1143660" y="3495992"/>
                </a:lnTo>
                <a:lnTo>
                  <a:pt x="1183906" y="3510610"/>
                </a:lnTo>
                <a:lnTo>
                  <a:pt x="1227747" y="3515741"/>
                </a:lnTo>
                <a:lnTo>
                  <a:pt x="1271587" y="3510610"/>
                </a:lnTo>
                <a:lnTo>
                  <a:pt x="1311833" y="3495992"/>
                </a:lnTo>
                <a:lnTo>
                  <a:pt x="1347343" y="3473056"/>
                </a:lnTo>
                <a:lnTo>
                  <a:pt x="1376946" y="3442957"/>
                </a:lnTo>
                <a:lnTo>
                  <a:pt x="1399514" y="3406876"/>
                </a:lnTo>
                <a:lnTo>
                  <a:pt x="1413903" y="3365982"/>
                </a:lnTo>
                <a:lnTo>
                  <a:pt x="1418945" y="3321431"/>
                </a:lnTo>
                <a:close/>
              </a:path>
              <a:path w="3973829" h="5307330">
                <a:moveTo>
                  <a:pt x="1624139" y="3898176"/>
                </a:moveTo>
                <a:lnTo>
                  <a:pt x="1619084" y="3853624"/>
                </a:lnTo>
                <a:lnTo>
                  <a:pt x="1604708" y="3812730"/>
                </a:lnTo>
                <a:lnTo>
                  <a:pt x="1582140" y="3776649"/>
                </a:lnTo>
                <a:lnTo>
                  <a:pt x="1552524" y="3746550"/>
                </a:lnTo>
                <a:lnTo>
                  <a:pt x="1517027" y="3723614"/>
                </a:lnTo>
                <a:lnTo>
                  <a:pt x="1476781" y="3708997"/>
                </a:lnTo>
                <a:lnTo>
                  <a:pt x="1432941" y="3703866"/>
                </a:lnTo>
                <a:lnTo>
                  <a:pt x="1389100" y="3708997"/>
                </a:lnTo>
                <a:lnTo>
                  <a:pt x="1348854" y="3723614"/>
                </a:lnTo>
                <a:lnTo>
                  <a:pt x="1313357" y="3746550"/>
                </a:lnTo>
                <a:lnTo>
                  <a:pt x="1283741" y="3776649"/>
                </a:lnTo>
                <a:lnTo>
                  <a:pt x="1261173" y="3812730"/>
                </a:lnTo>
                <a:lnTo>
                  <a:pt x="1246784" y="3853624"/>
                </a:lnTo>
                <a:lnTo>
                  <a:pt x="1241742" y="3898176"/>
                </a:lnTo>
                <a:lnTo>
                  <a:pt x="1246784" y="3942727"/>
                </a:lnTo>
                <a:lnTo>
                  <a:pt x="1261173" y="3983634"/>
                </a:lnTo>
                <a:lnTo>
                  <a:pt x="1283741" y="4019702"/>
                </a:lnTo>
                <a:lnTo>
                  <a:pt x="1313357" y="4049801"/>
                </a:lnTo>
                <a:lnTo>
                  <a:pt x="1348854" y="4072737"/>
                </a:lnTo>
                <a:lnTo>
                  <a:pt x="1389100" y="4087355"/>
                </a:lnTo>
                <a:lnTo>
                  <a:pt x="1432941" y="4092486"/>
                </a:lnTo>
                <a:lnTo>
                  <a:pt x="1476781" y="4087355"/>
                </a:lnTo>
                <a:lnTo>
                  <a:pt x="1517027" y="4072737"/>
                </a:lnTo>
                <a:lnTo>
                  <a:pt x="1552524" y="4049801"/>
                </a:lnTo>
                <a:lnTo>
                  <a:pt x="1582140" y="4019702"/>
                </a:lnTo>
                <a:lnTo>
                  <a:pt x="1604708" y="3983634"/>
                </a:lnTo>
                <a:lnTo>
                  <a:pt x="1619084" y="3942727"/>
                </a:lnTo>
                <a:lnTo>
                  <a:pt x="1624139" y="3898176"/>
                </a:lnTo>
                <a:close/>
              </a:path>
              <a:path w="3973829" h="5307330">
                <a:moveTo>
                  <a:pt x="1860181" y="2541765"/>
                </a:moveTo>
                <a:lnTo>
                  <a:pt x="1856193" y="2496591"/>
                </a:lnTo>
                <a:lnTo>
                  <a:pt x="1844713" y="2454059"/>
                </a:lnTo>
                <a:lnTo>
                  <a:pt x="1826412" y="2414905"/>
                </a:lnTo>
                <a:lnTo>
                  <a:pt x="1802015" y="2379827"/>
                </a:lnTo>
                <a:lnTo>
                  <a:pt x="1772208" y="2349538"/>
                </a:lnTo>
                <a:lnTo>
                  <a:pt x="1737690" y="2324735"/>
                </a:lnTo>
                <a:lnTo>
                  <a:pt x="1699158" y="2306142"/>
                </a:lnTo>
                <a:lnTo>
                  <a:pt x="1657324" y="2294471"/>
                </a:lnTo>
                <a:lnTo>
                  <a:pt x="1612861" y="2290419"/>
                </a:lnTo>
                <a:lnTo>
                  <a:pt x="1568411" y="2294471"/>
                </a:lnTo>
                <a:lnTo>
                  <a:pt x="1526565" y="2306142"/>
                </a:lnTo>
                <a:lnTo>
                  <a:pt x="1488033" y="2324735"/>
                </a:lnTo>
                <a:lnTo>
                  <a:pt x="1453515" y="2349538"/>
                </a:lnTo>
                <a:lnTo>
                  <a:pt x="1423708" y="2379827"/>
                </a:lnTo>
                <a:lnTo>
                  <a:pt x="1399311" y="2414905"/>
                </a:lnTo>
                <a:lnTo>
                  <a:pt x="1381023" y="2454059"/>
                </a:lnTo>
                <a:lnTo>
                  <a:pt x="1369529" y="2496591"/>
                </a:lnTo>
                <a:lnTo>
                  <a:pt x="1365542" y="2541765"/>
                </a:lnTo>
                <a:lnTo>
                  <a:pt x="1369529" y="2586939"/>
                </a:lnTo>
                <a:lnTo>
                  <a:pt x="1381023" y="2629471"/>
                </a:lnTo>
                <a:lnTo>
                  <a:pt x="1399311" y="2668625"/>
                </a:lnTo>
                <a:lnTo>
                  <a:pt x="1423708" y="2703703"/>
                </a:lnTo>
                <a:lnTo>
                  <a:pt x="1453515" y="2733992"/>
                </a:lnTo>
                <a:lnTo>
                  <a:pt x="1488033" y="2758795"/>
                </a:lnTo>
                <a:lnTo>
                  <a:pt x="1526565" y="2777388"/>
                </a:lnTo>
                <a:lnTo>
                  <a:pt x="1568411" y="2789059"/>
                </a:lnTo>
                <a:lnTo>
                  <a:pt x="1612861" y="2793111"/>
                </a:lnTo>
                <a:lnTo>
                  <a:pt x="1657324" y="2789059"/>
                </a:lnTo>
                <a:lnTo>
                  <a:pt x="1699158" y="2777388"/>
                </a:lnTo>
                <a:lnTo>
                  <a:pt x="1737690" y="2758795"/>
                </a:lnTo>
                <a:lnTo>
                  <a:pt x="1772208" y="2733992"/>
                </a:lnTo>
                <a:lnTo>
                  <a:pt x="1802015" y="2703703"/>
                </a:lnTo>
                <a:lnTo>
                  <a:pt x="1826412" y="2668625"/>
                </a:lnTo>
                <a:lnTo>
                  <a:pt x="1844713" y="2629471"/>
                </a:lnTo>
                <a:lnTo>
                  <a:pt x="1856193" y="2586939"/>
                </a:lnTo>
                <a:lnTo>
                  <a:pt x="1860181" y="2541765"/>
                </a:lnTo>
                <a:close/>
              </a:path>
              <a:path w="3973829" h="5307330">
                <a:moveTo>
                  <a:pt x="2167483" y="408241"/>
                </a:moveTo>
                <a:lnTo>
                  <a:pt x="2166924" y="335267"/>
                </a:lnTo>
                <a:lnTo>
                  <a:pt x="2162899" y="264515"/>
                </a:lnTo>
                <a:lnTo>
                  <a:pt x="2155672" y="196011"/>
                </a:lnTo>
                <a:lnTo>
                  <a:pt x="2145474" y="129794"/>
                </a:lnTo>
                <a:lnTo>
                  <a:pt x="2132596" y="65874"/>
                </a:lnTo>
                <a:lnTo>
                  <a:pt x="2117267" y="4292"/>
                </a:lnTo>
                <a:lnTo>
                  <a:pt x="2115997" y="12"/>
                </a:lnTo>
                <a:lnTo>
                  <a:pt x="1283462" y="12"/>
                </a:lnTo>
                <a:lnTo>
                  <a:pt x="1267079" y="24307"/>
                </a:lnTo>
                <a:lnTo>
                  <a:pt x="1257134" y="73621"/>
                </a:lnTo>
                <a:lnTo>
                  <a:pt x="1267079" y="122936"/>
                </a:lnTo>
                <a:lnTo>
                  <a:pt x="1294218" y="163195"/>
                </a:lnTo>
                <a:lnTo>
                  <a:pt x="1334477" y="190347"/>
                </a:lnTo>
                <a:lnTo>
                  <a:pt x="1383792" y="200304"/>
                </a:lnTo>
                <a:lnTo>
                  <a:pt x="1784172" y="200304"/>
                </a:lnTo>
                <a:lnTo>
                  <a:pt x="1791182" y="247345"/>
                </a:lnTo>
                <a:lnTo>
                  <a:pt x="1796199" y="295897"/>
                </a:lnTo>
                <a:lnTo>
                  <a:pt x="1799069" y="345973"/>
                </a:lnTo>
                <a:lnTo>
                  <a:pt x="1799653" y="397535"/>
                </a:lnTo>
                <a:lnTo>
                  <a:pt x="1797761" y="450596"/>
                </a:lnTo>
                <a:lnTo>
                  <a:pt x="1793240" y="505142"/>
                </a:lnTo>
                <a:lnTo>
                  <a:pt x="1786153" y="503910"/>
                </a:lnTo>
                <a:lnTo>
                  <a:pt x="1778977" y="502945"/>
                </a:lnTo>
                <a:lnTo>
                  <a:pt x="749782" y="502945"/>
                </a:lnTo>
                <a:lnTo>
                  <a:pt x="700468" y="512902"/>
                </a:lnTo>
                <a:lnTo>
                  <a:pt x="660209" y="540054"/>
                </a:lnTo>
                <a:lnTo>
                  <a:pt x="633069" y="580326"/>
                </a:lnTo>
                <a:lnTo>
                  <a:pt x="623125" y="629627"/>
                </a:lnTo>
                <a:lnTo>
                  <a:pt x="633069" y="678942"/>
                </a:lnTo>
                <a:lnTo>
                  <a:pt x="660209" y="719213"/>
                </a:lnTo>
                <a:lnTo>
                  <a:pt x="700468" y="746366"/>
                </a:lnTo>
                <a:lnTo>
                  <a:pt x="749782" y="756323"/>
                </a:lnTo>
                <a:lnTo>
                  <a:pt x="1732711" y="756323"/>
                </a:lnTo>
                <a:lnTo>
                  <a:pt x="1714741" y="802106"/>
                </a:lnTo>
                <a:lnTo>
                  <a:pt x="1694802" y="847928"/>
                </a:lnTo>
                <a:lnTo>
                  <a:pt x="1672983" y="893800"/>
                </a:lnTo>
                <a:lnTo>
                  <a:pt x="1649349" y="939711"/>
                </a:lnTo>
                <a:lnTo>
                  <a:pt x="1623949" y="985634"/>
                </a:lnTo>
                <a:lnTo>
                  <a:pt x="1596847" y="1031557"/>
                </a:lnTo>
                <a:lnTo>
                  <a:pt x="1568132" y="1077493"/>
                </a:lnTo>
                <a:lnTo>
                  <a:pt x="805383" y="1077493"/>
                </a:lnTo>
                <a:lnTo>
                  <a:pt x="756069" y="1087450"/>
                </a:lnTo>
                <a:lnTo>
                  <a:pt x="715810" y="1114602"/>
                </a:lnTo>
                <a:lnTo>
                  <a:pt x="688670" y="1154874"/>
                </a:lnTo>
                <a:lnTo>
                  <a:pt x="678726" y="1204175"/>
                </a:lnTo>
                <a:lnTo>
                  <a:pt x="688670" y="1253490"/>
                </a:lnTo>
                <a:lnTo>
                  <a:pt x="715810" y="1293749"/>
                </a:lnTo>
                <a:lnTo>
                  <a:pt x="756069" y="1320901"/>
                </a:lnTo>
                <a:lnTo>
                  <a:pt x="805383" y="1330858"/>
                </a:lnTo>
                <a:lnTo>
                  <a:pt x="1383538" y="1330858"/>
                </a:lnTo>
                <a:lnTo>
                  <a:pt x="1352664" y="1368552"/>
                </a:lnTo>
                <a:lnTo>
                  <a:pt x="1321041" y="1406194"/>
                </a:lnTo>
                <a:lnTo>
                  <a:pt x="1288719" y="1443786"/>
                </a:lnTo>
                <a:lnTo>
                  <a:pt x="1255737" y="1481302"/>
                </a:lnTo>
                <a:lnTo>
                  <a:pt x="1222133" y="1518742"/>
                </a:lnTo>
                <a:lnTo>
                  <a:pt x="1187945" y="1556105"/>
                </a:lnTo>
                <a:lnTo>
                  <a:pt x="1153210" y="1593380"/>
                </a:lnTo>
                <a:lnTo>
                  <a:pt x="1117981" y="1630578"/>
                </a:lnTo>
                <a:lnTo>
                  <a:pt x="1082281" y="1667675"/>
                </a:lnTo>
                <a:lnTo>
                  <a:pt x="1046162" y="1704657"/>
                </a:lnTo>
                <a:lnTo>
                  <a:pt x="1009662" y="1741538"/>
                </a:lnTo>
                <a:lnTo>
                  <a:pt x="972807" y="1778304"/>
                </a:lnTo>
                <a:lnTo>
                  <a:pt x="935659" y="1814957"/>
                </a:lnTo>
                <a:lnTo>
                  <a:pt x="898245" y="1851469"/>
                </a:lnTo>
                <a:lnTo>
                  <a:pt x="822794" y="1924113"/>
                </a:lnTo>
                <a:lnTo>
                  <a:pt x="708621" y="2031961"/>
                </a:lnTo>
                <a:lnTo>
                  <a:pt x="351548" y="2362314"/>
                </a:lnTo>
                <a:lnTo>
                  <a:pt x="183464" y="2519527"/>
                </a:lnTo>
                <a:lnTo>
                  <a:pt x="101993" y="2597442"/>
                </a:lnTo>
                <a:lnTo>
                  <a:pt x="62052" y="2636240"/>
                </a:lnTo>
                <a:lnTo>
                  <a:pt x="22707" y="2674924"/>
                </a:lnTo>
                <a:lnTo>
                  <a:pt x="0" y="2697581"/>
                </a:lnTo>
                <a:lnTo>
                  <a:pt x="0" y="3450831"/>
                </a:lnTo>
                <a:lnTo>
                  <a:pt x="701814" y="3450831"/>
                </a:lnTo>
                <a:lnTo>
                  <a:pt x="751128" y="3440874"/>
                </a:lnTo>
                <a:lnTo>
                  <a:pt x="791387" y="3413722"/>
                </a:lnTo>
                <a:lnTo>
                  <a:pt x="818527" y="3373450"/>
                </a:lnTo>
                <a:lnTo>
                  <a:pt x="828471" y="3324148"/>
                </a:lnTo>
                <a:lnTo>
                  <a:pt x="818527" y="3274834"/>
                </a:lnTo>
                <a:lnTo>
                  <a:pt x="791387" y="3234563"/>
                </a:lnTo>
                <a:lnTo>
                  <a:pt x="751128" y="3207423"/>
                </a:lnTo>
                <a:lnTo>
                  <a:pt x="701814" y="3197466"/>
                </a:lnTo>
                <a:lnTo>
                  <a:pt x="32537" y="3197466"/>
                </a:lnTo>
                <a:lnTo>
                  <a:pt x="62763" y="3163379"/>
                </a:lnTo>
                <a:lnTo>
                  <a:pt x="93967" y="3129026"/>
                </a:lnTo>
                <a:lnTo>
                  <a:pt x="126098" y="3094444"/>
                </a:lnTo>
                <a:lnTo>
                  <a:pt x="159143" y="3059607"/>
                </a:lnTo>
                <a:lnTo>
                  <a:pt x="193014" y="3024543"/>
                </a:lnTo>
                <a:lnTo>
                  <a:pt x="227698" y="2989262"/>
                </a:lnTo>
                <a:lnTo>
                  <a:pt x="263118" y="2953753"/>
                </a:lnTo>
                <a:lnTo>
                  <a:pt x="299250" y="2918041"/>
                </a:lnTo>
                <a:lnTo>
                  <a:pt x="336042" y="2882125"/>
                </a:lnTo>
                <a:lnTo>
                  <a:pt x="411391" y="2809697"/>
                </a:lnTo>
                <a:lnTo>
                  <a:pt x="528180" y="2699715"/>
                </a:lnTo>
                <a:lnTo>
                  <a:pt x="967320" y="2293175"/>
                </a:lnTo>
                <a:lnTo>
                  <a:pt x="1084859" y="2182253"/>
                </a:lnTo>
                <a:lnTo>
                  <a:pt x="1162202" y="2107908"/>
                </a:lnTo>
                <a:lnTo>
                  <a:pt x="1200480" y="2070620"/>
                </a:lnTo>
                <a:lnTo>
                  <a:pt x="1238440" y="2033244"/>
                </a:lnTo>
                <a:lnTo>
                  <a:pt x="1276083" y="1995766"/>
                </a:lnTo>
                <a:lnTo>
                  <a:pt x="1313357" y="1958213"/>
                </a:lnTo>
                <a:lnTo>
                  <a:pt x="1350238" y="1920544"/>
                </a:lnTo>
                <a:lnTo>
                  <a:pt x="1386687" y="1882787"/>
                </a:lnTo>
                <a:lnTo>
                  <a:pt x="1422692" y="1844929"/>
                </a:lnTo>
                <a:lnTo>
                  <a:pt x="1458214" y="1806968"/>
                </a:lnTo>
                <a:lnTo>
                  <a:pt x="1493227" y="1768894"/>
                </a:lnTo>
                <a:lnTo>
                  <a:pt x="1527695" y="1730705"/>
                </a:lnTo>
                <a:lnTo>
                  <a:pt x="1561579" y="1692402"/>
                </a:lnTo>
                <a:lnTo>
                  <a:pt x="1594878" y="1653984"/>
                </a:lnTo>
                <a:lnTo>
                  <a:pt x="1627530" y="1615440"/>
                </a:lnTo>
                <a:lnTo>
                  <a:pt x="1659534" y="1576781"/>
                </a:lnTo>
                <a:lnTo>
                  <a:pt x="1690839" y="1537982"/>
                </a:lnTo>
                <a:lnTo>
                  <a:pt x="1721421" y="1499057"/>
                </a:lnTo>
                <a:lnTo>
                  <a:pt x="1751253" y="1460004"/>
                </a:lnTo>
                <a:lnTo>
                  <a:pt x="1780311" y="1420812"/>
                </a:lnTo>
                <a:lnTo>
                  <a:pt x="1808543" y="1381480"/>
                </a:lnTo>
                <a:lnTo>
                  <a:pt x="1835950" y="1342009"/>
                </a:lnTo>
                <a:lnTo>
                  <a:pt x="1862480" y="1302385"/>
                </a:lnTo>
                <a:lnTo>
                  <a:pt x="1888109" y="1262621"/>
                </a:lnTo>
                <a:lnTo>
                  <a:pt x="1912810" y="1222692"/>
                </a:lnTo>
                <a:lnTo>
                  <a:pt x="1936546" y="1182624"/>
                </a:lnTo>
                <a:lnTo>
                  <a:pt x="1959292" y="1142390"/>
                </a:lnTo>
                <a:lnTo>
                  <a:pt x="1981022" y="1101991"/>
                </a:lnTo>
                <a:lnTo>
                  <a:pt x="2001710" y="1061427"/>
                </a:lnTo>
                <a:lnTo>
                  <a:pt x="2021306" y="1020699"/>
                </a:lnTo>
                <a:lnTo>
                  <a:pt x="2039797" y="979805"/>
                </a:lnTo>
                <a:lnTo>
                  <a:pt x="2057158" y="938733"/>
                </a:lnTo>
                <a:lnTo>
                  <a:pt x="2073338" y="897483"/>
                </a:lnTo>
                <a:lnTo>
                  <a:pt x="2088324" y="856056"/>
                </a:lnTo>
                <a:lnTo>
                  <a:pt x="2102078" y="814438"/>
                </a:lnTo>
                <a:lnTo>
                  <a:pt x="2114588" y="772642"/>
                </a:lnTo>
                <a:lnTo>
                  <a:pt x="2125789" y="730656"/>
                </a:lnTo>
                <a:lnTo>
                  <a:pt x="2135682" y="688479"/>
                </a:lnTo>
                <a:lnTo>
                  <a:pt x="2144230" y="646099"/>
                </a:lnTo>
                <a:lnTo>
                  <a:pt x="2151405" y="603529"/>
                </a:lnTo>
                <a:lnTo>
                  <a:pt x="2157158" y="560755"/>
                </a:lnTo>
                <a:lnTo>
                  <a:pt x="2162302" y="505142"/>
                </a:lnTo>
                <a:lnTo>
                  <a:pt x="2164308" y="483412"/>
                </a:lnTo>
                <a:lnTo>
                  <a:pt x="2167483" y="408241"/>
                </a:lnTo>
                <a:close/>
              </a:path>
              <a:path w="3973829" h="5307330">
                <a:moveTo>
                  <a:pt x="2815323" y="1929345"/>
                </a:moveTo>
                <a:lnTo>
                  <a:pt x="2811945" y="1882635"/>
                </a:lnTo>
                <a:lnTo>
                  <a:pt x="2802153" y="1838058"/>
                </a:lnTo>
                <a:lnTo>
                  <a:pt x="2786405" y="1796097"/>
                </a:lnTo>
                <a:lnTo>
                  <a:pt x="2765209" y="1757235"/>
                </a:lnTo>
                <a:lnTo>
                  <a:pt x="2739021" y="1721967"/>
                </a:lnTo>
                <a:lnTo>
                  <a:pt x="2708338" y="1690789"/>
                </a:lnTo>
                <a:lnTo>
                  <a:pt x="2673642" y="1664182"/>
                </a:lnTo>
                <a:lnTo>
                  <a:pt x="2635402" y="1642643"/>
                </a:lnTo>
                <a:lnTo>
                  <a:pt x="2594114" y="1626641"/>
                </a:lnTo>
                <a:lnTo>
                  <a:pt x="2550249" y="1616684"/>
                </a:lnTo>
                <a:lnTo>
                  <a:pt x="2504287" y="1613255"/>
                </a:lnTo>
                <a:lnTo>
                  <a:pt x="2458326" y="1616684"/>
                </a:lnTo>
                <a:lnTo>
                  <a:pt x="2414447" y="1626641"/>
                </a:lnTo>
                <a:lnTo>
                  <a:pt x="2373160" y="1642643"/>
                </a:lnTo>
                <a:lnTo>
                  <a:pt x="2334920" y="1664182"/>
                </a:lnTo>
                <a:lnTo>
                  <a:pt x="2300224" y="1690789"/>
                </a:lnTo>
                <a:lnTo>
                  <a:pt x="2269540" y="1721967"/>
                </a:lnTo>
                <a:lnTo>
                  <a:pt x="2243353" y="1757235"/>
                </a:lnTo>
                <a:lnTo>
                  <a:pt x="2222157" y="1796097"/>
                </a:lnTo>
                <a:lnTo>
                  <a:pt x="2206421" y="1838058"/>
                </a:lnTo>
                <a:lnTo>
                  <a:pt x="2196617" y="1882635"/>
                </a:lnTo>
                <a:lnTo>
                  <a:pt x="2193252" y="1929345"/>
                </a:lnTo>
                <a:lnTo>
                  <a:pt x="2196617" y="1976056"/>
                </a:lnTo>
                <a:lnTo>
                  <a:pt x="2206421" y="2020646"/>
                </a:lnTo>
                <a:lnTo>
                  <a:pt x="2222157" y="2062607"/>
                </a:lnTo>
                <a:lnTo>
                  <a:pt x="2243353" y="2101469"/>
                </a:lnTo>
                <a:lnTo>
                  <a:pt x="2269540" y="2136724"/>
                </a:lnTo>
                <a:lnTo>
                  <a:pt x="2300224" y="2167915"/>
                </a:lnTo>
                <a:lnTo>
                  <a:pt x="2334920" y="2194522"/>
                </a:lnTo>
                <a:lnTo>
                  <a:pt x="2373160" y="2216061"/>
                </a:lnTo>
                <a:lnTo>
                  <a:pt x="2414447" y="2232063"/>
                </a:lnTo>
                <a:lnTo>
                  <a:pt x="2458326" y="2242020"/>
                </a:lnTo>
                <a:lnTo>
                  <a:pt x="2504287" y="2245436"/>
                </a:lnTo>
                <a:lnTo>
                  <a:pt x="2550249" y="2242020"/>
                </a:lnTo>
                <a:lnTo>
                  <a:pt x="2594114" y="2232063"/>
                </a:lnTo>
                <a:lnTo>
                  <a:pt x="2635402" y="2216061"/>
                </a:lnTo>
                <a:lnTo>
                  <a:pt x="2673642" y="2194522"/>
                </a:lnTo>
                <a:lnTo>
                  <a:pt x="2708338" y="2167915"/>
                </a:lnTo>
                <a:lnTo>
                  <a:pt x="2739021" y="2136724"/>
                </a:lnTo>
                <a:lnTo>
                  <a:pt x="2765209" y="2101469"/>
                </a:lnTo>
                <a:lnTo>
                  <a:pt x="2786405" y="2062607"/>
                </a:lnTo>
                <a:lnTo>
                  <a:pt x="2802153" y="2020646"/>
                </a:lnTo>
                <a:lnTo>
                  <a:pt x="2811945" y="1976056"/>
                </a:lnTo>
                <a:lnTo>
                  <a:pt x="2815323" y="1929345"/>
                </a:lnTo>
                <a:close/>
              </a:path>
              <a:path w="3973829" h="5307330">
                <a:moveTo>
                  <a:pt x="2817076" y="3135579"/>
                </a:moveTo>
                <a:lnTo>
                  <a:pt x="2814421" y="3088868"/>
                </a:lnTo>
                <a:lnTo>
                  <a:pt x="2806662" y="3043745"/>
                </a:lnTo>
                <a:lnTo>
                  <a:pt x="2794089" y="3000489"/>
                </a:lnTo>
                <a:lnTo>
                  <a:pt x="2777007" y="2959430"/>
                </a:lnTo>
                <a:lnTo>
                  <a:pt x="2755709" y="2920847"/>
                </a:lnTo>
                <a:lnTo>
                  <a:pt x="2730487" y="2885059"/>
                </a:lnTo>
                <a:lnTo>
                  <a:pt x="2701633" y="2852343"/>
                </a:lnTo>
                <a:lnTo>
                  <a:pt x="2669438" y="2823019"/>
                </a:lnTo>
                <a:lnTo>
                  <a:pt x="2634221" y="2797391"/>
                </a:lnTo>
                <a:lnTo>
                  <a:pt x="2596261" y="2775737"/>
                </a:lnTo>
                <a:lnTo>
                  <a:pt x="2555849" y="2758376"/>
                </a:lnTo>
                <a:lnTo>
                  <a:pt x="2513304" y="2745600"/>
                </a:lnTo>
                <a:lnTo>
                  <a:pt x="2468892" y="2737726"/>
                </a:lnTo>
                <a:lnTo>
                  <a:pt x="2422931" y="2735021"/>
                </a:lnTo>
                <a:lnTo>
                  <a:pt x="2376957" y="2737726"/>
                </a:lnTo>
                <a:lnTo>
                  <a:pt x="2332558" y="2745600"/>
                </a:lnTo>
                <a:lnTo>
                  <a:pt x="2290000" y="2758376"/>
                </a:lnTo>
                <a:lnTo>
                  <a:pt x="2249589" y="2775737"/>
                </a:lnTo>
                <a:lnTo>
                  <a:pt x="2211628" y="2797391"/>
                </a:lnTo>
                <a:lnTo>
                  <a:pt x="2176411" y="2823019"/>
                </a:lnTo>
                <a:lnTo>
                  <a:pt x="2144230" y="2852343"/>
                </a:lnTo>
                <a:lnTo>
                  <a:pt x="2115375" y="2885059"/>
                </a:lnTo>
                <a:lnTo>
                  <a:pt x="2090153" y="2920847"/>
                </a:lnTo>
                <a:lnTo>
                  <a:pt x="2068842" y="2959430"/>
                </a:lnTo>
                <a:lnTo>
                  <a:pt x="2051761" y="3000489"/>
                </a:lnTo>
                <a:lnTo>
                  <a:pt x="2039188" y="3043745"/>
                </a:lnTo>
                <a:lnTo>
                  <a:pt x="2031428" y="3088868"/>
                </a:lnTo>
                <a:lnTo>
                  <a:pt x="2028786" y="3135579"/>
                </a:lnTo>
                <a:lnTo>
                  <a:pt x="2031428" y="3182302"/>
                </a:lnTo>
                <a:lnTo>
                  <a:pt x="2039188" y="3227425"/>
                </a:lnTo>
                <a:lnTo>
                  <a:pt x="2051761" y="3270681"/>
                </a:lnTo>
                <a:lnTo>
                  <a:pt x="2068842" y="3311741"/>
                </a:lnTo>
                <a:lnTo>
                  <a:pt x="2090153" y="3350323"/>
                </a:lnTo>
                <a:lnTo>
                  <a:pt x="2115375" y="3386112"/>
                </a:lnTo>
                <a:lnTo>
                  <a:pt x="2144230" y="3418827"/>
                </a:lnTo>
                <a:lnTo>
                  <a:pt x="2176411" y="3448139"/>
                </a:lnTo>
                <a:lnTo>
                  <a:pt x="2211628" y="3473780"/>
                </a:lnTo>
                <a:lnTo>
                  <a:pt x="2249589" y="3495433"/>
                </a:lnTo>
                <a:lnTo>
                  <a:pt x="2290000" y="3512794"/>
                </a:lnTo>
                <a:lnTo>
                  <a:pt x="2332558" y="3525558"/>
                </a:lnTo>
                <a:lnTo>
                  <a:pt x="2376957" y="3533444"/>
                </a:lnTo>
                <a:lnTo>
                  <a:pt x="2422931" y="3536137"/>
                </a:lnTo>
                <a:lnTo>
                  <a:pt x="2468892" y="3533444"/>
                </a:lnTo>
                <a:lnTo>
                  <a:pt x="2513304" y="3525558"/>
                </a:lnTo>
                <a:lnTo>
                  <a:pt x="2555849" y="3512794"/>
                </a:lnTo>
                <a:lnTo>
                  <a:pt x="2596261" y="3495433"/>
                </a:lnTo>
                <a:lnTo>
                  <a:pt x="2634221" y="3473780"/>
                </a:lnTo>
                <a:lnTo>
                  <a:pt x="2669438" y="3448139"/>
                </a:lnTo>
                <a:lnTo>
                  <a:pt x="2701633" y="3418827"/>
                </a:lnTo>
                <a:lnTo>
                  <a:pt x="2730487" y="3386112"/>
                </a:lnTo>
                <a:lnTo>
                  <a:pt x="2755709" y="3350323"/>
                </a:lnTo>
                <a:lnTo>
                  <a:pt x="2777007" y="3311741"/>
                </a:lnTo>
                <a:lnTo>
                  <a:pt x="2794089" y="3270681"/>
                </a:lnTo>
                <a:lnTo>
                  <a:pt x="2806662" y="3227425"/>
                </a:lnTo>
                <a:lnTo>
                  <a:pt x="2814421" y="3182302"/>
                </a:lnTo>
                <a:lnTo>
                  <a:pt x="2817076" y="3135579"/>
                </a:lnTo>
                <a:close/>
              </a:path>
              <a:path w="3973829" h="5307330">
                <a:moveTo>
                  <a:pt x="3001899" y="902957"/>
                </a:moveTo>
                <a:lnTo>
                  <a:pt x="2997568" y="853782"/>
                </a:lnTo>
                <a:lnTo>
                  <a:pt x="2985058" y="807504"/>
                </a:lnTo>
                <a:lnTo>
                  <a:pt x="2965145" y="764882"/>
                </a:lnTo>
                <a:lnTo>
                  <a:pt x="2938589" y="726706"/>
                </a:lnTo>
                <a:lnTo>
                  <a:pt x="2906141" y="693737"/>
                </a:lnTo>
                <a:lnTo>
                  <a:pt x="2868574" y="666750"/>
                </a:lnTo>
                <a:lnTo>
                  <a:pt x="2826639" y="646518"/>
                </a:lnTo>
                <a:lnTo>
                  <a:pt x="2781096" y="633806"/>
                </a:lnTo>
                <a:lnTo>
                  <a:pt x="2732709" y="629399"/>
                </a:lnTo>
                <a:lnTo>
                  <a:pt x="2684322" y="633806"/>
                </a:lnTo>
                <a:lnTo>
                  <a:pt x="2638780" y="646518"/>
                </a:lnTo>
                <a:lnTo>
                  <a:pt x="2596845" y="666750"/>
                </a:lnTo>
                <a:lnTo>
                  <a:pt x="2559278" y="693737"/>
                </a:lnTo>
                <a:lnTo>
                  <a:pt x="2526830" y="726706"/>
                </a:lnTo>
                <a:lnTo>
                  <a:pt x="2500274" y="764882"/>
                </a:lnTo>
                <a:lnTo>
                  <a:pt x="2480360" y="807504"/>
                </a:lnTo>
                <a:lnTo>
                  <a:pt x="2467864" y="853782"/>
                </a:lnTo>
                <a:lnTo>
                  <a:pt x="2463520" y="902957"/>
                </a:lnTo>
                <a:lnTo>
                  <a:pt x="2467864" y="952131"/>
                </a:lnTo>
                <a:lnTo>
                  <a:pt x="2480360" y="998410"/>
                </a:lnTo>
                <a:lnTo>
                  <a:pt x="2500274" y="1041031"/>
                </a:lnTo>
                <a:lnTo>
                  <a:pt x="2526830" y="1079220"/>
                </a:lnTo>
                <a:lnTo>
                  <a:pt x="2559278" y="1112189"/>
                </a:lnTo>
                <a:lnTo>
                  <a:pt x="2596845" y="1139177"/>
                </a:lnTo>
                <a:lnTo>
                  <a:pt x="2638780" y="1159408"/>
                </a:lnTo>
                <a:lnTo>
                  <a:pt x="2684322" y="1172121"/>
                </a:lnTo>
                <a:lnTo>
                  <a:pt x="2732709" y="1176528"/>
                </a:lnTo>
                <a:lnTo>
                  <a:pt x="2781096" y="1172121"/>
                </a:lnTo>
                <a:lnTo>
                  <a:pt x="2826639" y="1159408"/>
                </a:lnTo>
                <a:lnTo>
                  <a:pt x="2868574" y="1139177"/>
                </a:lnTo>
                <a:lnTo>
                  <a:pt x="2906141" y="1112189"/>
                </a:lnTo>
                <a:lnTo>
                  <a:pt x="2938589" y="1079220"/>
                </a:lnTo>
                <a:lnTo>
                  <a:pt x="2965145" y="1041031"/>
                </a:lnTo>
                <a:lnTo>
                  <a:pt x="2985058" y="998410"/>
                </a:lnTo>
                <a:lnTo>
                  <a:pt x="2997568" y="952131"/>
                </a:lnTo>
                <a:lnTo>
                  <a:pt x="3001899" y="902957"/>
                </a:lnTo>
                <a:close/>
              </a:path>
              <a:path w="3973829" h="5307330">
                <a:moveTo>
                  <a:pt x="3293262" y="0"/>
                </a:moveTo>
                <a:lnTo>
                  <a:pt x="2712770" y="0"/>
                </a:lnTo>
                <a:lnTo>
                  <a:pt x="2722854" y="15176"/>
                </a:lnTo>
                <a:lnTo>
                  <a:pt x="2752775" y="49720"/>
                </a:lnTo>
                <a:lnTo>
                  <a:pt x="2786761" y="80124"/>
                </a:lnTo>
                <a:lnTo>
                  <a:pt x="2824403" y="105956"/>
                </a:lnTo>
                <a:lnTo>
                  <a:pt x="2865259" y="126796"/>
                </a:lnTo>
                <a:lnTo>
                  <a:pt x="2908935" y="142214"/>
                </a:lnTo>
                <a:lnTo>
                  <a:pt x="2954998" y="151777"/>
                </a:lnTo>
                <a:lnTo>
                  <a:pt x="3003016" y="155054"/>
                </a:lnTo>
                <a:lnTo>
                  <a:pt x="3051035" y="151777"/>
                </a:lnTo>
                <a:lnTo>
                  <a:pt x="3097098" y="142214"/>
                </a:lnTo>
                <a:lnTo>
                  <a:pt x="3140773" y="126796"/>
                </a:lnTo>
                <a:lnTo>
                  <a:pt x="3181642" y="105956"/>
                </a:lnTo>
                <a:lnTo>
                  <a:pt x="3219272" y="80124"/>
                </a:lnTo>
                <a:lnTo>
                  <a:pt x="3253257" y="49720"/>
                </a:lnTo>
                <a:lnTo>
                  <a:pt x="3283178" y="15176"/>
                </a:lnTo>
                <a:lnTo>
                  <a:pt x="3293262" y="0"/>
                </a:lnTo>
                <a:close/>
              </a:path>
              <a:path w="3973829" h="5307330">
                <a:moveTo>
                  <a:pt x="3973512" y="1706270"/>
                </a:moveTo>
                <a:lnTo>
                  <a:pt x="3970858" y="1659585"/>
                </a:lnTo>
                <a:lnTo>
                  <a:pt x="3963111" y="1614474"/>
                </a:lnTo>
                <a:lnTo>
                  <a:pt x="3950551" y="1571244"/>
                </a:lnTo>
                <a:lnTo>
                  <a:pt x="3933469" y="1530210"/>
                </a:lnTo>
                <a:lnTo>
                  <a:pt x="3912184" y="1491640"/>
                </a:lnTo>
                <a:lnTo>
                  <a:pt x="3886962" y="1455864"/>
                </a:lnTo>
                <a:lnTo>
                  <a:pt x="3858133" y="1423174"/>
                </a:lnTo>
                <a:lnTo>
                  <a:pt x="3825964" y="1393863"/>
                </a:lnTo>
                <a:lnTo>
                  <a:pt x="3790759" y="1368247"/>
                </a:lnTo>
                <a:lnTo>
                  <a:pt x="3752812" y="1346606"/>
                </a:lnTo>
                <a:lnTo>
                  <a:pt x="3712426" y="1329245"/>
                </a:lnTo>
                <a:lnTo>
                  <a:pt x="3669893" y="1316482"/>
                </a:lnTo>
                <a:lnTo>
                  <a:pt x="3625507" y="1308608"/>
                </a:lnTo>
                <a:lnTo>
                  <a:pt x="3579558" y="1305902"/>
                </a:lnTo>
                <a:lnTo>
                  <a:pt x="3533610" y="1308608"/>
                </a:lnTo>
                <a:lnTo>
                  <a:pt x="3489223" y="1316482"/>
                </a:lnTo>
                <a:lnTo>
                  <a:pt x="3446691" y="1329245"/>
                </a:lnTo>
                <a:lnTo>
                  <a:pt x="3406305" y="1346606"/>
                </a:lnTo>
                <a:lnTo>
                  <a:pt x="3368370" y="1368247"/>
                </a:lnTo>
                <a:lnTo>
                  <a:pt x="3333165" y="1393863"/>
                </a:lnTo>
                <a:lnTo>
                  <a:pt x="3300996" y="1423174"/>
                </a:lnTo>
                <a:lnTo>
                  <a:pt x="3272155" y="1455864"/>
                </a:lnTo>
                <a:lnTo>
                  <a:pt x="3246945" y="1491640"/>
                </a:lnTo>
                <a:lnTo>
                  <a:pt x="3225647" y="1530210"/>
                </a:lnTo>
                <a:lnTo>
                  <a:pt x="3208578" y="1571244"/>
                </a:lnTo>
                <a:lnTo>
                  <a:pt x="3196005" y="1614474"/>
                </a:lnTo>
                <a:lnTo>
                  <a:pt x="3188258" y="1659585"/>
                </a:lnTo>
                <a:lnTo>
                  <a:pt x="3185604" y="1706270"/>
                </a:lnTo>
                <a:lnTo>
                  <a:pt x="3188258" y="1752968"/>
                </a:lnTo>
                <a:lnTo>
                  <a:pt x="3196005" y="1798078"/>
                </a:lnTo>
                <a:lnTo>
                  <a:pt x="3208578" y="1841296"/>
                </a:lnTo>
                <a:lnTo>
                  <a:pt x="3225647" y="1882343"/>
                </a:lnTo>
                <a:lnTo>
                  <a:pt x="3246945" y="1920900"/>
                </a:lnTo>
                <a:lnTo>
                  <a:pt x="3272155" y="1956676"/>
                </a:lnTo>
                <a:lnTo>
                  <a:pt x="3300996" y="1989366"/>
                </a:lnTo>
                <a:lnTo>
                  <a:pt x="3333165" y="2018677"/>
                </a:lnTo>
                <a:lnTo>
                  <a:pt x="3368370" y="2044306"/>
                </a:lnTo>
                <a:lnTo>
                  <a:pt x="3406305" y="2065934"/>
                </a:lnTo>
                <a:lnTo>
                  <a:pt x="3446691" y="2083295"/>
                </a:lnTo>
                <a:lnTo>
                  <a:pt x="3489223" y="2096058"/>
                </a:lnTo>
                <a:lnTo>
                  <a:pt x="3533610" y="2103932"/>
                </a:lnTo>
                <a:lnTo>
                  <a:pt x="3579558" y="2106625"/>
                </a:lnTo>
                <a:lnTo>
                  <a:pt x="3625507" y="2103932"/>
                </a:lnTo>
                <a:lnTo>
                  <a:pt x="3669893" y="2096058"/>
                </a:lnTo>
                <a:lnTo>
                  <a:pt x="3712426" y="2083295"/>
                </a:lnTo>
                <a:lnTo>
                  <a:pt x="3752812" y="2065934"/>
                </a:lnTo>
                <a:lnTo>
                  <a:pt x="3790759" y="2044306"/>
                </a:lnTo>
                <a:lnTo>
                  <a:pt x="3825964" y="2018677"/>
                </a:lnTo>
                <a:lnTo>
                  <a:pt x="3858133" y="1989366"/>
                </a:lnTo>
                <a:lnTo>
                  <a:pt x="3886962" y="1956676"/>
                </a:lnTo>
                <a:lnTo>
                  <a:pt x="3912184" y="1920900"/>
                </a:lnTo>
                <a:lnTo>
                  <a:pt x="3933469" y="1882343"/>
                </a:lnTo>
                <a:lnTo>
                  <a:pt x="3950551" y="1841296"/>
                </a:lnTo>
                <a:lnTo>
                  <a:pt x="3963111" y="1798078"/>
                </a:lnTo>
                <a:lnTo>
                  <a:pt x="3970858" y="1752968"/>
                </a:lnTo>
                <a:lnTo>
                  <a:pt x="3973512" y="1706270"/>
                </a:lnTo>
                <a:close/>
              </a:path>
            </a:pathLst>
          </a:custGeom>
          <a:solidFill>
            <a:srgbClr val="0E5C77">
              <a:alpha val="19999"/>
            </a:srgbClr>
          </a:solidFill>
        </p:spPr>
        <p:txBody>
          <a:bodyPr wrap="square" lIns="0" tIns="0" rIns="0" bIns="0" rtlCol="0"/>
          <a:lstStyle/>
          <a:p>
            <a:endParaRPr/>
          </a:p>
        </p:txBody>
      </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2042757" y="1766139"/>
            <a:ext cx="9282430" cy="3337640"/>
          </a:xfrm>
          <a:prstGeom prst="rect">
            <a:avLst/>
          </a:prstGeom>
        </p:spPr>
        <p:txBody>
          <a:bodyPr>
            <a:normAutofit/>
          </a:bodyPr>
          <a:lstStyle>
            <a:lvl1pPr marL="0" indent="0" algn="r">
              <a:buNone/>
              <a:defRPr sz="28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1">
            <a:extLst>
              <a:ext uri="{FF2B5EF4-FFF2-40B4-BE49-F238E27FC236}">
                <a16:creationId xmlns:a16="http://schemas.microsoft.com/office/drawing/2014/main" id="{E70AF5EC-C3A2-AE47-AC58-C795316B7127}"/>
              </a:ext>
            </a:extLst>
          </p:cNvPr>
          <p:cNvSpPr>
            <a:spLocks noGrp="1"/>
          </p:cNvSpPr>
          <p:nvPr userDrawn="1">
            <p:ph type="title"/>
          </p:nvPr>
        </p:nvSpPr>
        <p:spPr>
          <a:xfrm>
            <a:off x="2049107" y="476581"/>
            <a:ext cx="9282430" cy="752109"/>
          </a:xfrm>
        </p:spPr>
        <p:txBody>
          <a:bodyPr anchor="b">
            <a:normAutofit/>
          </a:bodyPr>
          <a:lstStyle>
            <a:lvl1pPr algn="r">
              <a:defRPr sz="4400">
                <a:solidFill>
                  <a:schemeClr val="tx2"/>
                </a:solidFill>
                <a:latin typeface="Quicksand" pitchFamily="2" charset="0"/>
              </a:defRPr>
            </a:lvl1pPr>
          </a:lstStyle>
          <a:p>
            <a:r>
              <a:rPr lang="en-GB"/>
              <a:t>Click to edit Master title style</a:t>
            </a:r>
            <a:endParaRPr lang="en-GB" dirty="0"/>
          </a:p>
        </p:txBody>
      </p:sp>
      <p:grpSp>
        <p:nvGrpSpPr>
          <p:cNvPr id="5" name="Group 4">
            <a:extLst>
              <a:ext uri="{FF2B5EF4-FFF2-40B4-BE49-F238E27FC236}">
                <a16:creationId xmlns:a16="http://schemas.microsoft.com/office/drawing/2014/main" id="{33C1C7D2-8ED7-565E-4663-883D463CCEC2}"/>
              </a:ext>
            </a:extLst>
          </p:cNvPr>
          <p:cNvGrpSpPr/>
          <p:nvPr userDrawn="1"/>
        </p:nvGrpSpPr>
        <p:grpSpPr>
          <a:xfrm>
            <a:off x="9738785" y="5200448"/>
            <a:ext cx="2447458" cy="1655479"/>
            <a:chOff x="9738785" y="5200448"/>
            <a:chExt cx="2447458" cy="1655479"/>
          </a:xfrm>
        </p:grpSpPr>
        <p:sp>
          <p:nvSpPr>
            <p:cNvPr id="6" name="object 4">
              <a:extLst>
                <a:ext uri="{FF2B5EF4-FFF2-40B4-BE49-F238E27FC236}">
                  <a16:creationId xmlns:a16="http://schemas.microsoft.com/office/drawing/2014/main" id="{98C71A34-944C-2B51-8D33-55FE94CDC0ED}"/>
                </a:ext>
              </a:extLst>
            </p:cNvPr>
            <p:cNvSpPr/>
            <p:nvPr/>
          </p:nvSpPr>
          <p:spPr>
            <a:xfrm>
              <a:off x="11776260" y="5200448"/>
              <a:ext cx="409983" cy="1655479"/>
            </a:xfrm>
            <a:custGeom>
              <a:avLst/>
              <a:gdLst/>
              <a:ahLst/>
              <a:cxnLst/>
              <a:rect l="l" t="t" r="r" b="b"/>
              <a:pathLst>
                <a:path w="452119" h="1825625">
                  <a:moveTo>
                    <a:pt x="451948" y="0"/>
                  </a:moveTo>
                  <a:lnTo>
                    <a:pt x="423684" y="19055"/>
                  </a:lnTo>
                  <a:lnTo>
                    <a:pt x="396532" y="59323"/>
                  </a:lnTo>
                  <a:lnTo>
                    <a:pt x="386575" y="108633"/>
                  </a:lnTo>
                  <a:lnTo>
                    <a:pt x="396532" y="157938"/>
                  </a:lnTo>
                  <a:lnTo>
                    <a:pt x="423684" y="198206"/>
                  </a:lnTo>
                  <a:lnTo>
                    <a:pt x="451948" y="217264"/>
                  </a:lnTo>
                  <a:lnTo>
                    <a:pt x="451948" y="0"/>
                  </a:lnTo>
                  <a:close/>
                </a:path>
                <a:path w="452119" h="1825625">
                  <a:moveTo>
                    <a:pt x="451948" y="537956"/>
                  </a:moveTo>
                  <a:lnTo>
                    <a:pt x="126682" y="537956"/>
                  </a:lnTo>
                  <a:lnTo>
                    <a:pt x="77372" y="547914"/>
                  </a:lnTo>
                  <a:lnTo>
                    <a:pt x="37104" y="575066"/>
                  </a:lnTo>
                  <a:lnTo>
                    <a:pt x="9955" y="615334"/>
                  </a:lnTo>
                  <a:lnTo>
                    <a:pt x="0" y="664639"/>
                  </a:lnTo>
                  <a:lnTo>
                    <a:pt x="9955" y="713951"/>
                  </a:lnTo>
                  <a:lnTo>
                    <a:pt x="37104" y="754223"/>
                  </a:lnTo>
                  <a:lnTo>
                    <a:pt x="77372" y="781377"/>
                  </a:lnTo>
                  <a:lnTo>
                    <a:pt x="126682" y="791334"/>
                  </a:lnTo>
                  <a:lnTo>
                    <a:pt x="451948" y="791334"/>
                  </a:lnTo>
                  <a:lnTo>
                    <a:pt x="451948" y="537956"/>
                  </a:lnTo>
                  <a:close/>
                </a:path>
                <a:path w="452119" h="1825625">
                  <a:moveTo>
                    <a:pt x="451948" y="1112479"/>
                  </a:moveTo>
                  <a:lnTo>
                    <a:pt x="182283" y="1112479"/>
                  </a:lnTo>
                  <a:lnTo>
                    <a:pt x="132972" y="1122436"/>
                  </a:lnTo>
                  <a:lnTo>
                    <a:pt x="92705" y="1149588"/>
                  </a:lnTo>
                  <a:lnTo>
                    <a:pt x="65556" y="1189857"/>
                  </a:lnTo>
                  <a:lnTo>
                    <a:pt x="55600" y="1239162"/>
                  </a:lnTo>
                  <a:lnTo>
                    <a:pt x="65556" y="1288472"/>
                  </a:lnTo>
                  <a:lnTo>
                    <a:pt x="92705" y="1328739"/>
                  </a:lnTo>
                  <a:lnTo>
                    <a:pt x="132972" y="1355889"/>
                  </a:lnTo>
                  <a:lnTo>
                    <a:pt x="182283" y="1365844"/>
                  </a:lnTo>
                  <a:lnTo>
                    <a:pt x="451948" y="1365844"/>
                  </a:lnTo>
                  <a:lnTo>
                    <a:pt x="451948" y="1112479"/>
                  </a:lnTo>
                  <a:close/>
                </a:path>
                <a:path w="452119" h="1825625">
                  <a:moveTo>
                    <a:pt x="451948" y="1710089"/>
                  </a:moveTo>
                  <a:lnTo>
                    <a:pt x="423079" y="1739653"/>
                  </a:lnTo>
                  <a:lnTo>
                    <a:pt x="386576" y="1776536"/>
                  </a:lnTo>
                  <a:lnTo>
                    <a:pt x="349728" y="1813304"/>
                  </a:lnTo>
                  <a:lnTo>
                    <a:pt x="337804" y="1825067"/>
                  </a:lnTo>
                  <a:lnTo>
                    <a:pt x="451948" y="1825067"/>
                  </a:lnTo>
                  <a:lnTo>
                    <a:pt x="451948" y="1710089"/>
                  </a:lnTo>
                  <a:close/>
                </a:path>
              </a:pathLst>
            </a:custGeom>
            <a:solidFill>
              <a:srgbClr val="0E5C77">
                <a:alpha val="19999"/>
              </a:srgbClr>
            </a:solidFill>
          </p:spPr>
          <p:txBody>
            <a:bodyPr wrap="square" lIns="0" tIns="0" rIns="0" bIns="0" rtlCol="0"/>
            <a:lstStyle/>
            <a:p>
              <a:endParaRPr/>
            </a:p>
          </p:txBody>
        </p:sp>
        <p:sp>
          <p:nvSpPr>
            <p:cNvPr id="7" name="object 5">
              <a:extLst>
                <a:ext uri="{FF2B5EF4-FFF2-40B4-BE49-F238E27FC236}">
                  <a16:creationId xmlns:a16="http://schemas.microsoft.com/office/drawing/2014/main" id="{18C9DDA2-A716-EBE8-F34F-C40B6D8FCE79}"/>
                </a:ext>
              </a:extLst>
            </p:cNvPr>
            <p:cNvSpPr/>
            <p:nvPr/>
          </p:nvSpPr>
          <p:spPr>
            <a:xfrm>
              <a:off x="11026069" y="6723987"/>
              <a:ext cx="393860" cy="131862"/>
            </a:xfrm>
            <a:custGeom>
              <a:avLst/>
              <a:gdLst/>
              <a:ahLst/>
              <a:cxnLst/>
              <a:rect l="l" t="t" r="r" b="b"/>
              <a:pathLst>
                <a:path w="434340" h="145415">
                  <a:moveTo>
                    <a:pt x="216865" y="0"/>
                  </a:moveTo>
                  <a:lnTo>
                    <a:pt x="169224" y="4880"/>
                  </a:lnTo>
                  <a:lnTo>
                    <a:pt x="124850" y="18878"/>
                  </a:lnTo>
                  <a:lnTo>
                    <a:pt x="84694" y="41028"/>
                  </a:lnTo>
                  <a:lnTo>
                    <a:pt x="49708" y="70364"/>
                  </a:lnTo>
                  <a:lnTo>
                    <a:pt x="20841" y="105919"/>
                  </a:lnTo>
                  <a:lnTo>
                    <a:pt x="0" y="144942"/>
                  </a:lnTo>
                  <a:lnTo>
                    <a:pt x="433744" y="144942"/>
                  </a:lnTo>
                  <a:lnTo>
                    <a:pt x="412901" y="105919"/>
                  </a:lnTo>
                  <a:lnTo>
                    <a:pt x="384034" y="70364"/>
                  </a:lnTo>
                  <a:lnTo>
                    <a:pt x="349046" y="41028"/>
                  </a:lnTo>
                  <a:lnTo>
                    <a:pt x="308888" y="18878"/>
                  </a:lnTo>
                  <a:lnTo>
                    <a:pt x="264511" y="4880"/>
                  </a:lnTo>
                  <a:lnTo>
                    <a:pt x="216865" y="0"/>
                  </a:lnTo>
                  <a:close/>
                </a:path>
              </a:pathLst>
            </a:custGeom>
            <a:solidFill>
              <a:srgbClr val="0E5C77">
                <a:alpha val="19999"/>
              </a:srgbClr>
            </a:solidFill>
          </p:spPr>
          <p:txBody>
            <a:bodyPr wrap="square" lIns="0" tIns="0" rIns="0" bIns="0" rtlCol="0"/>
            <a:lstStyle/>
            <a:p>
              <a:endParaRPr/>
            </a:p>
          </p:txBody>
        </p:sp>
        <p:sp>
          <p:nvSpPr>
            <p:cNvPr id="15" name="object 6">
              <a:extLst>
                <a:ext uri="{FF2B5EF4-FFF2-40B4-BE49-F238E27FC236}">
                  <a16:creationId xmlns:a16="http://schemas.microsoft.com/office/drawing/2014/main" id="{FACD9CE7-8C7D-69FF-1D44-5F08A5F89086}"/>
                </a:ext>
              </a:extLst>
            </p:cNvPr>
            <p:cNvSpPr/>
            <p:nvPr/>
          </p:nvSpPr>
          <p:spPr>
            <a:xfrm>
              <a:off x="11333372" y="6158589"/>
              <a:ext cx="324186" cy="329368"/>
            </a:xfrm>
            <a:custGeom>
              <a:avLst/>
              <a:gdLst/>
              <a:ahLst/>
              <a:cxnLst/>
              <a:rect l="l" t="t" r="r" b="b"/>
              <a:pathLst>
                <a:path w="357504" h="363220">
                  <a:moveTo>
                    <a:pt x="178612" y="0"/>
                  </a:moveTo>
                  <a:lnTo>
                    <a:pt x="131127" y="6483"/>
                  </a:lnTo>
                  <a:lnTo>
                    <a:pt x="88459" y="24782"/>
                  </a:lnTo>
                  <a:lnTo>
                    <a:pt x="52311" y="53165"/>
                  </a:lnTo>
                  <a:lnTo>
                    <a:pt x="24384" y="89902"/>
                  </a:lnTo>
                  <a:lnTo>
                    <a:pt x="6379" y="133264"/>
                  </a:lnTo>
                  <a:lnTo>
                    <a:pt x="0" y="181521"/>
                  </a:lnTo>
                  <a:lnTo>
                    <a:pt x="6379" y="229772"/>
                  </a:lnTo>
                  <a:lnTo>
                    <a:pt x="24383" y="273130"/>
                  </a:lnTo>
                  <a:lnTo>
                    <a:pt x="52311" y="309865"/>
                  </a:lnTo>
                  <a:lnTo>
                    <a:pt x="88459" y="338247"/>
                  </a:lnTo>
                  <a:lnTo>
                    <a:pt x="131127" y="356545"/>
                  </a:lnTo>
                  <a:lnTo>
                    <a:pt x="178612" y="363029"/>
                  </a:lnTo>
                  <a:lnTo>
                    <a:pt x="226092" y="356545"/>
                  </a:lnTo>
                  <a:lnTo>
                    <a:pt x="268756" y="338247"/>
                  </a:lnTo>
                  <a:lnTo>
                    <a:pt x="304903" y="309865"/>
                  </a:lnTo>
                  <a:lnTo>
                    <a:pt x="332829" y="273130"/>
                  </a:lnTo>
                  <a:lnTo>
                    <a:pt x="350833" y="229772"/>
                  </a:lnTo>
                  <a:lnTo>
                    <a:pt x="357212" y="181521"/>
                  </a:lnTo>
                  <a:lnTo>
                    <a:pt x="350833" y="133264"/>
                  </a:lnTo>
                  <a:lnTo>
                    <a:pt x="332829" y="89902"/>
                  </a:lnTo>
                  <a:lnTo>
                    <a:pt x="304903" y="53165"/>
                  </a:lnTo>
                  <a:lnTo>
                    <a:pt x="268756" y="24782"/>
                  </a:lnTo>
                  <a:lnTo>
                    <a:pt x="226092" y="6483"/>
                  </a:lnTo>
                  <a:lnTo>
                    <a:pt x="178612" y="0"/>
                  </a:lnTo>
                  <a:close/>
                </a:path>
              </a:pathLst>
            </a:custGeom>
            <a:solidFill>
              <a:srgbClr val="0E5C77">
                <a:alpha val="19999"/>
              </a:srgbClr>
            </a:solidFill>
          </p:spPr>
          <p:txBody>
            <a:bodyPr wrap="square" lIns="0" tIns="0" rIns="0" bIns="0" rtlCol="0"/>
            <a:lstStyle/>
            <a:p>
              <a:endParaRPr/>
            </a:p>
          </p:txBody>
        </p:sp>
        <p:sp>
          <p:nvSpPr>
            <p:cNvPr id="20" name="object 7">
              <a:extLst>
                <a:ext uri="{FF2B5EF4-FFF2-40B4-BE49-F238E27FC236}">
                  <a16:creationId xmlns:a16="http://schemas.microsoft.com/office/drawing/2014/main" id="{9B6B4EDF-9602-7E47-156F-525A333E17AC}"/>
                </a:ext>
              </a:extLst>
            </p:cNvPr>
            <p:cNvSpPr/>
            <p:nvPr/>
          </p:nvSpPr>
          <p:spPr>
            <a:xfrm>
              <a:off x="9738785" y="6661239"/>
              <a:ext cx="593093" cy="194626"/>
            </a:xfrm>
            <a:custGeom>
              <a:avLst/>
              <a:gdLst/>
              <a:ahLst/>
              <a:cxnLst/>
              <a:rect l="l" t="t" r="r" b="b"/>
              <a:pathLst>
                <a:path w="654050" h="214629">
                  <a:moveTo>
                    <a:pt x="326761" y="0"/>
                  </a:moveTo>
                  <a:lnTo>
                    <a:pt x="277990" y="3334"/>
                  </a:lnTo>
                  <a:lnTo>
                    <a:pt x="231213" y="13046"/>
                  </a:lnTo>
                  <a:lnTo>
                    <a:pt x="186858" y="28702"/>
                  </a:lnTo>
                  <a:lnTo>
                    <a:pt x="145354" y="49867"/>
                  </a:lnTo>
                  <a:lnTo>
                    <a:pt x="107129" y="76104"/>
                  </a:lnTo>
                  <a:lnTo>
                    <a:pt x="72611" y="106980"/>
                  </a:lnTo>
                  <a:lnTo>
                    <a:pt x="42229" y="142058"/>
                  </a:lnTo>
                  <a:lnTo>
                    <a:pt x="16410" y="180904"/>
                  </a:lnTo>
                  <a:lnTo>
                    <a:pt x="0" y="214139"/>
                  </a:lnTo>
                  <a:lnTo>
                    <a:pt x="653522" y="214139"/>
                  </a:lnTo>
                  <a:lnTo>
                    <a:pt x="611292" y="142058"/>
                  </a:lnTo>
                  <a:lnTo>
                    <a:pt x="580910" y="106980"/>
                  </a:lnTo>
                  <a:lnTo>
                    <a:pt x="546392" y="76104"/>
                  </a:lnTo>
                  <a:lnTo>
                    <a:pt x="508167" y="49867"/>
                  </a:lnTo>
                  <a:lnTo>
                    <a:pt x="466663" y="28702"/>
                  </a:lnTo>
                  <a:lnTo>
                    <a:pt x="422308" y="13046"/>
                  </a:lnTo>
                  <a:lnTo>
                    <a:pt x="375532" y="3334"/>
                  </a:lnTo>
                  <a:lnTo>
                    <a:pt x="326761" y="0"/>
                  </a:lnTo>
                  <a:close/>
                </a:path>
              </a:pathLst>
            </a:custGeom>
            <a:solidFill>
              <a:srgbClr val="0E5C77">
                <a:alpha val="19999"/>
              </a:srgbClr>
            </a:solidFill>
          </p:spPr>
          <p:txBody>
            <a:bodyPr wrap="square" lIns="0" tIns="0" rIns="0" bIns="0" rtlCol="0"/>
            <a:lstStyle/>
            <a:p>
              <a:endParaRPr/>
            </a:p>
          </p:txBody>
        </p:sp>
      </p:grpSp>
      <p:sp>
        <p:nvSpPr>
          <p:cNvPr id="21" name="object 14">
            <a:extLst>
              <a:ext uri="{FF2B5EF4-FFF2-40B4-BE49-F238E27FC236}">
                <a16:creationId xmlns:a16="http://schemas.microsoft.com/office/drawing/2014/main" id="{E920B87E-EB30-C29A-7725-F098B0CD9403}"/>
              </a:ext>
            </a:extLst>
          </p:cNvPr>
          <p:cNvSpPr/>
          <p:nvPr userDrawn="1"/>
        </p:nvSpPr>
        <p:spPr>
          <a:xfrm rot="10800000">
            <a:off x="11050480" y="5292007"/>
            <a:ext cx="562114" cy="584428"/>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Tree>
    <p:extLst>
      <p:ext uri="{BB962C8B-B14F-4D97-AF65-F5344CB8AC3E}">
        <p14:creationId xmlns:p14="http://schemas.microsoft.com/office/powerpoint/2010/main" val="2397465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 Neon">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0"/>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tx2"/>
          </a:solidFill>
        </p:spPr>
        <p:txBody>
          <a:bodyPr wrap="square" lIns="0" tIns="0" rIns="0" bIns="0" rtlCol="0"/>
          <a:lstStyle/>
          <a:p>
            <a:endParaRPr sz="2000"/>
          </a:p>
        </p:txBody>
      </p:sp>
      <p:sp>
        <p:nvSpPr>
          <p:cNvPr id="20" name="object 3">
            <a:extLst>
              <a:ext uri="{FF2B5EF4-FFF2-40B4-BE49-F238E27FC236}">
                <a16:creationId xmlns:a16="http://schemas.microsoft.com/office/drawing/2014/main" id="{B044399D-0912-D593-C0A7-709DB4E472C3}"/>
              </a:ext>
            </a:extLst>
          </p:cNvPr>
          <p:cNvSpPr/>
          <p:nvPr userDrawn="1"/>
        </p:nvSpPr>
        <p:spPr>
          <a:xfrm>
            <a:off x="8454618" y="-21266"/>
            <a:ext cx="4391193" cy="4363554"/>
          </a:xfrm>
          <a:custGeom>
            <a:avLst/>
            <a:gdLst/>
            <a:ahLst/>
            <a:cxnLst/>
            <a:rect l="l" t="t" r="r" b="b"/>
            <a:pathLst>
              <a:path w="4842509" h="4812030">
                <a:moveTo>
                  <a:pt x="747268" y="1291882"/>
                </a:moveTo>
                <a:lnTo>
                  <a:pt x="744347" y="1244257"/>
                </a:lnTo>
                <a:lnTo>
                  <a:pt x="735850" y="1198397"/>
                </a:lnTo>
                <a:lnTo>
                  <a:pt x="722109" y="1154645"/>
                </a:lnTo>
                <a:lnTo>
                  <a:pt x="703478" y="1113383"/>
                </a:lnTo>
                <a:lnTo>
                  <a:pt x="680313" y="1074953"/>
                </a:lnTo>
                <a:lnTo>
                  <a:pt x="652957" y="1039710"/>
                </a:lnTo>
                <a:lnTo>
                  <a:pt x="621766" y="1008011"/>
                </a:lnTo>
                <a:lnTo>
                  <a:pt x="587095" y="980211"/>
                </a:lnTo>
                <a:lnTo>
                  <a:pt x="549275" y="956665"/>
                </a:lnTo>
                <a:lnTo>
                  <a:pt x="508673" y="937742"/>
                </a:lnTo>
                <a:lnTo>
                  <a:pt x="465620" y="923772"/>
                </a:lnTo>
                <a:lnTo>
                  <a:pt x="420497" y="915136"/>
                </a:lnTo>
                <a:lnTo>
                  <a:pt x="373634" y="912177"/>
                </a:lnTo>
                <a:lnTo>
                  <a:pt x="326758" y="915136"/>
                </a:lnTo>
                <a:lnTo>
                  <a:pt x="281635" y="923772"/>
                </a:lnTo>
                <a:lnTo>
                  <a:pt x="238582" y="937742"/>
                </a:lnTo>
                <a:lnTo>
                  <a:pt x="197980" y="956665"/>
                </a:lnTo>
                <a:lnTo>
                  <a:pt x="160159" y="980211"/>
                </a:lnTo>
                <a:lnTo>
                  <a:pt x="125488" y="1008011"/>
                </a:lnTo>
                <a:lnTo>
                  <a:pt x="94297" y="1039710"/>
                </a:lnTo>
                <a:lnTo>
                  <a:pt x="66941" y="1074953"/>
                </a:lnTo>
                <a:lnTo>
                  <a:pt x="43776" y="1113383"/>
                </a:lnTo>
                <a:lnTo>
                  <a:pt x="25146" y="1154645"/>
                </a:lnTo>
                <a:lnTo>
                  <a:pt x="11404" y="1198397"/>
                </a:lnTo>
                <a:lnTo>
                  <a:pt x="2908" y="1244257"/>
                </a:lnTo>
                <a:lnTo>
                  <a:pt x="0" y="1291882"/>
                </a:lnTo>
                <a:lnTo>
                  <a:pt x="2908" y="1339519"/>
                </a:lnTo>
                <a:lnTo>
                  <a:pt x="11404" y="1385379"/>
                </a:lnTo>
                <a:lnTo>
                  <a:pt x="25146" y="1429131"/>
                </a:lnTo>
                <a:lnTo>
                  <a:pt x="43776" y="1470393"/>
                </a:lnTo>
                <a:lnTo>
                  <a:pt x="66941" y="1508823"/>
                </a:lnTo>
                <a:lnTo>
                  <a:pt x="94297" y="1544066"/>
                </a:lnTo>
                <a:lnTo>
                  <a:pt x="125488" y="1575765"/>
                </a:lnTo>
                <a:lnTo>
                  <a:pt x="160159" y="1603565"/>
                </a:lnTo>
                <a:lnTo>
                  <a:pt x="197980" y="1627111"/>
                </a:lnTo>
                <a:lnTo>
                  <a:pt x="238582" y="1646047"/>
                </a:lnTo>
                <a:lnTo>
                  <a:pt x="281635" y="1660004"/>
                </a:lnTo>
                <a:lnTo>
                  <a:pt x="326758" y="1668640"/>
                </a:lnTo>
                <a:lnTo>
                  <a:pt x="373634" y="1671599"/>
                </a:lnTo>
                <a:lnTo>
                  <a:pt x="420497" y="1668640"/>
                </a:lnTo>
                <a:lnTo>
                  <a:pt x="465620" y="1660004"/>
                </a:lnTo>
                <a:lnTo>
                  <a:pt x="508673" y="1646047"/>
                </a:lnTo>
                <a:lnTo>
                  <a:pt x="549275" y="1627111"/>
                </a:lnTo>
                <a:lnTo>
                  <a:pt x="587095" y="1603565"/>
                </a:lnTo>
                <a:lnTo>
                  <a:pt x="621766" y="1575765"/>
                </a:lnTo>
                <a:lnTo>
                  <a:pt x="652957" y="1544066"/>
                </a:lnTo>
                <a:lnTo>
                  <a:pt x="680313" y="1508823"/>
                </a:lnTo>
                <a:lnTo>
                  <a:pt x="703478" y="1470393"/>
                </a:lnTo>
                <a:lnTo>
                  <a:pt x="722109" y="1429131"/>
                </a:lnTo>
                <a:lnTo>
                  <a:pt x="735850" y="1385379"/>
                </a:lnTo>
                <a:lnTo>
                  <a:pt x="744347" y="1339519"/>
                </a:lnTo>
                <a:lnTo>
                  <a:pt x="747268" y="1291882"/>
                </a:lnTo>
                <a:close/>
              </a:path>
              <a:path w="4842509" h="4812030">
                <a:moveTo>
                  <a:pt x="1038237" y="2275001"/>
                </a:moveTo>
                <a:lnTo>
                  <a:pt x="1033195" y="2230450"/>
                </a:lnTo>
                <a:lnTo>
                  <a:pt x="1018806" y="2189556"/>
                </a:lnTo>
                <a:lnTo>
                  <a:pt x="996238" y="2153475"/>
                </a:lnTo>
                <a:lnTo>
                  <a:pt x="966635" y="2123389"/>
                </a:lnTo>
                <a:lnTo>
                  <a:pt x="931125" y="2100453"/>
                </a:lnTo>
                <a:lnTo>
                  <a:pt x="890879" y="2085835"/>
                </a:lnTo>
                <a:lnTo>
                  <a:pt x="847039" y="2080691"/>
                </a:lnTo>
                <a:lnTo>
                  <a:pt x="803198" y="2085835"/>
                </a:lnTo>
                <a:lnTo>
                  <a:pt x="762952" y="2100453"/>
                </a:lnTo>
                <a:lnTo>
                  <a:pt x="727456" y="2123389"/>
                </a:lnTo>
                <a:lnTo>
                  <a:pt x="697852" y="2153475"/>
                </a:lnTo>
                <a:lnTo>
                  <a:pt x="675284" y="2189556"/>
                </a:lnTo>
                <a:lnTo>
                  <a:pt x="660895" y="2230450"/>
                </a:lnTo>
                <a:lnTo>
                  <a:pt x="655840" y="2275001"/>
                </a:lnTo>
                <a:lnTo>
                  <a:pt x="660895" y="2319566"/>
                </a:lnTo>
                <a:lnTo>
                  <a:pt x="675284" y="2360460"/>
                </a:lnTo>
                <a:lnTo>
                  <a:pt x="697852" y="2396540"/>
                </a:lnTo>
                <a:lnTo>
                  <a:pt x="727456" y="2426627"/>
                </a:lnTo>
                <a:lnTo>
                  <a:pt x="762952" y="2449563"/>
                </a:lnTo>
                <a:lnTo>
                  <a:pt x="803198" y="2464181"/>
                </a:lnTo>
                <a:lnTo>
                  <a:pt x="847039" y="2469311"/>
                </a:lnTo>
                <a:lnTo>
                  <a:pt x="890879" y="2464181"/>
                </a:lnTo>
                <a:lnTo>
                  <a:pt x="931125" y="2449563"/>
                </a:lnTo>
                <a:lnTo>
                  <a:pt x="966635" y="2426627"/>
                </a:lnTo>
                <a:lnTo>
                  <a:pt x="996238" y="2396540"/>
                </a:lnTo>
                <a:lnTo>
                  <a:pt x="1018806" y="2360460"/>
                </a:lnTo>
                <a:lnTo>
                  <a:pt x="1033195" y="2319566"/>
                </a:lnTo>
                <a:lnTo>
                  <a:pt x="1038237" y="2275001"/>
                </a:lnTo>
                <a:close/>
              </a:path>
              <a:path w="4842509" h="4812030">
                <a:moveTo>
                  <a:pt x="1353693" y="205016"/>
                </a:moveTo>
                <a:lnTo>
                  <a:pt x="1349044" y="158140"/>
                </a:lnTo>
                <a:lnTo>
                  <a:pt x="1335709" y="114490"/>
                </a:lnTo>
                <a:lnTo>
                  <a:pt x="1314615" y="74993"/>
                </a:lnTo>
                <a:lnTo>
                  <a:pt x="1286675" y="40576"/>
                </a:lnTo>
                <a:lnTo>
                  <a:pt x="1252804" y="12179"/>
                </a:lnTo>
                <a:lnTo>
                  <a:pt x="1230744" y="12"/>
                </a:lnTo>
                <a:lnTo>
                  <a:pt x="1018984" y="12"/>
                </a:lnTo>
                <a:lnTo>
                  <a:pt x="963053" y="40576"/>
                </a:lnTo>
                <a:lnTo>
                  <a:pt x="935113" y="74993"/>
                </a:lnTo>
                <a:lnTo>
                  <a:pt x="914019" y="114490"/>
                </a:lnTo>
                <a:lnTo>
                  <a:pt x="900684" y="158140"/>
                </a:lnTo>
                <a:lnTo>
                  <a:pt x="896035" y="205016"/>
                </a:lnTo>
                <a:lnTo>
                  <a:pt x="900684" y="251879"/>
                </a:lnTo>
                <a:lnTo>
                  <a:pt x="914019" y="295529"/>
                </a:lnTo>
                <a:lnTo>
                  <a:pt x="935113" y="335038"/>
                </a:lnTo>
                <a:lnTo>
                  <a:pt x="963053" y="369443"/>
                </a:lnTo>
                <a:lnTo>
                  <a:pt x="996924" y="397840"/>
                </a:lnTo>
                <a:lnTo>
                  <a:pt x="1035799" y="419290"/>
                </a:lnTo>
                <a:lnTo>
                  <a:pt x="1078750" y="432841"/>
                </a:lnTo>
                <a:lnTo>
                  <a:pt x="1124864" y="437565"/>
                </a:lnTo>
                <a:lnTo>
                  <a:pt x="1170978" y="432841"/>
                </a:lnTo>
                <a:lnTo>
                  <a:pt x="1213929" y="419290"/>
                </a:lnTo>
                <a:lnTo>
                  <a:pt x="1252804" y="397840"/>
                </a:lnTo>
                <a:lnTo>
                  <a:pt x="1286675" y="369443"/>
                </a:lnTo>
                <a:lnTo>
                  <a:pt x="1314615" y="335038"/>
                </a:lnTo>
                <a:lnTo>
                  <a:pt x="1335709" y="295529"/>
                </a:lnTo>
                <a:lnTo>
                  <a:pt x="1349044" y="251879"/>
                </a:lnTo>
                <a:lnTo>
                  <a:pt x="1353693" y="205016"/>
                </a:lnTo>
                <a:close/>
              </a:path>
              <a:path w="4842509" h="4812030">
                <a:moveTo>
                  <a:pt x="2336165" y="3331895"/>
                </a:moveTo>
                <a:lnTo>
                  <a:pt x="2331415" y="3284131"/>
                </a:lnTo>
                <a:lnTo>
                  <a:pt x="2317826" y="3239643"/>
                </a:lnTo>
                <a:lnTo>
                  <a:pt x="2296325" y="3199384"/>
                </a:lnTo>
                <a:lnTo>
                  <a:pt x="2267851" y="3164319"/>
                </a:lnTo>
                <a:lnTo>
                  <a:pt x="2233333" y="3135376"/>
                </a:lnTo>
                <a:lnTo>
                  <a:pt x="2193721" y="3113519"/>
                </a:lnTo>
                <a:lnTo>
                  <a:pt x="2149945" y="3099714"/>
                </a:lnTo>
                <a:lnTo>
                  <a:pt x="2102954" y="3094901"/>
                </a:lnTo>
                <a:lnTo>
                  <a:pt x="2055952" y="3099714"/>
                </a:lnTo>
                <a:lnTo>
                  <a:pt x="2012175" y="3113519"/>
                </a:lnTo>
                <a:lnTo>
                  <a:pt x="1972564" y="3135376"/>
                </a:lnTo>
                <a:lnTo>
                  <a:pt x="1938058" y="3164319"/>
                </a:lnTo>
                <a:lnTo>
                  <a:pt x="1909572" y="3199384"/>
                </a:lnTo>
                <a:lnTo>
                  <a:pt x="1888070" y="3239643"/>
                </a:lnTo>
                <a:lnTo>
                  <a:pt x="1874494" y="3284131"/>
                </a:lnTo>
                <a:lnTo>
                  <a:pt x="1869757" y="3331895"/>
                </a:lnTo>
                <a:lnTo>
                  <a:pt x="1874494" y="3379660"/>
                </a:lnTo>
                <a:lnTo>
                  <a:pt x="1888070" y="3424148"/>
                </a:lnTo>
                <a:lnTo>
                  <a:pt x="1909572" y="3464407"/>
                </a:lnTo>
                <a:lnTo>
                  <a:pt x="1938058" y="3499485"/>
                </a:lnTo>
                <a:lnTo>
                  <a:pt x="1972564" y="3528428"/>
                </a:lnTo>
                <a:lnTo>
                  <a:pt x="2012175" y="3550272"/>
                </a:lnTo>
                <a:lnTo>
                  <a:pt x="2055952" y="3564090"/>
                </a:lnTo>
                <a:lnTo>
                  <a:pt x="2102954" y="3568903"/>
                </a:lnTo>
                <a:lnTo>
                  <a:pt x="2149945" y="3564090"/>
                </a:lnTo>
                <a:lnTo>
                  <a:pt x="2193721" y="3550272"/>
                </a:lnTo>
                <a:lnTo>
                  <a:pt x="2233333" y="3528428"/>
                </a:lnTo>
                <a:lnTo>
                  <a:pt x="2267851" y="3499485"/>
                </a:lnTo>
                <a:lnTo>
                  <a:pt x="2296325" y="3464407"/>
                </a:lnTo>
                <a:lnTo>
                  <a:pt x="2317826" y="3424148"/>
                </a:lnTo>
                <a:lnTo>
                  <a:pt x="2331415" y="3379660"/>
                </a:lnTo>
                <a:lnTo>
                  <a:pt x="2336165" y="3331895"/>
                </a:lnTo>
                <a:close/>
              </a:path>
              <a:path w="4842509" h="4812030">
                <a:moveTo>
                  <a:pt x="2815031" y="1458963"/>
                </a:moveTo>
                <a:lnTo>
                  <a:pt x="2805074" y="1409661"/>
                </a:lnTo>
                <a:lnTo>
                  <a:pt x="2777921" y="1369390"/>
                </a:lnTo>
                <a:lnTo>
                  <a:pt x="2737650" y="1342237"/>
                </a:lnTo>
                <a:lnTo>
                  <a:pt x="2688348" y="1332280"/>
                </a:lnTo>
                <a:lnTo>
                  <a:pt x="1587842" y="1332280"/>
                </a:lnTo>
                <a:lnTo>
                  <a:pt x="1594739" y="1302042"/>
                </a:lnTo>
                <a:lnTo>
                  <a:pt x="1611210" y="1240929"/>
                </a:lnTo>
                <a:lnTo>
                  <a:pt x="1635810" y="1170025"/>
                </a:lnTo>
                <a:lnTo>
                  <a:pt x="1653717" y="1129347"/>
                </a:lnTo>
                <a:lnTo>
                  <a:pt x="1674545" y="1088034"/>
                </a:lnTo>
                <a:lnTo>
                  <a:pt x="1698117" y="1046111"/>
                </a:lnTo>
                <a:lnTo>
                  <a:pt x="1724279" y="1003617"/>
                </a:lnTo>
                <a:lnTo>
                  <a:pt x="1724837" y="1003617"/>
                </a:lnTo>
                <a:lnTo>
                  <a:pt x="1725358" y="1003782"/>
                </a:lnTo>
                <a:lnTo>
                  <a:pt x="2587726" y="1003782"/>
                </a:lnTo>
                <a:lnTo>
                  <a:pt x="2588539" y="1003617"/>
                </a:lnTo>
                <a:lnTo>
                  <a:pt x="2637028" y="993825"/>
                </a:lnTo>
                <a:lnTo>
                  <a:pt x="2677299" y="966673"/>
                </a:lnTo>
                <a:lnTo>
                  <a:pt x="2704452" y="926414"/>
                </a:lnTo>
                <a:lnTo>
                  <a:pt x="2714409" y="877100"/>
                </a:lnTo>
                <a:lnTo>
                  <a:pt x="2704452" y="827798"/>
                </a:lnTo>
                <a:lnTo>
                  <a:pt x="2677299" y="787527"/>
                </a:lnTo>
                <a:lnTo>
                  <a:pt x="2637028" y="760374"/>
                </a:lnTo>
                <a:lnTo>
                  <a:pt x="2587726" y="750417"/>
                </a:lnTo>
                <a:lnTo>
                  <a:pt x="1918449" y="750417"/>
                </a:lnTo>
                <a:lnTo>
                  <a:pt x="1948662" y="716330"/>
                </a:lnTo>
                <a:lnTo>
                  <a:pt x="1979866" y="681990"/>
                </a:lnTo>
                <a:lnTo>
                  <a:pt x="2012010" y="647395"/>
                </a:lnTo>
                <a:lnTo>
                  <a:pt x="2045055" y="612559"/>
                </a:lnTo>
                <a:lnTo>
                  <a:pt x="2078926" y="577494"/>
                </a:lnTo>
                <a:lnTo>
                  <a:pt x="2113610" y="542213"/>
                </a:lnTo>
                <a:lnTo>
                  <a:pt x="2149030" y="506704"/>
                </a:lnTo>
                <a:lnTo>
                  <a:pt x="2185162" y="470992"/>
                </a:lnTo>
                <a:lnTo>
                  <a:pt x="2221954" y="435076"/>
                </a:lnTo>
                <a:lnTo>
                  <a:pt x="2297303" y="362648"/>
                </a:lnTo>
                <a:lnTo>
                  <a:pt x="2414079" y="252666"/>
                </a:lnTo>
                <a:lnTo>
                  <a:pt x="2687383" y="12"/>
                </a:lnTo>
                <a:lnTo>
                  <a:pt x="2146401" y="12"/>
                </a:lnTo>
                <a:lnTo>
                  <a:pt x="2069376" y="72491"/>
                </a:lnTo>
                <a:lnTo>
                  <a:pt x="1987892" y="150406"/>
                </a:lnTo>
                <a:lnTo>
                  <a:pt x="1947964" y="189191"/>
                </a:lnTo>
                <a:lnTo>
                  <a:pt x="1908632" y="227888"/>
                </a:lnTo>
                <a:lnTo>
                  <a:pt x="1869922" y="266471"/>
                </a:lnTo>
                <a:lnTo>
                  <a:pt x="1831911" y="304952"/>
                </a:lnTo>
                <a:lnTo>
                  <a:pt x="1794637" y="343331"/>
                </a:lnTo>
                <a:lnTo>
                  <a:pt x="1758124" y="381622"/>
                </a:lnTo>
                <a:lnTo>
                  <a:pt x="1722450" y="419811"/>
                </a:lnTo>
                <a:lnTo>
                  <a:pt x="1687626" y="457911"/>
                </a:lnTo>
                <a:lnTo>
                  <a:pt x="1653730" y="495922"/>
                </a:lnTo>
                <a:lnTo>
                  <a:pt x="1620786" y="533844"/>
                </a:lnTo>
                <a:lnTo>
                  <a:pt x="1588846" y="571690"/>
                </a:lnTo>
                <a:lnTo>
                  <a:pt x="1557959" y="609447"/>
                </a:lnTo>
                <a:lnTo>
                  <a:pt x="1528152" y="647115"/>
                </a:lnTo>
                <a:lnTo>
                  <a:pt x="1499501" y="684720"/>
                </a:lnTo>
                <a:lnTo>
                  <a:pt x="1472018" y="722249"/>
                </a:lnTo>
                <a:lnTo>
                  <a:pt x="1445780" y="759701"/>
                </a:lnTo>
                <a:lnTo>
                  <a:pt x="1420812" y="797077"/>
                </a:lnTo>
                <a:lnTo>
                  <a:pt x="1397165" y="834390"/>
                </a:lnTo>
                <a:lnTo>
                  <a:pt x="1374889" y="871639"/>
                </a:lnTo>
                <a:lnTo>
                  <a:pt x="1354023" y="908824"/>
                </a:lnTo>
                <a:lnTo>
                  <a:pt x="1334604" y="945946"/>
                </a:lnTo>
                <a:lnTo>
                  <a:pt x="1316697" y="983018"/>
                </a:lnTo>
                <a:lnTo>
                  <a:pt x="1300340" y="1020025"/>
                </a:lnTo>
                <a:lnTo>
                  <a:pt x="1285570" y="1056982"/>
                </a:lnTo>
                <a:lnTo>
                  <a:pt x="1272451" y="1093889"/>
                </a:lnTo>
                <a:lnTo>
                  <a:pt x="1251242" y="1162659"/>
                </a:lnTo>
                <a:lnTo>
                  <a:pt x="1233639" y="1230528"/>
                </a:lnTo>
                <a:lnTo>
                  <a:pt x="1219492" y="1297495"/>
                </a:lnTo>
                <a:lnTo>
                  <a:pt x="1208646" y="1363497"/>
                </a:lnTo>
                <a:lnTo>
                  <a:pt x="1200962" y="1428521"/>
                </a:lnTo>
                <a:lnTo>
                  <a:pt x="1196276" y="1492504"/>
                </a:lnTo>
                <a:lnTo>
                  <a:pt x="1194447" y="1555432"/>
                </a:lnTo>
                <a:lnTo>
                  <a:pt x="1195324" y="1617268"/>
                </a:lnTo>
                <a:lnTo>
                  <a:pt x="1198753" y="1677974"/>
                </a:lnTo>
                <a:lnTo>
                  <a:pt x="1204595" y="1737499"/>
                </a:lnTo>
                <a:lnTo>
                  <a:pt x="1212684" y="1795830"/>
                </a:lnTo>
                <a:lnTo>
                  <a:pt x="1222870" y="1852930"/>
                </a:lnTo>
                <a:lnTo>
                  <a:pt x="1235024" y="1908746"/>
                </a:lnTo>
                <a:lnTo>
                  <a:pt x="1248981" y="1963242"/>
                </a:lnTo>
                <a:lnTo>
                  <a:pt x="1264589" y="2016404"/>
                </a:lnTo>
                <a:lnTo>
                  <a:pt x="1281709" y="2068182"/>
                </a:lnTo>
                <a:lnTo>
                  <a:pt x="1300175" y="2118537"/>
                </a:lnTo>
                <a:lnTo>
                  <a:pt x="1319860" y="2167445"/>
                </a:lnTo>
                <a:lnTo>
                  <a:pt x="1340586" y="2214854"/>
                </a:lnTo>
                <a:lnTo>
                  <a:pt x="1362227" y="2260752"/>
                </a:lnTo>
                <a:lnTo>
                  <a:pt x="1384617" y="2305075"/>
                </a:lnTo>
                <a:lnTo>
                  <a:pt x="1407617" y="2347811"/>
                </a:lnTo>
                <a:lnTo>
                  <a:pt x="1431074" y="2388920"/>
                </a:lnTo>
                <a:lnTo>
                  <a:pt x="1454835" y="2428354"/>
                </a:lnTo>
                <a:lnTo>
                  <a:pt x="1478749" y="2466086"/>
                </a:lnTo>
                <a:lnTo>
                  <a:pt x="1502676" y="2502077"/>
                </a:lnTo>
                <a:lnTo>
                  <a:pt x="1526451" y="2536291"/>
                </a:lnTo>
                <a:lnTo>
                  <a:pt x="1549946" y="2568702"/>
                </a:lnTo>
                <a:lnTo>
                  <a:pt x="1572983" y="2599271"/>
                </a:lnTo>
                <a:lnTo>
                  <a:pt x="1617141" y="2654719"/>
                </a:lnTo>
                <a:lnTo>
                  <a:pt x="1657718" y="2702344"/>
                </a:lnTo>
                <a:lnTo>
                  <a:pt x="1693532" y="2741879"/>
                </a:lnTo>
                <a:lnTo>
                  <a:pt x="1723364" y="2773045"/>
                </a:lnTo>
                <a:lnTo>
                  <a:pt x="1754289" y="2803436"/>
                </a:lnTo>
                <a:lnTo>
                  <a:pt x="1791779" y="2833128"/>
                </a:lnTo>
                <a:lnTo>
                  <a:pt x="1853996" y="2856725"/>
                </a:lnTo>
                <a:lnTo>
                  <a:pt x="1886724" y="2859659"/>
                </a:lnTo>
                <a:lnTo>
                  <a:pt x="1923973" y="2855861"/>
                </a:lnTo>
                <a:lnTo>
                  <a:pt x="1993277" y="2825635"/>
                </a:lnTo>
                <a:lnTo>
                  <a:pt x="2022830" y="2799372"/>
                </a:lnTo>
                <a:lnTo>
                  <a:pt x="2050745" y="2758884"/>
                </a:lnTo>
                <a:lnTo>
                  <a:pt x="2066505" y="2714015"/>
                </a:lnTo>
                <a:lnTo>
                  <a:pt x="2070239" y="2667228"/>
                </a:lnTo>
                <a:lnTo>
                  <a:pt x="2062073" y="2621000"/>
                </a:lnTo>
                <a:lnTo>
                  <a:pt x="2042134" y="2577782"/>
                </a:lnTo>
                <a:lnTo>
                  <a:pt x="2010562" y="2540063"/>
                </a:lnTo>
                <a:lnTo>
                  <a:pt x="2002307" y="2532316"/>
                </a:lnTo>
                <a:lnTo>
                  <a:pt x="1986203" y="2516479"/>
                </a:lnTo>
                <a:lnTo>
                  <a:pt x="1934933" y="2461717"/>
                </a:lnTo>
                <a:lnTo>
                  <a:pt x="1902015" y="2423401"/>
                </a:lnTo>
                <a:lnTo>
                  <a:pt x="1865718" y="2378151"/>
                </a:lnTo>
                <a:lnTo>
                  <a:pt x="1827174" y="2326297"/>
                </a:lnTo>
                <a:lnTo>
                  <a:pt x="1787486" y="2268118"/>
                </a:lnTo>
                <a:lnTo>
                  <a:pt x="1747786" y="2203907"/>
                </a:lnTo>
                <a:lnTo>
                  <a:pt x="1709204" y="2133955"/>
                </a:lnTo>
                <a:lnTo>
                  <a:pt x="2085060" y="2133955"/>
                </a:lnTo>
                <a:lnTo>
                  <a:pt x="2134362" y="2123998"/>
                </a:lnTo>
                <a:lnTo>
                  <a:pt x="2174633" y="2096846"/>
                </a:lnTo>
                <a:lnTo>
                  <a:pt x="2201786" y="2056587"/>
                </a:lnTo>
                <a:lnTo>
                  <a:pt x="2211743" y="2007273"/>
                </a:lnTo>
                <a:lnTo>
                  <a:pt x="2201786" y="1957971"/>
                </a:lnTo>
                <a:lnTo>
                  <a:pt x="2174633" y="1917700"/>
                </a:lnTo>
                <a:lnTo>
                  <a:pt x="2134362" y="1890547"/>
                </a:lnTo>
                <a:lnTo>
                  <a:pt x="2085060" y="1880590"/>
                </a:lnTo>
                <a:lnTo>
                  <a:pt x="1607959" y="1880590"/>
                </a:lnTo>
                <a:lnTo>
                  <a:pt x="1595729" y="1834248"/>
                </a:lnTo>
                <a:lnTo>
                  <a:pt x="1585214" y="1786712"/>
                </a:lnTo>
                <a:lnTo>
                  <a:pt x="1576565" y="1738058"/>
                </a:lnTo>
                <a:lnTo>
                  <a:pt x="1569910" y="1688299"/>
                </a:lnTo>
                <a:lnTo>
                  <a:pt x="1565402" y="1637487"/>
                </a:lnTo>
                <a:lnTo>
                  <a:pt x="1563192" y="1585645"/>
                </a:lnTo>
                <a:lnTo>
                  <a:pt x="2688348" y="1585645"/>
                </a:lnTo>
                <a:lnTo>
                  <a:pt x="2737650" y="1575689"/>
                </a:lnTo>
                <a:lnTo>
                  <a:pt x="2777921" y="1548549"/>
                </a:lnTo>
                <a:lnTo>
                  <a:pt x="2805074" y="1508277"/>
                </a:lnTo>
                <a:lnTo>
                  <a:pt x="2815031" y="1458963"/>
                </a:lnTo>
                <a:close/>
              </a:path>
              <a:path w="4842509" h="4812030">
                <a:moveTo>
                  <a:pt x="3022498" y="2007273"/>
                </a:moveTo>
                <a:lnTo>
                  <a:pt x="3012541" y="1957959"/>
                </a:lnTo>
                <a:lnTo>
                  <a:pt x="2985389" y="1917700"/>
                </a:lnTo>
                <a:lnTo>
                  <a:pt x="2945130" y="1890547"/>
                </a:lnTo>
                <a:lnTo>
                  <a:pt x="2895816" y="1880590"/>
                </a:lnTo>
                <a:lnTo>
                  <a:pt x="2492959" y="1880590"/>
                </a:lnTo>
                <a:lnTo>
                  <a:pt x="2443645" y="1890547"/>
                </a:lnTo>
                <a:lnTo>
                  <a:pt x="2403373" y="1917700"/>
                </a:lnTo>
                <a:lnTo>
                  <a:pt x="2376220" y="1957959"/>
                </a:lnTo>
                <a:lnTo>
                  <a:pt x="2366264" y="2007273"/>
                </a:lnTo>
                <a:lnTo>
                  <a:pt x="2376220" y="2056587"/>
                </a:lnTo>
                <a:lnTo>
                  <a:pt x="2403373" y="2096846"/>
                </a:lnTo>
                <a:lnTo>
                  <a:pt x="2443645" y="2123998"/>
                </a:lnTo>
                <a:lnTo>
                  <a:pt x="2492959" y="2133955"/>
                </a:lnTo>
                <a:lnTo>
                  <a:pt x="2895816" y="2133955"/>
                </a:lnTo>
                <a:lnTo>
                  <a:pt x="2945130" y="2123998"/>
                </a:lnTo>
                <a:lnTo>
                  <a:pt x="2985389" y="2096846"/>
                </a:lnTo>
                <a:lnTo>
                  <a:pt x="3012541" y="2056587"/>
                </a:lnTo>
                <a:lnTo>
                  <a:pt x="3022498" y="2007273"/>
                </a:lnTo>
                <a:close/>
              </a:path>
              <a:path w="4842509" h="4812030">
                <a:moveTo>
                  <a:pt x="3290455" y="869467"/>
                </a:moveTo>
                <a:lnTo>
                  <a:pt x="3285413" y="824915"/>
                </a:lnTo>
                <a:lnTo>
                  <a:pt x="3271024" y="784021"/>
                </a:lnTo>
                <a:lnTo>
                  <a:pt x="3248456" y="747941"/>
                </a:lnTo>
                <a:lnTo>
                  <a:pt x="3218853" y="717854"/>
                </a:lnTo>
                <a:lnTo>
                  <a:pt x="3183344" y="694918"/>
                </a:lnTo>
                <a:lnTo>
                  <a:pt x="3143097" y="680300"/>
                </a:lnTo>
                <a:lnTo>
                  <a:pt x="3099257" y="675170"/>
                </a:lnTo>
                <a:lnTo>
                  <a:pt x="3055429" y="680300"/>
                </a:lnTo>
                <a:lnTo>
                  <a:pt x="3015183" y="694918"/>
                </a:lnTo>
                <a:lnTo>
                  <a:pt x="2979674" y="717854"/>
                </a:lnTo>
                <a:lnTo>
                  <a:pt x="2950070" y="747941"/>
                </a:lnTo>
                <a:lnTo>
                  <a:pt x="2927502" y="784021"/>
                </a:lnTo>
                <a:lnTo>
                  <a:pt x="2913113" y="824915"/>
                </a:lnTo>
                <a:lnTo>
                  <a:pt x="2908058" y="869467"/>
                </a:lnTo>
                <a:lnTo>
                  <a:pt x="2913113" y="914019"/>
                </a:lnTo>
                <a:lnTo>
                  <a:pt x="2927502" y="954925"/>
                </a:lnTo>
                <a:lnTo>
                  <a:pt x="2950070" y="990993"/>
                </a:lnTo>
                <a:lnTo>
                  <a:pt x="2979674" y="1021092"/>
                </a:lnTo>
                <a:lnTo>
                  <a:pt x="3015183" y="1044028"/>
                </a:lnTo>
                <a:lnTo>
                  <a:pt x="3055429" y="1058646"/>
                </a:lnTo>
                <a:lnTo>
                  <a:pt x="3099257" y="1063777"/>
                </a:lnTo>
                <a:lnTo>
                  <a:pt x="3143097" y="1058646"/>
                </a:lnTo>
                <a:lnTo>
                  <a:pt x="3183344" y="1044028"/>
                </a:lnTo>
                <a:lnTo>
                  <a:pt x="3218853" y="1021092"/>
                </a:lnTo>
                <a:lnTo>
                  <a:pt x="3248456" y="990993"/>
                </a:lnTo>
                <a:lnTo>
                  <a:pt x="3271024" y="954925"/>
                </a:lnTo>
                <a:lnTo>
                  <a:pt x="3285413" y="914019"/>
                </a:lnTo>
                <a:lnTo>
                  <a:pt x="3290455" y="869467"/>
                </a:lnTo>
                <a:close/>
              </a:path>
              <a:path w="4842509" h="4812030">
                <a:moveTo>
                  <a:pt x="3455378" y="1445844"/>
                </a:moveTo>
                <a:lnTo>
                  <a:pt x="3449624" y="1402283"/>
                </a:lnTo>
                <a:lnTo>
                  <a:pt x="3433368" y="1363154"/>
                </a:lnTo>
                <a:lnTo>
                  <a:pt x="3408159" y="1329994"/>
                </a:lnTo>
                <a:lnTo>
                  <a:pt x="3375533" y="1304378"/>
                </a:lnTo>
                <a:lnTo>
                  <a:pt x="3337026" y="1287868"/>
                </a:lnTo>
                <a:lnTo>
                  <a:pt x="3294164" y="1282014"/>
                </a:lnTo>
                <a:lnTo>
                  <a:pt x="3251314" y="1287868"/>
                </a:lnTo>
                <a:lnTo>
                  <a:pt x="3212795" y="1304378"/>
                </a:lnTo>
                <a:lnTo>
                  <a:pt x="3180169" y="1329994"/>
                </a:lnTo>
                <a:lnTo>
                  <a:pt x="3154959" y="1363154"/>
                </a:lnTo>
                <a:lnTo>
                  <a:pt x="3138716" y="1402283"/>
                </a:lnTo>
                <a:lnTo>
                  <a:pt x="3132950" y="1445844"/>
                </a:lnTo>
                <a:lnTo>
                  <a:pt x="3138716" y="1489392"/>
                </a:lnTo>
                <a:lnTo>
                  <a:pt x="3154959" y="1528533"/>
                </a:lnTo>
                <a:lnTo>
                  <a:pt x="3180169" y="1561680"/>
                </a:lnTo>
                <a:lnTo>
                  <a:pt x="3212795" y="1587309"/>
                </a:lnTo>
                <a:lnTo>
                  <a:pt x="3251314" y="1603819"/>
                </a:lnTo>
                <a:lnTo>
                  <a:pt x="3294164" y="1609674"/>
                </a:lnTo>
                <a:lnTo>
                  <a:pt x="3337026" y="1603819"/>
                </a:lnTo>
                <a:lnTo>
                  <a:pt x="3375533" y="1587309"/>
                </a:lnTo>
                <a:lnTo>
                  <a:pt x="3408159" y="1561680"/>
                </a:lnTo>
                <a:lnTo>
                  <a:pt x="3433368" y="1528533"/>
                </a:lnTo>
                <a:lnTo>
                  <a:pt x="3449624" y="1489392"/>
                </a:lnTo>
                <a:lnTo>
                  <a:pt x="3455378" y="1445844"/>
                </a:lnTo>
                <a:close/>
              </a:path>
              <a:path w="4842509" h="4812030">
                <a:moveTo>
                  <a:pt x="3677882" y="150622"/>
                </a:moveTo>
                <a:lnTo>
                  <a:pt x="3669868" y="100114"/>
                </a:lnTo>
                <a:lnTo>
                  <a:pt x="3647541" y="56248"/>
                </a:lnTo>
                <a:lnTo>
                  <a:pt x="3613505" y="21653"/>
                </a:lnTo>
                <a:lnTo>
                  <a:pt x="3572306" y="0"/>
                </a:lnTo>
                <a:lnTo>
                  <a:pt x="3468979" y="0"/>
                </a:lnTo>
                <a:lnTo>
                  <a:pt x="3427780" y="21653"/>
                </a:lnTo>
                <a:lnTo>
                  <a:pt x="3393744" y="56248"/>
                </a:lnTo>
                <a:lnTo>
                  <a:pt x="3371418" y="100114"/>
                </a:lnTo>
                <a:lnTo>
                  <a:pt x="3363404" y="150622"/>
                </a:lnTo>
                <a:lnTo>
                  <a:pt x="3371418" y="201129"/>
                </a:lnTo>
                <a:lnTo>
                  <a:pt x="3393744" y="244995"/>
                </a:lnTo>
                <a:lnTo>
                  <a:pt x="3427780" y="279577"/>
                </a:lnTo>
                <a:lnTo>
                  <a:pt x="3470935" y="302260"/>
                </a:lnTo>
                <a:lnTo>
                  <a:pt x="3520643" y="310413"/>
                </a:lnTo>
                <a:lnTo>
                  <a:pt x="3570338" y="302260"/>
                </a:lnTo>
                <a:lnTo>
                  <a:pt x="3613505" y="279577"/>
                </a:lnTo>
                <a:lnTo>
                  <a:pt x="3647541" y="244995"/>
                </a:lnTo>
                <a:lnTo>
                  <a:pt x="3669868" y="201129"/>
                </a:lnTo>
                <a:lnTo>
                  <a:pt x="3677882" y="150622"/>
                </a:lnTo>
                <a:close/>
              </a:path>
              <a:path w="4842509" h="4812030">
                <a:moveTo>
                  <a:pt x="3887127" y="718464"/>
                </a:moveTo>
                <a:lnTo>
                  <a:pt x="3882085" y="673912"/>
                </a:lnTo>
                <a:lnTo>
                  <a:pt x="3867696" y="633006"/>
                </a:lnTo>
                <a:lnTo>
                  <a:pt x="3845128" y="596925"/>
                </a:lnTo>
                <a:lnTo>
                  <a:pt x="3815524" y="566839"/>
                </a:lnTo>
                <a:lnTo>
                  <a:pt x="3780015" y="543902"/>
                </a:lnTo>
                <a:lnTo>
                  <a:pt x="3739769" y="529285"/>
                </a:lnTo>
                <a:lnTo>
                  <a:pt x="3695928" y="524154"/>
                </a:lnTo>
                <a:lnTo>
                  <a:pt x="3652101" y="529285"/>
                </a:lnTo>
                <a:lnTo>
                  <a:pt x="3611854" y="543902"/>
                </a:lnTo>
                <a:lnTo>
                  <a:pt x="3576345" y="566839"/>
                </a:lnTo>
                <a:lnTo>
                  <a:pt x="3546741" y="596925"/>
                </a:lnTo>
                <a:lnTo>
                  <a:pt x="3524173" y="633006"/>
                </a:lnTo>
                <a:lnTo>
                  <a:pt x="3509784" y="673912"/>
                </a:lnTo>
                <a:lnTo>
                  <a:pt x="3504730" y="718464"/>
                </a:lnTo>
                <a:lnTo>
                  <a:pt x="3509784" y="763016"/>
                </a:lnTo>
                <a:lnTo>
                  <a:pt x="3524173" y="803910"/>
                </a:lnTo>
                <a:lnTo>
                  <a:pt x="3546741" y="839990"/>
                </a:lnTo>
                <a:lnTo>
                  <a:pt x="3576345" y="870089"/>
                </a:lnTo>
                <a:lnTo>
                  <a:pt x="3611854" y="893025"/>
                </a:lnTo>
                <a:lnTo>
                  <a:pt x="3652101" y="907643"/>
                </a:lnTo>
                <a:lnTo>
                  <a:pt x="3695928" y="912774"/>
                </a:lnTo>
                <a:lnTo>
                  <a:pt x="3739769" y="907643"/>
                </a:lnTo>
                <a:lnTo>
                  <a:pt x="3780015" y="893025"/>
                </a:lnTo>
                <a:lnTo>
                  <a:pt x="3815524" y="870089"/>
                </a:lnTo>
                <a:lnTo>
                  <a:pt x="3845128" y="839990"/>
                </a:lnTo>
                <a:lnTo>
                  <a:pt x="3867696" y="803910"/>
                </a:lnTo>
                <a:lnTo>
                  <a:pt x="3882085" y="763016"/>
                </a:lnTo>
                <a:lnTo>
                  <a:pt x="3887127" y="718464"/>
                </a:lnTo>
                <a:close/>
              </a:path>
              <a:path w="4842509" h="4812030">
                <a:moveTo>
                  <a:pt x="4802949" y="2826423"/>
                </a:moveTo>
                <a:lnTo>
                  <a:pt x="4797895" y="2781871"/>
                </a:lnTo>
                <a:lnTo>
                  <a:pt x="4783518" y="2740977"/>
                </a:lnTo>
                <a:lnTo>
                  <a:pt x="4760950" y="2704896"/>
                </a:lnTo>
                <a:lnTo>
                  <a:pt x="4731334" y="2674810"/>
                </a:lnTo>
                <a:lnTo>
                  <a:pt x="4695837" y="2651874"/>
                </a:lnTo>
                <a:lnTo>
                  <a:pt x="4655591" y="2637256"/>
                </a:lnTo>
                <a:lnTo>
                  <a:pt x="4611751" y="2632113"/>
                </a:lnTo>
                <a:lnTo>
                  <a:pt x="4567910" y="2637256"/>
                </a:lnTo>
                <a:lnTo>
                  <a:pt x="4527664" y="2651874"/>
                </a:lnTo>
                <a:lnTo>
                  <a:pt x="4492168" y="2674810"/>
                </a:lnTo>
                <a:lnTo>
                  <a:pt x="4462551" y="2704896"/>
                </a:lnTo>
                <a:lnTo>
                  <a:pt x="4439983" y="2740977"/>
                </a:lnTo>
                <a:lnTo>
                  <a:pt x="4425607" y="2781871"/>
                </a:lnTo>
                <a:lnTo>
                  <a:pt x="4420552" y="2826423"/>
                </a:lnTo>
                <a:lnTo>
                  <a:pt x="4425607" y="2870987"/>
                </a:lnTo>
                <a:lnTo>
                  <a:pt x="4439983" y="2911881"/>
                </a:lnTo>
                <a:lnTo>
                  <a:pt x="4462551" y="2947962"/>
                </a:lnTo>
                <a:lnTo>
                  <a:pt x="4492168" y="2978048"/>
                </a:lnTo>
                <a:lnTo>
                  <a:pt x="4527664" y="3000984"/>
                </a:lnTo>
                <a:lnTo>
                  <a:pt x="4567910" y="3015602"/>
                </a:lnTo>
                <a:lnTo>
                  <a:pt x="4611751" y="3020733"/>
                </a:lnTo>
                <a:lnTo>
                  <a:pt x="4655591" y="3015602"/>
                </a:lnTo>
                <a:lnTo>
                  <a:pt x="4695837" y="3000984"/>
                </a:lnTo>
                <a:lnTo>
                  <a:pt x="4731334" y="2978048"/>
                </a:lnTo>
                <a:lnTo>
                  <a:pt x="4760950" y="2947962"/>
                </a:lnTo>
                <a:lnTo>
                  <a:pt x="4783518" y="2911881"/>
                </a:lnTo>
                <a:lnTo>
                  <a:pt x="4797895" y="2870987"/>
                </a:lnTo>
                <a:lnTo>
                  <a:pt x="4802949" y="2826423"/>
                </a:lnTo>
                <a:close/>
              </a:path>
              <a:path w="4842509" h="4812030">
                <a:moveTo>
                  <a:pt x="4841951" y="3211792"/>
                </a:moveTo>
                <a:lnTo>
                  <a:pt x="4773104" y="3214001"/>
                </a:lnTo>
                <a:lnTo>
                  <a:pt x="4732858" y="3228619"/>
                </a:lnTo>
                <a:lnTo>
                  <a:pt x="4697349" y="3251555"/>
                </a:lnTo>
                <a:lnTo>
                  <a:pt x="4667745" y="3281642"/>
                </a:lnTo>
                <a:lnTo>
                  <a:pt x="4645177" y="3317722"/>
                </a:lnTo>
                <a:lnTo>
                  <a:pt x="4630788" y="3358629"/>
                </a:lnTo>
                <a:lnTo>
                  <a:pt x="4625746" y="3403181"/>
                </a:lnTo>
                <a:lnTo>
                  <a:pt x="4630788" y="3447732"/>
                </a:lnTo>
                <a:lnTo>
                  <a:pt x="4645177" y="3488626"/>
                </a:lnTo>
                <a:lnTo>
                  <a:pt x="4667745" y="3524707"/>
                </a:lnTo>
                <a:lnTo>
                  <a:pt x="4697349" y="3554806"/>
                </a:lnTo>
                <a:lnTo>
                  <a:pt x="4732858" y="3577742"/>
                </a:lnTo>
                <a:lnTo>
                  <a:pt x="4773104" y="3592360"/>
                </a:lnTo>
                <a:lnTo>
                  <a:pt x="4816945" y="3597491"/>
                </a:lnTo>
                <a:lnTo>
                  <a:pt x="4841951" y="3594557"/>
                </a:lnTo>
                <a:lnTo>
                  <a:pt x="4841951" y="3211792"/>
                </a:lnTo>
                <a:close/>
              </a:path>
              <a:path w="4842509" h="4812030">
                <a:moveTo>
                  <a:pt x="4841951" y="1851342"/>
                </a:moveTo>
                <a:lnTo>
                  <a:pt x="4807712" y="1884832"/>
                </a:lnTo>
                <a:lnTo>
                  <a:pt x="4783315" y="1919909"/>
                </a:lnTo>
                <a:lnTo>
                  <a:pt x="4765014" y="1959063"/>
                </a:lnTo>
                <a:lnTo>
                  <a:pt x="4753534" y="2001583"/>
                </a:lnTo>
                <a:lnTo>
                  <a:pt x="4749546" y="2046757"/>
                </a:lnTo>
                <a:lnTo>
                  <a:pt x="4753534" y="2091944"/>
                </a:lnTo>
                <a:lnTo>
                  <a:pt x="4765014" y="2134463"/>
                </a:lnTo>
                <a:lnTo>
                  <a:pt x="4783315" y="2173617"/>
                </a:lnTo>
                <a:lnTo>
                  <a:pt x="4807712" y="2208695"/>
                </a:lnTo>
                <a:lnTo>
                  <a:pt x="4837519" y="2238997"/>
                </a:lnTo>
                <a:lnTo>
                  <a:pt x="4841951" y="2242185"/>
                </a:lnTo>
                <a:lnTo>
                  <a:pt x="4841951" y="1851342"/>
                </a:lnTo>
                <a:close/>
              </a:path>
              <a:path w="4842509" h="4812030">
                <a:moveTo>
                  <a:pt x="4841951" y="582485"/>
                </a:moveTo>
                <a:lnTo>
                  <a:pt x="4189387" y="582485"/>
                </a:lnTo>
                <a:lnTo>
                  <a:pt x="4140073" y="592455"/>
                </a:lnTo>
                <a:lnTo>
                  <a:pt x="4099814" y="619594"/>
                </a:lnTo>
                <a:lnTo>
                  <a:pt x="4072674" y="659866"/>
                </a:lnTo>
                <a:lnTo>
                  <a:pt x="4062730" y="709168"/>
                </a:lnTo>
                <a:lnTo>
                  <a:pt x="4072674" y="758482"/>
                </a:lnTo>
                <a:lnTo>
                  <a:pt x="4099814" y="798753"/>
                </a:lnTo>
                <a:lnTo>
                  <a:pt x="4140073" y="825906"/>
                </a:lnTo>
                <a:lnTo>
                  <a:pt x="4189387" y="835850"/>
                </a:lnTo>
                <a:lnTo>
                  <a:pt x="4767542" y="835850"/>
                </a:lnTo>
                <a:lnTo>
                  <a:pt x="4736668" y="873556"/>
                </a:lnTo>
                <a:lnTo>
                  <a:pt x="4705045" y="911199"/>
                </a:lnTo>
                <a:lnTo>
                  <a:pt x="4672723" y="948778"/>
                </a:lnTo>
                <a:lnTo>
                  <a:pt x="4639742" y="986294"/>
                </a:lnTo>
                <a:lnTo>
                  <a:pt x="4606137" y="1023747"/>
                </a:lnTo>
                <a:lnTo>
                  <a:pt x="4571949" y="1061110"/>
                </a:lnTo>
                <a:lnTo>
                  <a:pt x="4537214" y="1098384"/>
                </a:lnTo>
                <a:lnTo>
                  <a:pt x="4501985" y="1135583"/>
                </a:lnTo>
                <a:lnTo>
                  <a:pt x="4466285" y="1172667"/>
                </a:lnTo>
                <a:lnTo>
                  <a:pt x="4430166" y="1209662"/>
                </a:lnTo>
                <a:lnTo>
                  <a:pt x="4393654" y="1246543"/>
                </a:lnTo>
                <a:lnTo>
                  <a:pt x="4356811" y="1283309"/>
                </a:lnTo>
                <a:lnTo>
                  <a:pt x="4319663" y="1319961"/>
                </a:lnTo>
                <a:lnTo>
                  <a:pt x="4282249" y="1356474"/>
                </a:lnTo>
                <a:lnTo>
                  <a:pt x="4206786" y="1429118"/>
                </a:lnTo>
                <a:lnTo>
                  <a:pt x="4092625" y="1536966"/>
                </a:lnTo>
                <a:lnTo>
                  <a:pt x="3735552" y="1867319"/>
                </a:lnTo>
                <a:lnTo>
                  <a:pt x="3567468" y="2024532"/>
                </a:lnTo>
                <a:lnTo>
                  <a:pt x="3485985" y="2102446"/>
                </a:lnTo>
                <a:lnTo>
                  <a:pt x="3446056" y="2141245"/>
                </a:lnTo>
                <a:lnTo>
                  <a:pt x="3406711" y="2179929"/>
                </a:lnTo>
                <a:lnTo>
                  <a:pt x="3368014" y="2218512"/>
                </a:lnTo>
                <a:lnTo>
                  <a:pt x="3330003" y="2256993"/>
                </a:lnTo>
                <a:lnTo>
                  <a:pt x="3292716" y="2295372"/>
                </a:lnTo>
                <a:lnTo>
                  <a:pt x="3256216" y="2333663"/>
                </a:lnTo>
                <a:lnTo>
                  <a:pt x="3220529" y="2371852"/>
                </a:lnTo>
                <a:lnTo>
                  <a:pt x="3185718" y="2409952"/>
                </a:lnTo>
                <a:lnTo>
                  <a:pt x="3151809" y="2447963"/>
                </a:lnTo>
                <a:lnTo>
                  <a:pt x="3118866" y="2485885"/>
                </a:lnTo>
                <a:lnTo>
                  <a:pt x="3086925" y="2523731"/>
                </a:lnTo>
                <a:lnTo>
                  <a:pt x="3056039" y="2561488"/>
                </a:lnTo>
                <a:lnTo>
                  <a:pt x="3026245" y="2599169"/>
                </a:lnTo>
                <a:lnTo>
                  <a:pt x="2997581" y="2636761"/>
                </a:lnTo>
                <a:lnTo>
                  <a:pt x="2970111" y="2674289"/>
                </a:lnTo>
                <a:lnTo>
                  <a:pt x="2943860" y="2711742"/>
                </a:lnTo>
                <a:lnTo>
                  <a:pt x="2918904" y="2749118"/>
                </a:lnTo>
                <a:lnTo>
                  <a:pt x="2895257" y="2786430"/>
                </a:lnTo>
                <a:lnTo>
                  <a:pt x="2872981" y="2823680"/>
                </a:lnTo>
                <a:lnTo>
                  <a:pt x="2852102" y="2860865"/>
                </a:lnTo>
                <a:lnTo>
                  <a:pt x="2832697" y="2898000"/>
                </a:lnTo>
                <a:lnTo>
                  <a:pt x="2814790" y="2935059"/>
                </a:lnTo>
                <a:lnTo>
                  <a:pt x="2798432" y="2972066"/>
                </a:lnTo>
                <a:lnTo>
                  <a:pt x="2783662" y="3009023"/>
                </a:lnTo>
                <a:lnTo>
                  <a:pt x="2770543" y="3045930"/>
                </a:lnTo>
                <a:lnTo>
                  <a:pt x="2749334" y="3114700"/>
                </a:lnTo>
                <a:lnTo>
                  <a:pt x="2731732" y="3182582"/>
                </a:lnTo>
                <a:lnTo>
                  <a:pt x="2717584" y="3249536"/>
                </a:lnTo>
                <a:lnTo>
                  <a:pt x="2706751" y="3315551"/>
                </a:lnTo>
                <a:lnTo>
                  <a:pt x="2699054" y="3380562"/>
                </a:lnTo>
                <a:lnTo>
                  <a:pt x="2694368" y="3444557"/>
                </a:lnTo>
                <a:lnTo>
                  <a:pt x="2692539" y="3507486"/>
                </a:lnTo>
                <a:lnTo>
                  <a:pt x="2693416" y="3569322"/>
                </a:lnTo>
                <a:lnTo>
                  <a:pt x="2696845" y="3630015"/>
                </a:lnTo>
                <a:lnTo>
                  <a:pt x="2702687" y="3689553"/>
                </a:lnTo>
                <a:lnTo>
                  <a:pt x="2710777" y="3747884"/>
                </a:lnTo>
                <a:lnTo>
                  <a:pt x="2720975" y="3804970"/>
                </a:lnTo>
                <a:lnTo>
                  <a:pt x="2733116" y="3860787"/>
                </a:lnTo>
                <a:lnTo>
                  <a:pt x="2747073" y="3915295"/>
                </a:lnTo>
                <a:lnTo>
                  <a:pt x="2762681" y="3968458"/>
                </a:lnTo>
                <a:lnTo>
                  <a:pt x="2779801" y="4020235"/>
                </a:lnTo>
                <a:lnTo>
                  <a:pt x="2798267" y="4070591"/>
                </a:lnTo>
                <a:lnTo>
                  <a:pt x="2817952" y="4119499"/>
                </a:lnTo>
                <a:lnTo>
                  <a:pt x="2838678" y="4166908"/>
                </a:lnTo>
                <a:lnTo>
                  <a:pt x="2860319" y="4212806"/>
                </a:lnTo>
                <a:lnTo>
                  <a:pt x="2882709" y="4257129"/>
                </a:lnTo>
                <a:lnTo>
                  <a:pt x="2905709" y="4299864"/>
                </a:lnTo>
                <a:lnTo>
                  <a:pt x="2929166" y="4340974"/>
                </a:lnTo>
                <a:lnTo>
                  <a:pt x="2952927" y="4380408"/>
                </a:lnTo>
                <a:lnTo>
                  <a:pt x="2976854" y="4418139"/>
                </a:lnTo>
                <a:lnTo>
                  <a:pt x="3000768" y="4454131"/>
                </a:lnTo>
                <a:lnTo>
                  <a:pt x="3024555" y="4488345"/>
                </a:lnTo>
                <a:lnTo>
                  <a:pt x="3048038" y="4520755"/>
                </a:lnTo>
                <a:lnTo>
                  <a:pt x="3071076" y="4551324"/>
                </a:lnTo>
                <a:lnTo>
                  <a:pt x="3115233" y="4606772"/>
                </a:lnTo>
                <a:lnTo>
                  <a:pt x="3155810" y="4654410"/>
                </a:lnTo>
                <a:lnTo>
                  <a:pt x="3191624" y="4693945"/>
                </a:lnTo>
                <a:lnTo>
                  <a:pt x="3221456" y="4725098"/>
                </a:lnTo>
                <a:lnTo>
                  <a:pt x="3252393" y="4755489"/>
                </a:lnTo>
                <a:lnTo>
                  <a:pt x="3289871" y="4785195"/>
                </a:lnTo>
                <a:lnTo>
                  <a:pt x="3352101" y="4808791"/>
                </a:lnTo>
                <a:lnTo>
                  <a:pt x="3384816" y="4811725"/>
                </a:lnTo>
                <a:lnTo>
                  <a:pt x="3422065" y="4807928"/>
                </a:lnTo>
                <a:lnTo>
                  <a:pt x="3491369" y="4777714"/>
                </a:lnTo>
                <a:lnTo>
                  <a:pt x="3520922" y="4751438"/>
                </a:lnTo>
                <a:lnTo>
                  <a:pt x="3548837" y="4710963"/>
                </a:lnTo>
                <a:lnTo>
                  <a:pt x="3564598" y="4666081"/>
                </a:lnTo>
                <a:lnTo>
                  <a:pt x="3568331" y="4619295"/>
                </a:lnTo>
                <a:lnTo>
                  <a:pt x="3560165" y="4573067"/>
                </a:lnTo>
                <a:lnTo>
                  <a:pt x="3540239" y="4529861"/>
                </a:lnTo>
                <a:lnTo>
                  <a:pt x="3508654" y="4492129"/>
                </a:lnTo>
                <a:lnTo>
                  <a:pt x="3500399" y="4484382"/>
                </a:lnTo>
                <a:lnTo>
                  <a:pt x="3484295" y="4468546"/>
                </a:lnTo>
                <a:lnTo>
                  <a:pt x="3433026" y="4413796"/>
                </a:lnTo>
                <a:lnTo>
                  <a:pt x="3400107" y="4375455"/>
                </a:lnTo>
                <a:lnTo>
                  <a:pt x="3363798" y="4330217"/>
                </a:lnTo>
                <a:lnTo>
                  <a:pt x="3325253" y="4278363"/>
                </a:lnTo>
                <a:lnTo>
                  <a:pt x="3285566" y="4220172"/>
                </a:lnTo>
                <a:lnTo>
                  <a:pt x="3245878" y="4155960"/>
                </a:lnTo>
                <a:lnTo>
                  <a:pt x="3207283" y="4085996"/>
                </a:lnTo>
                <a:lnTo>
                  <a:pt x="3803065" y="4085996"/>
                </a:lnTo>
                <a:lnTo>
                  <a:pt x="3852380" y="4076039"/>
                </a:lnTo>
                <a:lnTo>
                  <a:pt x="3892639" y="4048887"/>
                </a:lnTo>
                <a:lnTo>
                  <a:pt x="3919766" y="4008628"/>
                </a:lnTo>
                <a:lnTo>
                  <a:pt x="3929723" y="3959314"/>
                </a:lnTo>
                <a:lnTo>
                  <a:pt x="3919766" y="3910012"/>
                </a:lnTo>
                <a:lnTo>
                  <a:pt x="3892639" y="3869740"/>
                </a:lnTo>
                <a:lnTo>
                  <a:pt x="3852380" y="3842588"/>
                </a:lnTo>
                <a:lnTo>
                  <a:pt x="3803065" y="3832631"/>
                </a:lnTo>
                <a:lnTo>
                  <a:pt x="3106051" y="3832631"/>
                </a:lnTo>
                <a:lnTo>
                  <a:pt x="3093821" y="3786289"/>
                </a:lnTo>
                <a:lnTo>
                  <a:pt x="3083318" y="3738765"/>
                </a:lnTo>
                <a:lnTo>
                  <a:pt x="3074657" y="3690099"/>
                </a:lnTo>
                <a:lnTo>
                  <a:pt x="3068002" y="3640340"/>
                </a:lnTo>
                <a:lnTo>
                  <a:pt x="3063494" y="3589528"/>
                </a:lnTo>
                <a:lnTo>
                  <a:pt x="3061284" y="3537686"/>
                </a:lnTo>
                <a:lnTo>
                  <a:pt x="4186415" y="3537686"/>
                </a:lnTo>
                <a:lnTo>
                  <a:pt x="4235729" y="3527742"/>
                </a:lnTo>
                <a:lnTo>
                  <a:pt x="4275988" y="3500590"/>
                </a:lnTo>
                <a:lnTo>
                  <a:pt x="4303128" y="3460318"/>
                </a:lnTo>
                <a:lnTo>
                  <a:pt x="4313072" y="3411004"/>
                </a:lnTo>
                <a:lnTo>
                  <a:pt x="4303128" y="3361702"/>
                </a:lnTo>
                <a:lnTo>
                  <a:pt x="4275988" y="3321431"/>
                </a:lnTo>
                <a:lnTo>
                  <a:pt x="4235729" y="3294291"/>
                </a:lnTo>
                <a:lnTo>
                  <a:pt x="4186415" y="3284321"/>
                </a:lnTo>
                <a:lnTo>
                  <a:pt x="3085935" y="3284321"/>
                </a:lnTo>
                <a:lnTo>
                  <a:pt x="3092831" y="3254083"/>
                </a:lnTo>
                <a:lnTo>
                  <a:pt x="3109315" y="3192983"/>
                </a:lnTo>
                <a:lnTo>
                  <a:pt x="3133902" y="3122079"/>
                </a:lnTo>
                <a:lnTo>
                  <a:pt x="3151809" y="3081401"/>
                </a:lnTo>
                <a:lnTo>
                  <a:pt x="3172637" y="3040075"/>
                </a:lnTo>
                <a:lnTo>
                  <a:pt x="3196209" y="2998165"/>
                </a:lnTo>
                <a:lnTo>
                  <a:pt x="3222371" y="2955658"/>
                </a:lnTo>
                <a:lnTo>
                  <a:pt x="3222929" y="2955658"/>
                </a:lnTo>
                <a:lnTo>
                  <a:pt x="3223450" y="2955823"/>
                </a:lnTo>
                <a:lnTo>
                  <a:pt x="4085818" y="2955823"/>
                </a:lnTo>
                <a:lnTo>
                  <a:pt x="4086631" y="2955658"/>
                </a:lnTo>
                <a:lnTo>
                  <a:pt x="4135132" y="2945866"/>
                </a:lnTo>
                <a:lnTo>
                  <a:pt x="4175391" y="2918714"/>
                </a:lnTo>
                <a:lnTo>
                  <a:pt x="4202519" y="2878455"/>
                </a:lnTo>
                <a:lnTo>
                  <a:pt x="4212475" y="2829141"/>
                </a:lnTo>
                <a:lnTo>
                  <a:pt x="4202519" y="2779839"/>
                </a:lnTo>
                <a:lnTo>
                  <a:pt x="4175391" y="2739567"/>
                </a:lnTo>
                <a:lnTo>
                  <a:pt x="4135132" y="2712415"/>
                </a:lnTo>
                <a:lnTo>
                  <a:pt x="4085818" y="2702458"/>
                </a:lnTo>
                <a:lnTo>
                  <a:pt x="3416541" y="2702458"/>
                </a:lnTo>
                <a:lnTo>
                  <a:pt x="3446754" y="2668371"/>
                </a:lnTo>
                <a:lnTo>
                  <a:pt x="3477958" y="2634030"/>
                </a:lnTo>
                <a:lnTo>
                  <a:pt x="3510102" y="2599436"/>
                </a:lnTo>
                <a:lnTo>
                  <a:pt x="3543135" y="2564612"/>
                </a:lnTo>
                <a:lnTo>
                  <a:pt x="3577018" y="2529548"/>
                </a:lnTo>
                <a:lnTo>
                  <a:pt x="3611702" y="2494267"/>
                </a:lnTo>
                <a:lnTo>
                  <a:pt x="3647122" y="2458758"/>
                </a:lnTo>
                <a:lnTo>
                  <a:pt x="3683254" y="2423045"/>
                </a:lnTo>
                <a:lnTo>
                  <a:pt x="3720046" y="2387117"/>
                </a:lnTo>
                <a:lnTo>
                  <a:pt x="3795395" y="2314702"/>
                </a:lnTo>
                <a:lnTo>
                  <a:pt x="3912184" y="2204707"/>
                </a:lnTo>
                <a:lnTo>
                  <a:pt x="4351325" y="1798180"/>
                </a:lnTo>
                <a:lnTo>
                  <a:pt x="4468863" y="1687245"/>
                </a:lnTo>
                <a:lnTo>
                  <a:pt x="4546206" y="1612912"/>
                </a:lnTo>
                <a:lnTo>
                  <a:pt x="4584484" y="1575625"/>
                </a:lnTo>
                <a:lnTo>
                  <a:pt x="4622444" y="1538236"/>
                </a:lnTo>
                <a:lnTo>
                  <a:pt x="4660087" y="1500771"/>
                </a:lnTo>
                <a:lnTo>
                  <a:pt x="4697361" y="1463205"/>
                </a:lnTo>
                <a:lnTo>
                  <a:pt x="4734242" y="1425549"/>
                </a:lnTo>
                <a:lnTo>
                  <a:pt x="4770691" y="1387792"/>
                </a:lnTo>
                <a:lnTo>
                  <a:pt x="4806696" y="1349933"/>
                </a:lnTo>
                <a:lnTo>
                  <a:pt x="4841951" y="1312240"/>
                </a:lnTo>
                <a:lnTo>
                  <a:pt x="4841951" y="582485"/>
                </a:lnTo>
                <a:close/>
              </a:path>
              <a:path w="4842509" h="4812030">
                <a:moveTo>
                  <a:pt x="4841951" y="7937"/>
                </a:moveTo>
                <a:lnTo>
                  <a:pt x="4133786" y="7937"/>
                </a:lnTo>
                <a:lnTo>
                  <a:pt x="4084472" y="17907"/>
                </a:lnTo>
                <a:lnTo>
                  <a:pt x="4044213" y="45046"/>
                </a:lnTo>
                <a:lnTo>
                  <a:pt x="4017073" y="85318"/>
                </a:lnTo>
                <a:lnTo>
                  <a:pt x="4007129" y="134620"/>
                </a:lnTo>
                <a:lnTo>
                  <a:pt x="4017073" y="183934"/>
                </a:lnTo>
                <a:lnTo>
                  <a:pt x="4044213" y="224205"/>
                </a:lnTo>
                <a:lnTo>
                  <a:pt x="4084472" y="251358"/>
                </a:lnTo>
                <a:lnTo>
                  <a:pt x="4133786" y="261315"/>
                </a:lnTo>
                <a:lnTo>
                  <a:pt x="4841951" y="261315"/>
                </a:lnTo>
                <a:lnTo>
                  <a:pt x="4841951" y="7937"/>
                </a:lnTo>
                <a:close/>
              </a:path>
            </a:pathLst>
          </a:custGeom>
          <a:solidFill>
            <a:srgbClr val="0E5C77">
              <a:alpha val="23999"/>
            </a:srgbClr>
          </a:solidFill>
        </p:spPr>
        <p:txBody>
          <a:bodyPr wrap="square" lIns="0" tIns="0" rIns="0" bIns="0" rtlCol="0"/>
          <a:lstStyle/>
          <a:p>
            <a:endParaRPr/>
          </a:p>
        </p:txBody>
      </p:sp>
      <p:grpSp>
        <p:nvGrpSpPr>
          <p:cNvPr id="8" name="Group 7">
            <a:extLst>
              <a:ext uri="{FF2B5EF4-FFF2-40B4-BE49-F238E27FC236}">
                <a16:creationId xmlns:a16="http://schemas.microsoft.com/office/drawing/2014/main" id="{B5C08C7F-F671-37EF-FA4F-14868BE5D34B}"/>
              </a:ext>
            </a:extLst>
          </p:cNvPr>
          <p:cNvGrpSpPr/>
          <p:nvPr userDrawn="1"/>
        </p:nvGrpSpPr>
        <p:grpSpPr>
          <a:xfrm>
            <a:off x="391375" y="5191214"/>
            <a:ext cx="2957963" cy="1664692"/>
            <a:chOff x="391375" y="5191214"/>
            <a:chExt cx="2957963" cy="1664692"/>
          </a:xfrm>
        </p:grpSpPr>
        <p:sp>
          <p:nvSpPr>
            <p:cNvPr id="9" name="object 5">
              <a:extLst>
                <a:ext uri="{FF2B5EF4-FFF2-40B4-BE49-F238E27FC236}">
                  <a16:creationId xmlns:a16="http://schemas.microsoft.com/office/drawing/2014/main" id="{7CF38E78-8B18-E2DD-57F6-5A3EBF4CFBF8}"/>
                </a:ext>
              </a:extLst>
            </p:cNvPr>
            <p:cNvSpPr/>
            <p:nvPr/>
          </p:nvSpPr>
          <p:spPr>
            <a:xfrm>
              <a:off x="1985572" y="6805678"/>
              <a:ext cx="238965" cy="50095"/>
            </a:xfrm>
            <a:custGeom>
              <a:avLst/>
              <a:gdLst/>
              <a:ahLst/>
              <a:cxnLst/>
              <a:rect l="l" t="t" r="r" b="b"/>
              <a:pathLst>
                <a:path w="263525" h="55245">
                  <a:moveTo>
                    <a:pt x="131560" y="0"/>
                  </a:moveTo>
                  <a:lnTo>
                    <a:pt x="87719" y="5131"/>
                  </a:lnTo>
                  <a:lnTo>
                    <a:pt x="47474" y="19749"/>
                  </a:lnTo>
                  <a:lnTo>
                    <a:pt x="11974" y="42686"/>
                  </a:lnTo>
                  <a:lnTo>
                    <a:pt x="0" y="54855"/>
                  </a:lnTo>
                  <a:lnTo>
                    <a:pt x="263121" y="54855"/>
                  </a:lnTo>
                  <a:lnTo>
                    <a:pt x="251147" y="42686"/>
                  </a:lnTo>
                  <a:lnTo>
                    <a:pt x="215647" y="19749"/>
                  </a:lnTo>
                  <a:lnTo>
                    <a:pt x="175402" y="5131"/>
                  </a:lnTo>
                  <a:lnTo>
                    <a:pt x="131560" y="0"/>
                  </a:lnTo>
                  <a:close/>
                </a:path>
              </a:pathLst>
            </a:custGeom>
            <a:solidFill>
              <a:srgbClr val="0E5C77">
                <a:alpha val="23999"/>
              </a:srgbClr>
            </a:solidFill>
          </p:spPr>
          <p:txBody>
            <a:bodyPr wrap="square" lIns="0" tIns="0" rIns="0" bIns="0" rtlCol="0"/>
            <a:lstStyle/>
            <a:p>
              <a:endParaRPr/>
            </a:p>
          </p:txBody>
        </p:sp>
        <p:sp>
          <p:nvSpPr>
            <p:cNvPr id="10" name="object 6">
              <a:extLst>
                <a:ext uri="{FF2B5EF4-FFF2-40B4-BE49-F238E27FC236}">
                  <a16:creationId xmlns:a16="http://schemas.microsoft.com/office/drawing/2014/main" id="{01B1EF4C-ACBC-8DF2-F98F-A520632D49A8}"/>
                </a:ext>
              </a:extLst>
            </p:cNvPr>
            <p:cNvSpPr/>
            <p:nvPr/>
          </p:nvSpPr>
          <p:spPr>
            <a:xfrm>
              <a:off x="3002119" y="6641559"/>
              <a:ext cx="347219" cy="214205"/>
            </a:xfrm>
            <a:custGeom>
              <a:avLst/>
              <a:gdLst/>
              <a:ahLst/>
              <a:cxnLst/>
              <a:rect l="l" t="t" r="r" b="b"/>
              <a:pathLst>
                <a:path w="382904" h="236220">
                  <a:moveTo>
                    <a:pt x="191198" y="0"/>
                  </a:moveTo>
                  <a:lnTo>
                    <a:pt x="147357" y="5131"/>
                  </a:lnTo>
                  <a:lnTo>
                    <a:pt x="107112" y="19749"/>
                  </a:lnTo>
                  <a:lnTo>
                    <a:pt x="71611" y="42687"/>
                  </a:lnTo>
                  <a:lnTo>
                    <a:pt x="42002" y="72778"/>
                  </a:lnTo>
                  <a:lnTo>
                    <a:pt x="19432" y="108857"/>
                  </a:lnTo>
                  <a:lnTo>
                    <a:pt x="5049" y="149756"/>
                  </a:lnTo>
                  <a:lnTo>
                    <a:pt x="0" y="194310"/>
                  </a:lnTo>
                  <a:lnTo>
                    <a:pt x="4706" y="235840"/>
                  </a:lnTo>
                  <a:lnTo>
                    <a:pt x="377689" y="235840"/>
                  </a:lnTo>
                  <a:lnTo>
                    <a:pt x="382397" y="194310"/>
                  </a:lnTo>
                  <a:lnTo>
                    <a:pt x="377346" y="149756"/>
                  </a:lnTo>
                  <a:lnTo>
                    <a:pt x="362961" y="108857"/>
                  </a:lnTo>
                  <a:lnTo>
                    <a:pt x="340390" y="72778"/>
                  </a:lnTo>
                  <a:lnTo>
                    <a:pt x="310779" y="42687"/>
                  </a:lnTo>
                  <a:lnTo>
                    <a:pt x="275279" y="19749"/>
                  </a:lnTo>
                  <a:lnTo>
                    <a:pt x="235035" y="5131"/>
                  </a:lnTo>
                  <a:lnTo>
                    <a:pt x="191198" y="0"/>
                  </a:lnTo>
                  <a:close/>
                </a:path>
              </a:pathLst>
            </a:custGeom>
            <a:solidFill>
              <a:srgbClr val="0E5C77">
                <a:alpha val="23999"/>
              </a:srgbClr>
            </a:solidFill>
          </p:spPr>
          <p:txBody>
            <a:bodyPr wrap="square" lIns="0" tIns="0" rIns="0" bIns="0" rtlCol="0"/>
            <a:lstStyle/>
            <a:p>
              <a:endParaRPr/>
            </a:p>
          </p:txBody>
        </p:sp>
        <p:sp>
          <p:nvSpPr>
            <p:cNvPr id="11" name="object 7">
              <a:extLst>
                <a:ext uri="{FF2B5EF4-FFF2-40B4-BE49-F238E27FC236}">
                  <a16:creationId xmlns:a16="http://schemas.microsoft.com/office/drawing/2014/main" id="{C69F5CB4-EE4D-3E00-9E24-A5394A4C5C0E}"/>
                </a:ext>
              </a:extLst>
            </p:cNvPr>
            <p:cNvSpPr/>
            <p:nvPr/>
          </p:nvSpPr>
          <p:spPr>
            <a:xfrm>
              <a:off x="2877401" y="6040817"/>
              <a:ext cx="347219" cy="352401"/>
            </a:xfrm>
            <a:custGeom>
              <a:avLst/>
              <a:gdLst/>
              <a:ahLst/>
              <a:cxnLst/>
              <a:rect l="l" t="t" r="r" b="b"/>
              <a:pathLst>
                <a:path w="382904"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19"/>
                  </a:lnTo>
                  <a:lnTo>
                    <a:pt x="235039" y="383488"/>
                  </a:lnTo>
                  <a:lnTo>
                    <a:pt x="275284" y="368870"/>
                  </a:lnTo>
                  <a:lnTo>
                    <a:pt x="310785" y="345932"/>
                  </a:lnTo>
                  <a:lnTo>
                    <a:pt x="340394" y="315841"/>
                  </a:lnTo>
                  <a:lnTo>
                    <a:pt x="362964" y="279762"/>
                  </a:lnTo>
                  <a:lnTo>
                    <a:pt x="377347" y="238863"/>
                  </a:lnTo>
                  <a:lnTo>
                    <a:pt x="382397" y="194309"/>
                  </a:lnTo>
                  <a:lnTo>
                    <a:pt x="377347" y="149756"/>
                  </a:lnTo>
                  <a:lnTo>
                    <a:pt x="362964" y="108857"/>
                  </a:lnTo>
                  <a:lnTo>
                    <a:pt x="340394" y="72778"/>
                  </a:lnTo>
                  <a:lnTo>
                    <a:pt x="310785" y="42687"/>
                  </a:lnTo>
                  <a:lnTo>
                    <a:pt x="275284" y="19749"/>
                  </a:lnTo>
                  <a:lnTo>
                    <a:pt x="235039" y="5131"/>
                  </a:lnTo>
                  <a:lnTo>
                    <a:pt x="191198" y="0"/>
                  </a:lnTo>
                  <a:close/>
                </a:path>
              </a:pathLst>
            </a:custGeom>
            <a:solidFill>
              <a:srgbClr val="0E5C77">
                <a:alpha val="23999"/>
              </a:srgbClr>
            </a:solidFill>
          </p:spPr>
          <p:txBody>
            <a:bodyPr wrap="square" lIns="0" tIns="0" rIns="0" bIns="0" rtlCol="0"/>
            <a:lstStyle/>
            <a:p>
              <a:endParaRPr/>
            </a:p>
          </p:txBody>
        </p:sp>
        <p:sp>
          <p:nvSpPr>
            <p:cNvPr id="12" name="object 8">
              <a:extLst>
                <a:ext uri="{FF2B5EF4-FFF2-40B4-BE49-F238E27FC236}">
                  <a16:creationId xmlns:a16="http://schemas.microsoft.com/office/drawing/2014/main" id="{D5CB64B5-EAB4-764D-E33F-11B3A4C5099E}"/>
                </a:ext>
              </a:extLst>
            </p:cNvPr>
            <p:cNvSpPr/>
            <p:nvPr/>
          </p:nvSpPr>
          <p:spPr>
            <a:xfrm>
              <a:off x="2210807" y="6183673"/>
              <a:ext cx="415741" cy="422651"/>
            </a:xfrm>
            <a:custGeom>
              <a:avLst/>
              <a:gdLst/>
              <a:ahLst/>
              <a:cxnLst/>
              <a:rect l="l" t="t" r="r" b="b"/>
              <a:pathLst>
                <a:path w="458469" h="466090">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E5C77">
                <a:alpha val="23999"/>
              </a:srgbClr>
            </a:solidFill>
          </p:spPr>
          <p:txBody>
            <a:bodyPr wrap="square" lIns="0" tIns="0" rIns="0" bIns="0" rtlCol="0"/>
            <a:lstStyle/>
            <a:p>
              <a:endParaRPr/>
            </a:p>
          </p:txBody>
        </p:sp>
        <p:sp>
          <p:nvSpPr>
            <p:cNvPr id="13" name="object 9">
              <a:extLst>
                <a:ext uri="{FF2B5EF4-FFF2-40B4-BE49-F238E27FC236}">
                  <a16:creationId xmlns:a16="http://schemas.microsoft.com/office/drawing/2014/main" id="{544E0DFF-B974-C185-F664-2BB8D65D3E1C}"/>
                </a:ext>
              </a:extLst>
            </p:cNvPr>
            <p:cNvSpPr/>
            <p:nvPr/>
          </p:nvSpPr>
          <p:spPr>
            <a:xfrm>
              <a:off x="1993834" y="5340502"/>
              <a:ext cx="536087"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4"/>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4"/>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E5C77">
                <a:alpha val="23999"/>
              </a:srgbClr>
            </a:solidFill>
          </p:spPr>
          <p:txBody>
            <a:bodyPr wrap="square" lIns="0" tIns="0" rIns="0" bIns="0" rtlCol="0"/>
            <a:lstStyle/>
            <a:p>
              <a:endParaRPr/>
            </a:p>
          </p:txBody>
        </p:sp>
        <p:sp>
          <p:nvSpPr>
            <p:cNvPr id="14" name="object 10">
              <a:extLst>
                <a:ext uri="{FF2B5EF4-FFF2-40B4-BE49-F238E27FC236}">
                  <a16:creationId xmlns:a16="http://schemas.microsoft.com/office/drawing/2014/main" id="{BAF8C586-5508-CCC1-A9F6-94AC7AFA27D1}"/>
                </a:ext>
              </a:extLst>
            </p:cNvPr>
            <p:cNvSpPr/>
            <p:nvPr/>
          </p:nvSpPr>
          <p:spPr>
            <a:xfrm>
              <a:off x="391375" y="5191214"/>
              <a:ext cx="1400967" cy="1664692"/>
            </a:xfrm>
            <a:custGeom>
              <a:avLst/>
              <a:gdLst/>
              <a:ahLst/>
              <a:cxnLst/>
              <a:rect l="l" t="t" r="r" b="b"/>
              <a:pathLst>
                <a:path w="1544955" h="1835784">
                  <a:moveTo>
                    <a:pt x="925999" y="0"/>
                  </a:moveTo>
                  <a:lnTo>
                    <a:pt x="880349" y="10091"/>
                  </a:lnTo>
                  <a:lnTo>
                    <a:pt x="838161" y="31783"/>
                  </a:lnTo>
                  <a:lnTo>
                    <a:pt x="801852" y="64835"/>
                  </a:lnTo>
                  <a:lnTo>
                    <a:pt x="775520" y="106276"/>
                  </a:lnTo>
                  <a:lnTo>
                    <a:pt x="761475" y="151656"/>
                  </a:lnTo>
                  <a:lnTo>
                    <a:pt x="759491" y="198513"/>
                  </a:lnTo>
                  <a:lnTo>
                    <a:pt x="769344" y="244387"/>
                  </a:lnTo>
                  <a:lnTo>
                    <a:pt x="790808" y="286817"/>
                  </a:lnTo>
                  <a:lnTo>
                    <a:pt x="823658" y="323343"/>
                  </a:lnTo>
                  <a:lnTo>
                    <a:pt x="831988" y="330759"/>
                  </a:lnTo>
                  <a:lnTo>
                    <a:pt x="849099" y="347051"/>
                  </a:lnTo>
                  <a:lnTo>
                    <a:pt x="903479" y="405526"/>
                  </a:lnTo>
                  <a:lnTo>
                    <a:pt x="937656" y="447339"/>
                  </a:lnTo>
                  <a:lnTo>
                    <a:pt x="974430" y="497291"/>
                  </a:lnTo>
                  <a:lnTo>
                    <a:pt x="1012254" y="555196"/>
                  </a:lnTo>
                  <a:lnTo>
                    <a:pt x="1049583" y="620872"/>
                  </a:lnTo>
                  <a:lnTo>
                    <a:pt x="1084872" y="694132"/>
                  </a:lnTo>
                  <a:lnTo>
                    <a:pt x="513257" y="694132"/>
                  </a:lnTo>
                  <a:lnTo>
                    <a:pt x="463952" y="704088"/>
                  </a:lnTo>
                  <a:lnTo>
                    <a:pt x="423684" y="731237"/>
                  </a:lnTo>
                  <a:lnTo>
                    <a:pt x="396532" y="771504"/>
                  </a:lnTo>
                  <a:lnTo>
                    <a:pt x="386575" y="820815"/>
                  </a:lnTo>
                  <a:lnTo>
                    <a:pt x="396532" y="870120"/>
                  </a:lnTo>
                  <a:lnTo>
                    <a:pt x="423684" y="910388"/>
                  </a:lnTo>
                  <a:lnTo>
                    <a:pt x="463952" y="937540"/>
                  </a:lnTo>
                  <a:lnTo>
                    <a:pt x="513257" y="947497"/>
                  </a:lnTo>
                  <a:lnTo>
                    <a:pt x="1161059" y="947497"/>
                  </a:lnTo>
                  <a:lnTo>
                    <a:pt x="1168059" y="994539"/>
                  </a:lnTo>
                  <a:lnTo>
                    <a:pt x="1173078" y="1043098"/>
                  </a:lnTo>
                  <a:lnTo>
                    <a:pt x="1175954" y="1093166"/>
                  </a:lnTo>
                  <a:lnTo>
                    <a:pt x="1176527" y="1144733"/>
                  </a:lnTo>
                  <a:lnTo>
                    <a:pt x="1174633" y="1197788"/>
                  </a:lnTo>
                  <a:lnTo>
                    <a:pt x="1170114" y="1252323"/>
                  </a:lnTo>
                  <a:lnTo>
                    <a:pt x="1163053" y="1251103"/>
                  </a:lnTo>
                  <a:lnTo>
                    <a:pt x="1155890" y="1250138"/>
                  </a:lnTo>
                  <a:lnTo>
                    <a:pt x="126682" y="1250138"/>
                  </a:lnTo>
                  <a:lnTo>
                    <a:pt x="77372" y="1260095"/>
                  </a:lnTo>
                  <a:lnTo>
                    <a:pt x="37104" y="1287248"/>
                  </a:lnTo>
                  <a:lnTo>
                    <a:pt x="9955" y="1327516"/>
                  </a:lnTo>
                  <a:lnTo>
                    <a:pt x="0" y="1376821"/>
                  </a:lnTo>
                  <a:lnTo>
                    <a:pt x="9955" y="1426133"/>
                  </a:lnTo>
                  <a:lnTo>
                    <a:pt x="37104" y="1466405"/>
                  </a:lnTo>
                  <a:lnTo>
                    <a:pt x="77372" y="1493559"/>
                  </a:lnTo>
                  <a:lnTo>
                    <a:pt x="126682" y="1503516"/>
                  </a:lnTo>
                  <a:lnTo>
                    <a:pt x="1109611" y="1503516"/>
                  </a:lnTo>
                  <a:lnTo>
                    <a:pt x="1091637" y="1549292"/>
                  </a:lnTo>
                  <a:lnTo>
                    <a:pt x="1071709" y="1595118"/>
                  </a:lnTo>
                  <a:lnTo>
                    <a:pt x="1049893" y="1640986"/>
                  </a:lnTo>
                  <a:lnTo>
                    <a:pt x="1026255" y="1686883"/>
                  </a:lnTo>
                  <a:lnTo>
                    <a:pt x="1000859" y="1732802"/>
                  </a:lnTo>
                  <a:lnTo>
                    <a:pt x="973771" y="1778731"/>
                  </a:lnTo>
                  <a:lnTo>
                    <a:pt x="945057" y="1824661"/>
                  </a:lnTo>
                  <a:lnTo>
                    <a:pt x="182283" y="1824661"/>
                  </a:lnTo>
                  <a:lnTo>
                    <a:pt x="132972" y="1834618"/>
                  </a:lnTo>
                  <a:lnTo>
                    <a:pt x="132035" y="1835250"/>
                  </a:lnTo>
                  <a:lnTo>
                    <a:pt x="1365030" y="1835250"/>
                  </a:lnTo>
                  <a:lnTo>
                    <a:pt x="1398211" y="1767887"/>
                  </a:lnTo>
                  <a:lnTo>
                    <a:pt x="1416703" y="1726988"/>
                  </a:lnTo>
                  <a:lnTo>
                    <a:pt x="1434056" y="1685916"/>
                  </a:lnTo>
                  <a:lnTo>
                    <a:pt x="1450240" y="1644667"/>
                  </a:lnTo>
                  <a:lnTo>
                    <a:pt x="1465225" y="1603237"/>
                  </a:lnTo>
                  <a:lnTo>
                    <a:pt x="1478982" y="1561625"/>
                  </a:lnTo>
                  <a:lnTo>
                    <a:pt x="1491481" y="1519827"/>
                  </a:lnTo>
                  <a:lnTo>
                    <a:pt x="1502692" y="1477840"/>
                  </a:lnTo>
                  <a:lnTo>
                    <a:pt x="1512585" y="1435660"/>
                  </a:lnTo>
                  <a:lnTo>
                    <a:pt x="1521130" y="1393285"/>
                  </a:lnTo>
                  <a:lnTo>
                    <a:pt x="1528298" y="1350711"/>
                  </a:lnTo>
                  <a:lnTo>
                    <a:pt x="1534058" y="1307936"/>
                  </a:lnTo>
                  <a:lnTo>
                    <a:pt x="1541211" y="1230596"/>
                  </a:lnTo>
                  <a:lnTo>
                    <a:pt x="1544382" y="1155425"/>
                  </a:lnTo>
                  <a:lnTo>
                    <a:pt x="1543828" y="1082452"/>
                  </a:lnTo>
                  <a:lnTo>
                    <a:pt x="1539804" y="1011702"/>
                  </a:lnTo>
                  <a:lnTo>
                    <a:pt x="1532569" y="943204"/>
                  </a:lnTo>
                  <a:lnTo>
                    <a:pt x="1522380" y="876984"/>
                  </a:lnTo>
                  <a:lnTo>
                    <a:pt x="1509492" y="813069"/>
                  </a:lnTo>
                  <a:lnTo>
                    <a:pt x="1494164" y="751487"/>
                  </a:lnTo>
                  <a:lnTo>
                    <a:pt x="1476653" y="692264"/>
                  </a:lnTo>
                  <a:lnTo>
                    <a:pt x="1457214" y="635429"/>
                  </a:lnTo>
                  <a:lnTo>
                    <a:pt x="1436106" y="581007"/>
                  </a:lnTo>
                  <a:lnTo>
                    <a:pt x="1413584" y="529026"/>
                  </a:lnTo>
                  <a:lnTo>
                    <a:pt x="1389907" y="479514"/>
                  </a:lnTo>
                  <a:lnTo>
                    <a:pt x="1365331" y="432497"/>
                  </a:lnTo>
                  <a:lnTo>
                    <a:pt x="1340113" y="388002"/>
                  </a:lnTo>
                  <a:lnTo>
                    <a:pt x="1314510" y="346057"/>
                  </a:lnTo>
                  <a:lnTo>
                    <a:pt x="1288779" y="306688"/>
                  </a:lnTo>
                  <a:lnTo>
                    <a:pt x="1263177" y="269924"/>
                  </a:lnTo>
                  <a:lnTo>
                    <a:pt x="1237961" y="235790"/>
                  </a:lnTo>
                  <a:lnTo>
                    <a:pt x="1213388" y="204314"/>
                  </a:lnTo>
                  <a:lnTo>
                    <a:pt x="1167198" y="149446"/>
                  </a:lnTo>
                  <a:lnTo>
                    <a:pt x="1126663" y="105535"/>
                  </a:lnTo>
                  <a:lnTo>
                    <a:pt x="1093839" y="72800"/>
                  </a:lnTo>
                  <a:lnTo>
                    <a:pt x="1059548" y="41721"/>
                  </a:lnTo>
                  <a:lnTo>
                    <a:pt x="1018016" y="15575"/>
                  </a:lnTo>
                  <a:lnTo>
                    <a:pt x="972694" y="1748"/>
                  </a:lnTo>
                  <a:lnTo>
                    <a:pt x="925999" y="0"/>
                  </a:lnTo>
                  <a:close/>
                </a:path>
              </a:pathLst>
            </a:custGeom>
            <a:solidFill>
              <a:srgbClr val="0E5C77">
                <a:alpha val="23999"/>
              </a:srgbClr>
            </a:solidFill>
          </p:spPr>
          <p:txBody>
            <a:bodyPr wrap="square" lIns="0" tIns="0" rIns="0" bIns="0" rtlCol="0"/>
            <a:lstStyle/>
            <a:p>
              <a:endParaRPr/>
            </a:p>
          </p:txBody>
        </p:sp>
      </p:grpSp>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31520" y="6114954"/>
            <a:ext cx="8924387" cy="365125"/>
          </a:xfrm>
          <a:prstGeom prst="rect">
            <a:avLst/>
          </a:prstGeom>
        </p:spPr>
        <p:txBody>
          <a:bodyPr/>
          <a:lstStyle>
            <a:lvl1pPr>
              <a:defRPr sz="1400">
                <a:solidFill>
                  <a:schemeClr val="bg1"/>
                </a:solidFill>
              </a:defRPr>
            </a:lvl1pPr>
          </a:lstStyle>
          <a:p>
            <a:endParaRPr lang="en-GB" dirty="0"/>
          </a:p>
        </p:txBody>
      </p:sp>
      <p:grpSp>
        <p:nvGrpSpPr>
          <p:cNvPr id="4" name="object 41">
            <a:extLst>
              <a:ext uri="{FF2B5EF4-FFF2-40B4-BE49-F238E27FC236}">
                <a16:creationId xmlns:a16="http://schemas.microsoft.com/office/drawing/2014/main" id="{4AA4F7D3-F6E8-EAB2-F7FF-BD27C0DB60AC}"/>
              </a:ext>
            </a:extLst>
          </p:cNvPr>
          <p:cNvGrpSpPr/>
          <p:nvPr userDrawn="1"/>
        </p:nvGrpSpPr>
        <p:grpSpPr>
          <a:xfrm>
            <a:off x="10681097" y="5820975"/>
            <a:ext cx="651156" cy="708550"/>
            <a:chOff x="5598848" y="1620229"/>
            <a:chExt cx="2190115" cy="2383155"/>
          </a:xfrm>
        </p:grpSpPr>
        <p:pic>
          <p:nvPicPr>
            <p:cNvPr id="5" name="object 42">
              <a:extLst>
                <a:ext uri="{FF2B5EF4-FFF2-40B4-BE49-F238E27FC236}">
                  <a16:creationId xmlns:a16="http://schemas.microsoft.com/office/drawing/2014/main" id="{E917381C-8FE5-3CAD-273B-51DCDB6727FC}"/>
                </a:ext>
              </a:extLst>
            </p:cNvPr>
            <p:cNvPicPr/>
            <p:nvPr/>
          </p:nvPicPr>
          <p:blipFill>
            <a:blip r:embed="rId2" cstate="screen">
              <a:extLst>
                <a:ext uri="{28A0092B-C50C-407E-A947-70E740481C1C}">
                  <a14:useLocalDpi xmlns:a14="http://schemas.microsoft.com/office/drawing/2010/main"/>
                </a:ext>
              </a:extLst>
            </a:blip>
            <a:stretch>
              <a:fillRect/>
            </a:stretch>
          </p:blipFill>
          <p:spPr>
            <a:xfrm>
              <a:off x="7161630" y="1899091"/>
              <a:ext cx="113817" cy="115671"/>
            </a:xfrm>
            <a:prstGeom prst="rect">
              <a:avLst/>
            </a:prstGeom>
          </p:spPr>
        </p:pic>
        <p:pic>
          <p:nvPicPr>
            <p:cNvPr id="6" name="object 43">
              <a:extLst>
                <a:ext uri="{FF2B5EF4-FFF2-40B4-BE49-F238E27FC236}">
                  <a16:creationId xmlns:a16="http://schemas.microsoft.com/office/drawing/2014/main" id="{6EC3B691-15D3-272C-C984-5D8D7AB4D44B}"/>
                </a:ext>
              </a:extLst>
            </p:cNvPr>
            <p:cNvPicPr/>
            <p:nvPr/>
          </p:nvPicPr>
          <p:blipFill>
            <a:blip r:embed="rId3" cstate="screen">
              <a:extLst>
                <a:ext uri="{28A0092B-C50C-407E-A947-70E740481C1C}">
                  <a14:useLocalDpi xmlns:a14="http://schemas.microsoft.com/office/drawing/2010/main"/>
                </a:ext>
              </a:extLst>
            </a:blip>
            <a:stretch>
              <a:fillRect/>
            </a:stretch>
          </p:blipFill>
          <p:spPr>
            <a:xfrm>
              <a:off x="5598848" y="1620229"/>
              <a:ext cx="2189904" cy="2382902"/>
            </a:xfrm>
            <a:prstGeom prst="rect">
              <a:avLst/>
            </a:prstGeom>
          </p:spPr>
        </p:pic>
        <p:pic>
          <p:nvPicPr>
            <p:cNvPr id="7" name="object 44">
              <a:extLst>
                <a:ext uri="{FF2B5EF4-FFF2-40B4-BE49-F238E27FC236}">
                  <a16:creationId xmlns:a16="http://schemas.microsoft.com/office/drawing/2014/main" id="{26C44628-116B-F318-B8E0-DE32F2332BC6}"/>
                </a:ext>
              </a:extLst>
            </p:cNvPr>
            <p:cNvPicPr/>
            <p:nvPr/>
          </p:nvPicPr>
          <p:blipFill>
            <a:blip r:embed="rId4" cstate="screen">
              <a:extLst>
                <a:ext uri="{28A0092B-C50C-407E-A947-70E740481C1C}">
                  <a14:useLocalDpi xmlns:a14="http://schemas.microsoft.com/office/drawing/2010/main"/>
                </a:ext>
              </a:extLst>
            </a:blip>
            <a:stretch>
              <a:fillRect/>
            </a:stretch>
          </p:blipFill>
          <p:spPr>
            <a:xfrm>
              <a:off x="6871611" y="1669224"/>
              <a:ext cx="175945" cy="178803"/>
            </a:xfrm>
            <a:prstGeom prst="rect">
              <a:avLst/>
            </a:prstGeom>
          </p:spPr>
        </p:pic>
      </p:grpSp>
      <p:sp>
        <p:nvSpPr>
          <p:cNvPr id="15" name="object 14">
            <a:extLst>
              <a:ext uri="{FF2B5EF4-FFF2-40B4-BE49-F238E27FC236}">
                <a16:creationId xmlns:a16="http://schemas.microsoft.com/office/drawing/2014/main" id="{45F4DC08-150F-4A25-716A-90191F21FDC9}"/>
              </a:ext>
            </a:extLst>
          </p:cNvPr>
          <p:cNvSpPr/>
          <p:nvPr userDrawn="1"/>
        </p:nvSpPr>
        <p:spPr>
          <a:xfrm rot="10800000">
            <a:off x="-308147" y="5862122"/>
            <a:ext cx="562114" cy="584428"/>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16" name="object 14">
            <a:extLst>
              <a:ext uri="{FF2B5EF4-FFF2-40B4-BE49-F238E27FC236}">
                <a16:creationId xmlns:a16="http://schemas.microsoft.com/office/drawing/2014/main" id="{01D5C4C6-F307-4C2A-EEA2-C7230077C63A}"/>
              </a:ext>
            </a:extLst>
          </p:cNvPr>
          <p:cNvSpPr/>
          <p:nvPr userDrawn="1"/>
        </p:nvSpPr>
        <p:spPr>
          <a:xfrm rot="10800000">
            <a:off x="-650" y="6776735"/>
            <a:ext cx="360745" cy="375065"/>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17" name="object 14">
            <a:extLst>
              <a:ext uri="{FF2B5EF4-FFF2-40B4-BE49-F238E27FC236}">
                <a16:creationId xmlns:a16="http://schemas.microsoft.com/office/drawing/2014/main" id="{ED0436A5-966C-D05D-FD27-2ED35FF09750}"/>
              </a:ext>
            </a:extLst>
          </p:cNvPr>
          <p:cNvSpPr/>
          <p:nvPr userDrawn="1"/>
        </p:nvSpPr>
        <p:spPr>
          <a:xfrm rot="10800000">
            <a:off x="8761227" y="264563"/>
            <a:ext cx="262322" cy="272735"/>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19" name="object 14">
            <a:extLst>
              <a:ext uri="{FF2B5EF4-FFF2-40B4-BE49-F238E27FC236}">
                <a16:creationId xmlns:a16="http://schemas.microsoft.com/office/drawing/2014/main" id="{B1D59208-AF3F-67F9-AFEE-0B79028CDC85}"/>
              </a:ext>
            </a:extLst>
          </p:cNvPr>
          <p:cNvSpPr/>
          <p:nvPr userDrawn="1"/>
        </p:nvSpPr>
        <p:spPr>
          <a:xfrm rot="10800000">
            <a:off x="8268251" y="-287815"/>
            <a:ext cx="492976" cy="512545"/>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2" name="Title 1">
            <a:extLst>
              <a:ext uri="{FF2B5EF4-FFF2-40B4-BE49-F238E27FC236}">
                <a16:creationId xmlns:a16="http://schemas.microsoft.com/office/drawing/2014/main" id="{E70AF5EC-C3A2-AE47-AC58-C795316B7127}"/>
              </a:ext>
            </a:extLst>
          </p:cNvPr>
          <p:cNvSpPr>
            <a:spLocks noGrp="1"/>
          </p:cNvSpPr>
          <p:nvPr>
            <p:ph type="title"/>
          </p:nvPr>
        </p:nvSpPr>
        <p:spPr>
          <a:xfrm>
            <a:off x="737870" y="593213"/>
            <a:ext cx="8910320" cy="752109"/>
          </a:xfrm>
        </p:spPr>
        <p:txBody>
          <a:bodyPr anchor="b">
            <a:normAutofit/>
          </a:bodyPr>
          <a:lstStyle>
            <a:lvl1pPr>
              <a:defRPr sz="4400">
                <a:solidFill>
                  <a:schemeClr val="bg2"/>
                </a:solidFill>
                <a:latin typeface="Quicksand" pitchFamily="2" charset="0"/>
              </a:defRPr>
            </a:lvl1pPr>
          </a:lstStyle>
          <a:p>
            <a:r>
              <a:rPr lang="en-GB"/>
              <a:t>Click to edit Master title style</a:t>
            </a:r>
            <a:endParaRPr lang="en-GB" dirty="0"/>
          </a:p>
        </p:txBody>
      </p:sp>
      <p:sp>
        <p:nvSpPr>
          <p:cNvPr id="21" name="Content Placeholder 2">
            <a:extLst>
              <a:ext uri="{FF2B5EF4-FFF2-40B4-BE49-F238E27FC236}">
                <a16:creationId xmlns:a16="http://schemas.microsoft.com/office/drawing/2014/main" id="{AAEEF4C6-3B07-140E-7DCD-3597EF49B188}"/>
              </a:ext>
            </a:extLst>
          </p:cNvPr>
          <p:cNvSpPr>
            <a:spLocks noGrp="1"/>
          </p:cNvSpPr>
          <p:nvPr>
            <p:ph idx="1"/>
          </p:nvPr>
        </p:nvSpPr>
        <p:spPr>
          <a:xfrm>
            <a:off x="751840" y="1825625"/>
            <a:ext cx="10703150" cy="3772535"/>
          </a:xfrm>
          <a:prstGeom prst="rect">
            <a:avLst/>
          </a:prstGeom>
        </p:spPr>
        <p:txBody>
          <a:bodyPr/>
          <a:lstStyle>
            <a:lvl1pPr>
              <a:buClr>
                <a:schemeClr val="bg2"/>
              </a:buClr>
              <a:defRPr sz="2800">
                <a:solidFill>
                  <a:schemeClr val="accent3"/>
                </a:solidFill>
                <a:latin typeface="Quicksand" pitchFamily="2" charset="0"/>
              </a:defRPr>
            </a:lvl1pPr>
            <a:lvl2pPr marL="182563" indent="-182563">
              <a:buClr>
                <a:schemeClr val="bg2"/>
              </a:buClr>
              <a:buFont typeface="Arial" panose="020B0604020202020204" pitchFamily="34" charset="0"/>
              <a:buChar char="•"/>
              <a:defRPr>
                <a:solidFill>
                  <a:schemeClr val="accent3"/>
                </a:solidFill>
                <a:latin typeface="Quicksand" pitchFamily="2" charset="0"/>
              </a:defRPr>
            </a:lvl2pPr>
            <a:lvl3pPr marL="684000" indent="-182563">
              <a:buClr>
                <a:schemeClr val="bg2"/>
              </a:buClr>
              <a:buFont typeface="System Font Regular"/>
              <a:buChar char="-"/>
              <a:defRPr>
                <a:solidFill>
                  <a:schemeClr val="accent3"/>
                </a:solidFill>
                <a:latin typeface="Quicksand" pitchFamily="2" charset="0"/>
              </a:defRPr>
            </a:lvl3pPr>
            <a:lvl4pPr marL="1368000" indent="-182563">
              <a:buClr>
                <a:schemeClr val="bg2"/>
              </a:buClr>
              <a:buFont typeface="Arial" panose="020B0604020202020204" pitchFamily="34" charset="0"/>
              <a:buChar char="•"/>
              <a:defRPr>
                <a:solidFill>
                  <a:schemeClr val="accent3"/>
                </a:solidFill>
                <a:latin typeface="Quicksand" pitchFamily="2" charset="0"/>
              </a:defRPr>
            </a:lvl4pPr>
            <a:lvl5pPr marL="2052000" indent="-182563">
              <a:buClr>
                <a:schemeClr val="bg2"/>
              </a:buClr>
              <a:buFont typeface="System Font Regular"/>
              <a:buChar char="-"/>
              <a:defRPr>
                <a:solidFill>
                  <a:schemeClr val="accent3"/>
                </a:solidFill>
                <a:latin typeface="Quicksand"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446490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 Black">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0"/>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tx1"/>
          </a:solidFill>
        </p:spPr>
        <p:txBody>
          <a:bodyPr wrap="square" lIns="0" tIns="0" rIns="0" bIns="0" rtlCol="0"/>
          <a:lstStyle/>
          <a:p>
            <a:endParaRPr sz="2000"/>
          </a:p>
        </p:txBody>
      </p:sp>
      <p:sp>
        <p:nvSpPr>
          <p:cNvPr id="2" name="Title 1">
            <a:extLst>
              <a:ext uri="{FF2B5EF4-FFF2-40B4-BE49-F238E27FC236}">
                <a16:creationId xmlns:a16="http://schemas.microsoft.com/office/drawing/2014/main" id="{E70AF5EC-C3A2-AE47-AC58-C795316B7127}"/>
              </a:ext>
            </a:extLst>
          </p:cNvPr>
          <p:cNvSpPr>
            <a:spLocks noGrp="1"/>
          </p:cNvSpPr>
          <p:nvPr>
            <p:ph type="title"/>
          </p:nvPr>
        </p:nvSpPr>
        <p:spPr>
          <a:xfrm>
            <a:off x="744122" y="593213"/>
            <a:ext cx="8904068" cy="752109"/>
          </a:xfrm>
        </p:spPr>
        <p:txBody>
          <a:bodyPr anchor="b">
            <a:normAutofit/>
          </a:bodyPr>
          <a:lstStyle>
            <a:lvl1pPr>
              <a:defRPr sz="4400">
                <a:solidFill>
                  <a:schemeClr val="tx2"/>
                </a:solidFill>
                <a:latin typeface="Quicksand" pitchFamily="2" charset="0"/>
              </a:defRPr>
            </a:lvl1pPr>
          </a:lstStyle>
          <a:p>
            <a:r>
              <a:rPr lang="en-GB"/>
              <a:t>Click to edit Master title style</a:t>
            </a:r>
            <a:endParaRPr lang="en-GB" dirty="0"/>
          </a:p>
        </p:txBody>
      </p:sp>
      <p:grpSp>
        <p:nvGrpSpPr>
          <p:cNvPr id="4" name="object 41">
            <a:extLst>
              <a:ext uri="{FF2B5EF4-FFF2-40B4-BE49-F238E27FC236}">
                <a16:creationId xmlns:a16="http://schemas.microsoft.com/office/drawing/2014/main" id="{FBC006D3-0A54-93B6-4CCC-16B74A7470A7}"/>
              </a:ext>
            </a:extLst>
          </p:cNvPr>
          <p:cNvGrpSpPr/>
          <p:nvPr userDrawn="1"/>
        </p:nvGrpSpPr>
        <p:grpSpPr>
          <a:xfrm>
            <a:off x="10681097" y="5820975"/>
            <a:ext cx="651156" cy="708550"/>
            <a:chOff x="5598848" y="1620229"/>
            <a:chExt cx="2190115" cy="2383155"/>
          </a:xfrm>
        </p:grpSpPr>
        <p:pic>
          <p:nvPicPr>
            <p:cNvPr id="5" name="object 42">
              <a:extLst>
                <a:ext uri="{FF2B5EF4-FFF2-40B4-BE49-F238E27FC236}">
                  <a16:creationId xmlns:a16="http://schemas.microsoft.com/office/drawing/2014/main" id="{3DC9DC2C-26DF-CC61-5EF9-0D16A177B12B}"/>
                </a:ext>
              </a:extLst>
            </p:cNvPr>
            <p:cNvPicPr/>
            <p:nvPr/>
          </p:nvPicPr>
          <p:blipFill>
            <a:blip r:embed="rId2" cstate="screen">
              <a:extLst>
                <a:ext uri="{28A0092B-C50C-407E-A947-70E740481C1C}">
                  <a14:useLocalDpi xmlns:a14="http://schemas.microsoft.com/office/drawing/2010/main"/>
                </a:ext>
              </a:extLst>
            </a:blip>
            <a:stretch>
              <a:fillRect/>
            </a:stretch>
          </p:blipFill>
          <p:spPr>
            <a:xfrm>
              <a:off x="7161630" y="1899091"/>
              <a:ext cx="113817" cy="115671"/>
            </a:xfrm>
            <a:prstGeom prst="rect">
              <a:avLst/>
            </a:prstGeom>
          </p:spPr>
        </p:pic>
        <p:pic>
          <p:nvPicPr>
            <p:cNvPr id="6" name="object 43">
              <a:extLst>
                <a:ext uri="{FF2B5EF4-FFF2-40B4-BE49-F238E27FC236}">
                  <a16:creationId xmlns:a16="http://schemas.microsoft.com/office/drawing/2014/main" id="{DE522677-B305-5913-4089-A926AF11D491}"/>
                </a:ext>
              </a:extLst>
            </p:cNvPr>
            <p:cNvPicPr/>
            <p:nvPr/>
          </p:nvPicPr>
          <p:blipFill>
            <a:blip r:embed="rId3" cstate="screen">
              <a:extLst>
                <a:ext uri="{28A0092B-C50C-407E-A947-70E740481C1C}">
                  <a14:useLocalDpi xmlns:a14="http://schemas.microsoft.com/office/drawing/2010/main"/>
                </a:ext>
              </a:extLst>
            </a:blip>
            <a:stretch>
              <a:fillRect/>
            </a:stretch>
          </p:blipFill>
          <p:spPr>
            <a:xfrm>
              <a:off x="5598848" y="1620229"/>
              <a:ext cx="2189904" cy="2382902"/>
            </a:xfrm>
            <a:prstGeom prst="rect">
              <a:avLst/>
            </a:prstGeom>
          </p:spPr>
        </p:pic>
        <p:pic>
          <p:nvPicPr>
            <p:cNvPr id="7" name="object 44">
              <a:extLst>
                <a:ext uri="{FF2B5EF4-FFF2-40B4-BE49-F238E27FC236}">
                  <a16:creationId xmlns:a16="http://schemas.microsoft.com/office/drawing/2014/main" id="{54E2F8A9-7845-E09E-8B79-723848C5AA1D}"/>
                </a:ext>
              </a:extLst>
            </p:cNvPr>
            <p:cNvPicPr/>
            <p:nvPr/>
          </p:nvPicPr>
          <p:blipFill>
            <a:blip r:embed="rId4" cstate="screen">
              <a:extLst>
                <a:ext uri="{28A0092B-C50C-407E-A947-70E740481C1C}">
                  <a14:useLocalDpi xmlns:a14="http://schemas.microsoft.com/office/drawing/2010/main"/>
                </a:ext>
              </a:extLst>
            </a:blip>
            <a:stretch>
              <a:fillRect/>
            </a:stretch>
          </p:blipFill>
          <p:spPr>
            <a:xfrm>
              <a:off x="6871611" y="1669224"/>
              <a:ext cx="175945" cy="178803"/>
            </a:xfrm>
            <a:prstGeom prst="rect">
              <a:avLst/>
            </a:prstGeom>
          </p:spPr>
        </p:pic>
      </p:grpSp>
      <p:grpSp>
        <p:nvGrpSpPr>
          <p:cNvPr id="8" name="Group 7">
            <a:extLst>
              <a:ext uri="{FF2B5EF4-FFF2-40B4-BE49-F238E27FC236}">
                <a16:creationId xmlns:a16="http://schemas.microsoft.com/office/drawing/2014/main" id="{1FBF597C-A0FC-EE2B-C75A-6AFEBEC69750}"/>
              </a:ext>
            </a:extLst>
          </p:cNvPr>
          <p:cNvGrpSpPr/>
          <p:nvPr userDrawn="1"/>
        </p:nvGrpSpPr>
        <p:grpSpPr>
          <a:xfrm>
            <a:off x="9598" y="4391414"/>
            <a:ext cx="3729812" cy="2464571"/>
            <a:chOff x="9598" y="4391414"/>
            <a:chExt cx="3729812" cy="2464571"/>
          </a:xfrm>
        </p:grpSpPr>
        <p:sp>
          <p:nvSpPr>
            <p:cNvPr id="9" name="object 3">
              <a:extLst>
                <a:ext uri="{FF2B5EF4-FFF2-40B4-BE49-F238E27FC236}">
                  <a16:creationId xmlns:a16="http://schemas.microsoft.com/office/drawing/2014/main" id="{8FECB771-16CA-A0E5-0DFE-DEA5D2B1B8F4}"/>
                </a:ext>
              </a:extLst>
            </p:cNvPr>
            <p:cNvSpPr/>
            <p:nvPr/>
          </p:nvSpPr>
          <p:spPr>
            <a:xfrm>
              <a:off x="1102322" y="6790972"/>
              <a:ext cx="599427" cy="64492"/>
            </a:xfrm>
            <a:custGeom>
              <a:avLst/>
              <a:gdLst/>
              <a:ahLst/>
              <a:cxnLst/>
              <a:rect l="l" t="t" r="r" b="b"/>
              <a:pathLst>
                <a:path w="661035" h="71120">
                  <a:moveTo>
                    <a:pt x="547984" y="0"/>
                  </a:moveTo>
                  <a:lnTo>
                    <a:pt x="112463" y="0"/>
                  </a:lnTo>
                  <a:lnTo>
                    <a:pt x="63146" y="9955"/>
                  </a:lnTo>
                  <a:lnTo>
                    <a:pt x="22888" y="37104"/>
                  </a:lnTo>
                  <a:lnTo>
                    <a:pt x="0" y="71071"/>
                  </a:lnTo>
                  <a:lnTo>
                    <a:pt x="660448" y="71071"/>
                  </a:lnTo>
                  <a:lnTo>
                    <a:pt x="637559" y="37104"/>
                  </a:lnTo>
                  <a:lnTo>
                    <a:pt x="597301" y="9955"/>
                  </a:lnTo>
                  <a:lnTo>
                    <a:pt x="547984" y="0"/>
                  </a:lnTo>
                  <a:close/>
                </a:path>
              </a:pathLst>
            </a:custGeom>
            <a:solidFill>
              <a:srgbClr val="00AFFF">
                <a:alpha val="23999"/>
              </a:srgbClr>
            </a:solidFill>
          </p:spPr>
          <p:txBody>
            <a:bodyPr wrap="square" lIns="0" tIns="0" rIns="0" bIns="0" rtlCol="0"/>
            <a:lstStyle/>
            <a:p>
              <a:endParaRPr/>
            </a:p>
          </p:txBody>
        </p:sp>
        <p:sp>
          <p:nvSpPr>
            <p:cNvPr id="10" name="object 4">
              <a:extLst>
                <a:ext uri="{FF2B5EF4-FFF2-40B4-BE49-F238E27FC236}">
                  <a16:creationId xmlns:a16="http://schemas.microsoft.com/office/drawing/2014/main" id="{D3CA8ECF-9710-8720-2CD0-DA636B54B0B5}"/>
                </a:ext>
              </a:extLst>
            </p:cNvPr>
            <p:cNvSpPr/>
            <p:nvPr/>
          </p:nvSpPr>
          <p:spPr>
            <a:xfrm>
              <a:off x="1847987" y="6161548"/>
              <a:ext cx="770445" cy="694437"/>
            </a:xfrm>
            <a:custGeom>
              <a:avLst/>
              <a:gdLst/>
              <a:ahLst/>
              <a:cxnLst/>
              <a:rect l="l" t="t" r="r" b="b"/>
              <a:pathLst>
                <a:path w="849630" h="765809">
                  <a:moveTo>
                    <a:pt x="277797" y="0"/>
                  </a:moveTo>
                  <a:lnTo>
                    <a:pt x="232138" y="10089"/>
                  </a:lnTo>
                  <a:lnTo>
                    <a:pt x="189939" y="31774"/>
                  </a:lnTo>
                  <a:lnTo>
                    <a:pt x="153625" y="64816"/>
                  </a:lnTo>
                  <a:lnTo>
                    <a:pt x="127301" y="106257"/>
                  </a:lnTo>
                  <a:lnTo>
                    <a:pt x="113256" y="151637"/>
                  </a:lnTo>
                  <a:lnTo>
                    <a:pt x="111269" y="198494"/>
                  </a:lnTo>
                  <a:lnTo>
                    <a:pt x="121117" y="244368"/>
                  </a:lnTo>
                  <a:lnTo>
                    <a:pt x="142578" y="286798"/>
                  </a:lnTo>
                  <a:lnTo>
                    <a:pt x="175431" y="323324"/>
                  </a:lnTo>
                  <a:lnTo>
                    <a:pt x="183761" y="330740"/>
                  </a:lnTo>
                  <a:lnTo>
                    <a:pt x="200872" y="347032"/>
                  </a:lnTo>
                  <a:lnTo>
                    <a:pt x="255253" y="405507"/>
                  </a:lnTo>
                  <a:lnTo>
                    <a:pt x="289431" y="447320"/>
                  </a:lnTo>
                  <a:lnTo>
                    <a:pt x="326206" y="497272"/>
                  </a:lnTo>
                  <a:lnTo>
                    <a:pt x="364033" y="555177"/>
                  </a:lnTo>
                  <a:lnTo>
                    <a:pt x="401365" y="620853"/>
                  </a:lnTo>
                  <a:lnTo>
                    <a:pt x="436657" y="694113"/>
                  </a:lnTo>
                  <a:lnTo>
                    <a:pt x="112464" y="694113"/>
                  </a:lnTo>
                  <a:lnTo>
                    <a:pt x="63147" y="704069"/>
                  </a:lnTo>
                  <a:lnTo>
                    <a:pt x="22889" y="731218"/>
                  </a:lnTo>
                  <a:lnTo>
                    <a:pt x="0" y="765186"/>
                  </a:lnTo>
                  <a:lnTo>
                    <a:pt x="849346" y="765186"/>
                  </a:lnTo>
                  <a:lnTo>
                    <a:pt x="828420" y="692250"/>
                  </a:lnTo>
                  <a:lnTo>
                    <a:pt x="808980" y="635413"/>
                  </a:lnTo>
                  <a:lnTo>
                    <a:pt x="787871" y="580991"/>
                  </a:lnTo>
                  <a:lnTo>
                    <a:pt x="765348" y="529010"/>
                  </a:lnTo>
                  <a:lnTo>
                    <a:pt x="741670" y="479497"/>
                  </a:lnTo>
                  <a:lnTo>
                    <a:pt x="717092" y="432480"/>
                  </a:lnTo>
                  <a:lnTo>
                    <a:pt x="691873" y="387985"/>
                  </a:lnTo>
                  <a:lnTo>
                    <a:pt x="666269" y="346039"/>
                  </a:lnTo>
                  <a:lnTo>
                    <a:pt x="640536" y="306670"/>
                  </a:lnTo>
                  <a:lnTo>
                    <a:pt x="614933" y="269906"/>
                  </a:lnTo>
                  <a:lnTo>
                    <a:pt x="589716" y="235772"/>
                  </a:lnTo>
                  <a:lnTo>
                    <a:pt x="565141" y="204296"/>
                  </a:lnTo>
                  <a:lnTo>
                    <a:pt x="518949" y="149427"/>
                  </a:lnTo>
                  <a:lnTo>
                    <a:pt x="478413" y="105516"/>
                  </a:lnTo>
                  <a:lnTo>
                    <a:pt x="445588" y="72781"/>
                  </a:lnTo>
                  <a:lnTo>
                    <a:pt x="411295" y="41702"/>
                  </a:lnTo>
                  <a:lnTo>
                    <a:pt x="369801" y="15566"/>
                  </a:lnTo>
                  <a:lnTo>
                    <a:pt x="324493" y="1745"/>
                  </a:lnTo>
                  <a:lnTo>
                    <a:pt x="277797" y="0"/>
                  </a:lnTo>
                  <a:close/>
                </a:path>
              </a:pathLst>
            </a:custGeom>
            <a:solidFill>
              <a:srgbClr val="00AFFF">
                <a:alpha val="23999"/>
              </a:srgbClr>
            </a:solidFill>
          </p:spPr>
          <p:txBody>
            <a:bodyPr wrap="square" lIns="0" tIns="0" rIns="0" bIns="0" rtlCol="0"/>
            <a:lstStyle/>
            <a:p>
              <a:endParaRPr/>
            </a:p>
          </p:txBody>
        </p:sp>
        <p:sp>
          <p:nvSpPr>
            <p:cNvPr id="11" name="object 5">
              <a:extLst>
                <a:ext uri="{FF2B5EF4-FFF2-40B4-BE49-F238E27FC236}">
                  <a16:creationId xmlns:a16="http://schemas.microsoft.com/office/drawing/2014/main" id="{2862B2D7-BDD5-F2B2-3968-D2FDB60BD32C}"/>
                </a:ext>
              </a:extLst>
            </p:cNvPr>
            <p:cNvSpPr/>
            <p:nvPr/>
          </p:nvSpPr>
          <p:spPr>
            <a:xfrm>
              <a:off x="1441820" y="6005878"/>
              <a:ext cx="347219"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0AFFF">
                <a:alpha val="23999"/>
              </a:srgbClr>
            </a:solidFill>
          </p:spPr>
          <p:txBody>
            <a:bodyPr wrap="square" lIns="0" tIns="0" rIns="0" bIns="0" rtlCol="0"/>
            <a:lstStyle/>
            <a:p>
              <a:endParaRPr/>
            </a:p>
          </p:txBody>
        </p:sp>
        <p:sp>
          <p:nvSpPr>
            <p:cNvPr id="12" name="object 6">
              <a:extLst>
                <a:ext uri="{FF2B5EF4-FFF2-40B4-BE49-F238E27FC236}">
                  <a16:creationId xmlns:a16="http://schemas.microsoft.com/office/drawing/2014/main" id="{2D450728-55B2-39CD-7B12-8A800D0D1A22}"/>
                </a:ext>
              </a:extLst>
            </p:cNvPr>
            <p:cNvSpPr/>
            <p:nvPr/>
          </p:nvSpPr>
          <p:spPr>
            <a:xfrm>
              <a:off x="2512448" y="5841762"/>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10"/>
                  </a:lnTo>
                  <a:lnTo>
                    <a:pt x="377346" y="149756"/>
                  </a:lnTo>
                  <a:lnTo>
                    <a:pt x="362961" y="108857"/>
                  </a:lnTo>
                  <a:lnTo>
                    <a:pt x="340390" y="72778"/>
                  </a:lnTo>
                  <a:lnTo>
                    <a:pt x="310779" y="42687"/>
                  </a:lnTo>
                  <a:lnTo>
                    <a:pt x="275279" y="19749"/>
                  </a:lnTo>
                  <a:lnTo>
                    <a:pt x="235035" y="5131"/>
                  </a:lnTo>
                  <a:lnTo>
                    <a:pt x="191198" y="0"/>
                  </a:lnTo>
                  <a:close/>
                </a:path>
              </a:pathLst>
            </a:custGeom>
            <a:solidFill>
              <a:srgbClr val="00AFFF">
                <a:alpha val="23999"/>
              </a:srgbClr>
            </a:solidFill>
          </p:spPr>
          <p:txBody>
            <a:bodyPr wrap="square" lIns="0" tIns="0" rIns="0" bIns="0" rtlCol="0"/>
            <a:lstStyle/>
            <a:p>
              <a:endParaRPr/>
            </a:p>
          </p:txBody>
        </p:sp>
        <p:sp>
          <p:nvSpPr>
            <p:cNvPr id="13" name="object 7">
              <a:extLst>
                <a:ext uri="{FF2B5EF4-FFF2-40B4-BE49-F238E27FC236}">
                  <a16:creationId xmlns:a16="http://schemas.microsoft.com/office/drawing/2014/main" id="{14B3E2E4-7B25-7179-7814-2E18247203F3}"/>
                </a:ext>
              </a:extLst>
            </p:cNvPr>
            <p:cNvSpPr/>
            <p:nvPr/>
          </p:nvSpPr>
          <p:spPr>
            <a:xfrm>
              <a:off x="2387729" y="5241019"/>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19"/>
                  </a:lnTo>
                  <a:lnTo>
                    <a:pt x="235039" y="383488"/>
                  </a:lnTo>
                  <a:lnTo>
                    <a:pt x="275284" y="368870"/>
                  </a:lnTo>
                  <a:lnTo>
                    <a:pt x="310785" y="345932"/>
                  </a:lnTo>
                  <a:lnTo>
                    <a:pt x="340394" y="315841"/>
                  </a:lnTo>
                  <a:lnTo>
                    <a:pt x="362964" y="279762"/>
                  </a:lnTo>
                  <a:lnTo>
                    <a:pt x="377347" y="238863"/>
                  </a:lnTo>
                  <a:lnTo>
                    <a:pt x="382397" y="194309"/>
                  </a:lnTo>
                  <a:lnTo>
                    <a:pt x="377347" y="149756"/>
                  </a:lnTo>
                  <a:lnTo>
                    <a:pt x="362964" y="108857"/>
                  </a:lnTo>
                  <a:lnTo>
                    <a:pt x="340394" y="72778"/>
                  </a:lnTo>
                  <a:lnTo>
                    <a:pt x="310785" y="42687"/>
                  </a:lnTo>
                  <a:lnTo>
                    <a:pt x="275284" y="19749"/>
                  </a:lnTo>
                  <a:lnTo>
                    <a:pt x="235039" y="5131"/>
                  </a:lnTo>
                  <a:lnTo>
                    <a:pt x="191198" y="0"/>
                  </a:lnTo>
                  <a:close/>
                </a:path>
              </a:pathLst>
            </a:custGeom>
            <a:solidFill>
              <a:srgbClr val="00AFFF">
                <a:alpha val="23999"/>
              </a:srgbClr>
            </a:solidFill>
          </p:spPr>
          <p:txBody>
            <a:bodyPr wrap="square" lIns="0" tIns="0" rIns="0" bIns="0" rtlCol="0"/>
            <a:lstStyle/>
            <a:p>
              <a:endParaRPr/>
            </a:p>
          </p:txBody>
        </p:sp>
        <p:sp>
          <p:nvSpPr>
            <p:cNvPr id="14" name="object 8">
              <a:extLst>
                <a:ext uri="{FF2B5EF4-FFF2-40B4-BE49-F238E27FC236}">
                  <a16:creationId xmlns:a16="http://schemas.microsoft.com/office/drawing/2014/main" id="{2CFC7019-072F-B9FC-DA69-CEFBC5ABD001}"/>
                </a:ext>
              </a:extLst>
            </p:cNvPr>
            <p:cNvSpPr/>
            <p:nvPr/>
          </p:nvSpPr>
          <p:spPr>
            <a:xfrm>
              <a:off x="1721136" y="5383874"/>
              <a:ext cx="415741" cy="422651"/>
            </a:xfrm>
            <a:custGeom>
              <a:avLst/>
              <a:gdLst/>
              <a:ahLst/>
              <a:cxnLst/>
              <a:rect l="l" t="t" r="r" b="b"/>
              <a:pathLst>
                <a:path w="458469" h="466089">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0AFFF">
                <a:alpha val="23999"/>
              </a:srgbClr>
            </a:solidFill>
          </p:spPr>
          <p:txBody>
            <a:bodyPr wrap="square" lIns="0" tIns="0" rIns="0" bIns="0" rtlCol="0"/>
            <a:lstStyle/>
            <a:p>
              <a:endParaRPr/>
            </a:p>
          </p:txBody>
        </p:sp>
        <p:sp>
          <p:nvSpPr>
            <p:cNvPr id="15" name="object 9">
              <a:extLst>
                <a:ext uri="{FF2B5EF4-FFF2-40B4-BE49-F238E27FC236}">
                  <a16:creationId xmlns:a16="http://schemas.microsoft.com/office/drawing/2014/main" id="{EA3EC4CC-0D07-2030-5906-D47FB104B0F3}"/>
                </a:ext>
              </a:extLst>
            </p:cNvPr>
            <p:cNvSpPr/>
            <p:nvPr/>
          </p:nvSpPr>
          <p:spPr>
            <a:xfrm>
              <a:off x="3097372" y="6327434"/>
              <a:ext cx="642038" cy="528026"/>
            </a:xfrm>
            <a:custGeom>
              <a:avLst/>
              <a:gdLst/>
              <a:ahLst/>
              <a:cxnLst/>
              <a:rect l="l" t="t" r="r" b="b"/>
              <a:pathLst>
                <a:path w="708025" h="582295">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3230" y="408453"/>
                  </a:lnTo>
                  <a:lnTo>
                    <a:pt x="12641" y="455260"/>
                  </a:lnTo>
                  <a:lnTo>
                    <a:pt x="27811" y="499643"/>
                  </a:lnTo>
                  <a:lnTo>
                    <a:pt x="48317" y="541173"/>
                  </a:lnTo>
                  <a:lnTo>
                    <a:pt x="73739" y="579422"/>
                  </a:lnTo>
                  <a:lnTo>
                    <a:pt x="76190" y="582253"/>
                  </a:lnTo>
                  <a:lnTo>
                    <a:pt x="631605" y="582253"/>
                  </a:lnTo>
                  <a:lnTo>
                    <a:pt x="659479" y="541173"/>
                  </a:lnTo>
                  <a:lnTo>
                    <a:pt x="679985" y="499643"/>
                  </a:lnTo>
                  <a:lnTo>
                    <a:pt x="695154" y="455260"/>
                  </a:lnTo>
                  <a:lnTo>
                    <a:pt x="704565" y="408453"/>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0AFFF">
                <a:alpha val="23999"/>
              </a:srgbClr>
            </a:solidFill>
          </p:spPr>
          <p:txBody>
            <a:bodyPr wrap="square" lIns="0" tIns="0" rIns="0" bIns="0" rtlCol="0"/>
            <a:lstStyle/>
            <a:p>
              <a:endParaRPr/>
            </a:p>
          </p:txBody>
        </p:sp>
        <p:sp>
          <p:nvSpPr>
            <p:cNvPr id="16" name="object 10">
              <a:extLst>
                <a:ext uri="{FF2B5EF4-FFF2-40B4-BE49-F238E27FC236}">
                  <a16:creationId xmlns:a16="http://schemas.microsoft.com/office/drawing/2014/main" id="{DB3AFB29-2CA1-6E61-DF86-C2BFC5F2BB0C}"/>
                </a:ext>
              </a:extLst>
            </p:cNvPr>
            <p:cNvSpPr/>
            <p:nvPr/>
          </p:nvSpPr>
          <p:spPr>
            <a:xfrm>
              <a:off x="1504163" y="4540703"/>
              <a:ext cx="536087"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4"/>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4"/>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0AFFF">
                <a:alpha val="23999"/>
              </a:srgbClr>
            </a:solidFill>
          </p:spPr>
          <p:txBody>
            <a:bodyPr wrap="square" lIns="0" tIns="0" rIns="0" bIns="0" rtlCol="0"/>
            <a:lstStyle/>
            <a:p>
              <a:endParaRPr/>
            </a:p>
          </p:txBody>
        </p:sp>
        <p:sp>
          <p:nvSpPr>
            <p:cNvPr id="17" name="object 11">
              <a:extLst>
                <a:ext uri="{FF2B5EF4-FFF2-40B4-BE49-F238E27FC236}">
                  <a16:creationId xmlns:a16="http://schemas.microsoft.com/office/drawing/2014/main" id="{A1D57932-C3DE-E260-FEA6-803480C75E84}"/>
                </a:ext>
              </a:extLst>
            </p:cNvPr>
            <p:cNvSpPr/>
            <p:nvPr/>
          </p:nvSpPr>
          <p:spPr>
            <a:xfrm>
              <a:off x="9598" y="4391414"/>
              <a:ext cx="1292713" cy="2464504"/>
            </a:xfrm>
            <a:custGeom>
              <a:avLst/>
              <a:gdLst/>
              <a:ahLst/>
              <a:cxnLst/>
              <a:rect l="l" t="t" r="r" b="b"/>
              <a:pathLst>
                <a:path w="1425575" h="2717800">
                  <a:moveTo>
                    <a:pt x="1036905" y="1250138"/>
                  </a:moveTo>
                  <a:lnTo>
                    <a:pt x="7697" y="1250138"/>
                  </a:lnTo>
                  <a:lnTo>
                    <a:pt x="0" y="1251693"/>
                  </a:lnTo>
                  <a:lnTo>
                    <a:pt x="0" y="1501962"/>
                  </a:lnTo>
                  <a:lnTo>
                    <a:pt x="7697" y="1503516"/>
                  </a:lnTo>
                  <a:lnTo>
                    <a:pt x="990626" y="1503516"/>
                  </a:lnTo>
                  <a:lnTo>
                    <a:pt x="972652" y="1549292"/>
                  </a:lnTo>
                  <a:lnTo>
                    <a:pt x="952724" y="1595118"/>
                  </a:lnTo>
                  <a:lnTo>
                    <a:pt x="930908" y="1640986"/>
                  </a:lnTo>
                  <a:lnTo>
                    <a:pt x="907270" y="1686883"/>
                  </a:lnTo>
                  <a:lnTo>
                    <a:pt x="881874" y="1732802"/>
                  </a:lnTo>
                  <a:lnTo>
                    <a:pt x="854786" y="1778731"/>
                  </a:lnTo>
                  <a:lnTo>
                    <a:pt x="826072" y="1824661"/>
                  </a:lnTo>
                  <a:lnTo>
                    <a:pt x="63298" y="1824661"/>
                  </a:lnTo>
                  <a:lnTo>
                    <a:pt x="13987" y="1834618"/>
                  </a:lnTo>
                  <a:lnTo>
                    <a:pt x="0" y="1844050"/>
                  </a:lnTo>
                  <a:lnTo>
                    <a:pt x="0" y="2058640"/>
                  </a:lnTo>
                  <a:lnTo>
                    <a:pt x="13987" y="2068070"/>
                  </a:lnTo>
                  <a:lnTo>
                    <a:pt x="63298" y="2078026"/>
                  </a:lnTo>
                  <a:lnTo>
                    <a:pt x="641478" y="2078026"/>
                  </a:lnTo>
                  <a:lnTo>
                    <a:pt x="610598" y="2115724"/>
                  </a:lnTo>
                  <a:lnTo>
                    <a:pt x="578977" y="2153368"/>
                  </a:lnTo>
                  <a:lnTo>
                    <a:pt x="546654" y="2190951"/>
                  </a:lnTo>
                  <a:lnTo>
                    <a:pt x="513670" y="2228468"/>
                  </a:lnTo>
                  <a:lnTo>
                    <a:pt x="480063" y="2265912"/>
                  </a:lnTo>
                  <a:lnTo>
                    <a:pt x="445873" y="2303278"/>
                  </a:lnTo>
                  <a:lnTo>
                    <a:pt x="411141" y="2340559"/>
                  </a:lnTo>
                  <a:lnTo>
                    <a:pt x="375907" y="2377749"/>
                  </a:lnTo>
                  <a:lnTo>
                    <a:pt x="340209" y="2414843"/>
                  </a:lnTo>
                  <a:lnTo>
                    <a:pt x="304089" y="2451835"/>
                  </a:lnTo>
                  <a:lnTo>
                    <a:pt x="267585" y="2488718"/>
                  </a:lnTo>
                  <a:lnTo>
                    <a:pt x="230738" y="2525486"/>
                  </a:lnTo>
                  <a:lnTo>
                    <a:pt x="193588" y="2562134"/>
                  </a:lnTo>
                  <a:lnTo>
                    <a:pt x="118536" y="2635044"/>
                  </a:lnTo>
                  <a:lnTo>
                    <a:pt x="32318" y="2717250"/>
                  </a:lnTo>
                  <a:lnTo>
                    <a:pt x="559514" y="2717250"/>
                  </a:lnTo>
                  <a:lnTo>
                    <a:pt x="608152" y="2667742"/>
                  </a:lnTo>
                  <a:lnTo>
                    <a:pt x="644609" y="2629983"/>
                  </a:lnTo>
                  <a:lnTo>
                    <a:pt x="680613" y="2592122"/>
                  </a:lnTo>
                  <a:lnTo>
                    <a:pt x="716134" y="2554156"/>
                  </a:lnTo>
                  <a:lnTo>
                    <a:pt x="751143" y="2516081"/>
                  </a:lnTo>
                  <a:lnTo>
                    <a:pt x="785608" y="2477894"/>
                  </a:lnTo>
                  <a:lnTo>
                    <a:pt x="819502" y="2439592"/>
                  </a:lnTo>
                  <a:lnTo>
                    <a:pt x="852793" y="2401172"/>
                  </a:lnTo>
                  <a:lnTo>
                    <a:pt x="885453" y="2362631"/>
                  </a:lnTo>
                  <a:lnTo>
                    <a:pt x="917450" y="2323966"/>
                  </a:lnTo>
                  <a:lnTo>
                    <a:pt x="948756" y="2285174"/>
                  </a:lnTo>
                  <a:lnTo>
                    <a:pt x="979341" y="2246251"/>
                  </a:lnTo>
                  <a:lnTo>
                    <a:pt x="1009174" y="2207195"/>
                  </a:lnTo>
                  <a:lnTo>
                    <a:pt x="1038226" y="2168003"/>
                  </a:lnTo>
                  <a:lnTo>
                    <a:pt x="1066467" y="2128671"/>
                  </a:lnTo>
                  <a:lnTo>
                    <a:pt x="1093868" y="2089196"/>
                  </a:lnTo>
                  <a:lnTo>
                    <a:pt x="1120397" y="2049575"/>
                  </a:lnTo>
                  <a:lnTo>
                    <a:pt x="1146027" y="2009806"/>
                  </a:lnTo>
                  <a:lnTo>
                    <a:pt x="1170726" y="1969884"/>
                  </a:lnTo>
                  <a:lnTo>
                    <a:pt x="1194466" y="1929807"/>
                  </a:lnTo>
                  <a:lnTo>
                    <a:pt x="1217215" y="1889572"/>
                  </a:lnTo>
                  <a:lnTo>
                    <a:pt x="1238945" y="1849176"/>
                  </a:lnTo>
                  <a:lnTo>
                    <a:pt x="1259625" y="1808615"/>
                  </a:lnTo>
                  <a:lnTo>
                    <a:pt x="1279226" y="1767887"/>
                  </a:lnTo>
                  <a:lnTo>
                    <a:pt x="1297718" y="1726988"/>
                  </a:lnTo>
                  <a:lnTo>
                    <a:pt x="1315070" y="1685916"/>
                  </a:lnTo>
                  <a:lnTo>
                    <a:pt x="1331255" y="1644667"/>
                  </a:lnTo>
                  <a:lnTo>
                    <a:pt x="1346240" y="1603237"/>
                  </a:lnTo>
                  <a:lnTo>
                    <a:pt x="1359997" y="1561625"/>
                  </a:lnTo>
                  <a:lnTo>
                    <a:pt x="1372496" y="1519827"/>
                  </a:lnTo>
                  <a:lnTo>
                    <a:pt x="1383707" y="1477840"/>
                  </a:lnTo>
                  <a:lnTo>
                    <a:pt x="1393600" y="1435660"/>
                  </a:lnTo>
                  <a:lnTo>
                    <a:pt x="1402145" y="1393285"/>
                  </a:lnTo>
                  <a:lnTo>
                    <a:pt x="1409313" y="1350711"/>
                  </a:lnTo>
                  <a:lnTo>
                    <a:pt x="1415073" y="1307936"/>
                  </a:lnTo>
                  <a:lnTo>
                    <a:pt x="1420217" y="1252323"/>
                  </a:lnTo>
                  <a:lnTo>
                    <a:pt x="1051129" y="1252323"/>
                  </a:lnTo>
                  <a:lnTo>
                    <a:pt x="1044068" y="1251103"/>
                  </a:lnTo>
                  <a:lnTo>
                    <a:pt x="1036905" y="1250138"/>
                  </a:lnTo>
                  <a:close/>
                </a:path>
                <a:path w="1425575" h="2717800">
                  <a:moveTo>
                    <a:pt x="807014" y="0"/>
                  </a:moveTo>
                  <a:lnTo>
                    <a:pt x="761364" y="10091"/>
                  </a:lnTo>
                  <a:lnTo>
                    <a:pt x="719176" y="31783"/>
                  </a:lnTo>
                  <a:lnTo>
                    <a:pt x="682867" y="64835"/>
                  </a:lnTo>
                  <a:lnTo>
                    <a:pt x="656535" y="106276"/>
                  </a:lnTo>
                  <a:lnTo>
                    <a:pt x="642490" y="151656"/>
                  </a:lnTo>
                  <a:lnTo>
                    <a:pt x="640506" y="198513"/>
                  </a:lnTo>
                  <a:lnTo>
                    <a:pt x="650359" y="244387"/>
                  </a:lnTo>
                  <a:lnTo>
                    <a:pt x="671823" y="286817"/>
                  </a:lnTo>
                  <a:lnTo>
                    <a:pt x="704673" y="323343"/>
                  </a:lnTo>
                  <a:lnTo>
                    <a:pt x="713003" y="330759"/>
                  </a:lnTo>
                  <a:lnTo>
                    <a:pt x="730114" y="347051"/>
                  </a:lnTo>
                  <a:lnTo>
                    <a:pt x="784494" y="405526"/>
                  </a:lnTo>
                  <a:lnTo>
                    <a:pt x="818671" y="447339"/>
                  </a:lnTo>
                  <a:lnTo>
                    <a:pt x="855445" y="497291"/>
                  </a:lnTo>
                  <a:lnTo>
                    <a:pt x="893269" y="555196"/>
                  </a:lnTo>
                  <a:lnTo>
                    <a:pt x="930598" y="620872"/>
                  </a:lnTo>
                  <a:lnTo>
                    <a:pt x="965887" y="694132"/>
                  </a:lnTo>
                  <a:lnTo>
                    <a:pt x="394272" y="694132"/>
                  </a:lnTo>
                  <a:lnTo>
                    <a:pt x="344967" y="704088"/>
                  </a:lnTo>
                  <a:lnTo>
                    <a:pt x="304699" y="731237"/>
                  </a:lnTo>
                  <a:lnTo>
                    <a:pt x="277547" y="771504"/>
                  </a:lnTo>
                  <a:lnTo>
                    <a:pt x="267590" y="820815"/>
                  </a:lnTo>
                  <a:lnTo>
                    <a:pt x="277547" y="870120"/>
                  </a:lnTo>
                  <a:lnTo>
                    <a:pt x="304699" y="910388"/>
                  </a:lnTo>
                  <a:lnTo>
                    <a:pt x="344967" y="937540"/>
                  </a:lnTo>
                  <a:lnTo>
                    <a:pt x="394272" y="947497"/>
                  </a:lnTo>
                  <a:lnTo>
                    <a:pt x="1042074" y="947497"/>
                  </a:lnTo>
                  <a:lnTo>
                    <a:pt x="1049074" y="994539"/>
                  </a:lnTo>
                  <a:lnTo>
                    <a:pt x="1054093" y="1043098"/>
                  </a:lnTo>
                  <a:lnTo>
                    <a:pt x="1056969" y="1093166"/>
                  </a:lnTo>
                  <a:lnTo>
                    <a:pt x="1057542" y="1144733"/>
                  </a:lnTo>
                  <a:lnTo>
                    <a:pt x="1055648" y="1197788"/>
                  </a:lnTo>
                  <a:lnTo>
                    <a:pt x="1051129" y="1252323"/>
                  </a:lnTo>
                  <a:lnTo>
                    <a:pt x="1420217" y="1252323"/>
                  </a:lnTo>
                  <a:lnTo>
                    <a:pt x="1422226" y="1230596"/>
                  </a:lnTo>
                  <a:lnTo>
                    <a:pt x="1425397" y="1155425"/>
                  </a:lnTo>
                  <a:lnTo>
                    <a:pt x="1424842" y="1082452"/>
                  </a:lnTo>
                  <a:lnTo>
                    <a:pt x="1420819" y="1011702"/>
                  </a:lnTo>
                  <a:lnTo>
                    <a:pt x="1413584" y="943204"/>
                  </a:lnTo>
                  <a:lnTo>
                    <a:pt x="1403395" y="876984"/>
                  </a:lnTo>
                  <a:lnTo>
                    <a:pt x="1390507" y="813069"/>
                  </a:lnTo>
                  <a:lnTo>
                    <a:pt x="1375179" y="751487"/>
                  </a:lnTo>
                  <a:lnTo>
                    <a:pt x="1357668" y="692264"/>
                  </a:lnTo>
                  <a:lnTo>
                    <a:pt x="1338229" y="635429"/>
                  </a:lnTo>
                  <a:lnTo>
                    <a:pt x="1317120" y="581007"/>
                  </a:lnTo>
                  <a:lnTo>
                    <a:pt x="1294599" y="529026"/>
                  </a:lnTo>
                  <a:lnTo>
                    <a:pt x="1270922" y="479514"/>
                  </a:lnTo>
                  <a:lnTo>
                    <a:pt x="1246346" y="432497"/>
                  </a:lnTo>
                  <a:lnTo>
                    <a:pt x="1221128" y="388002"/>
                  </a:lnTo>
                  <a:lnTo>
                    <a:pt x="1195525" y="346057"/>
                  </a:lnTo>
                  <a:lnTo>
                    <a:pt x="1169794" y="306688"/>
                  </a:lnTo>
                  <a:lnTo>
                    <a:pt x="1144192" y="269924"/>
                  </a:lnTo>
                  <a:lnTo>
                    <a:pt x="1118976" y="235790"/>
                  </a:lnTo>
                  <a:lnTo>
                    <a:pt x="1094403" y="204314"/>
                  </a:lnTo>
                  <a:lnTo>
                    <a:pt x="1048213" y="149446"/>
                  </a:lnTo>
                  <a:lnTo>
                    <a:pt x="1007678" y="105535"/>
                  </a:lnTo>
                  <a:lnTo>
                    <a:pt x="974854" y="72800"/>
                  </a:lnTo>
                  <a:lnTo>
                    <a:pt x="944574" y="45123"/>
                  </a:lnTo>
                  <a:lnTo>
                    <a:pt x="899031" y="15575"/>
                  </a:lnTo>
                  <a:lnTo>
                    <a:pt x="853709" y="1748"/>
                  </a:lnTo>
                  <a:lnTo>
                    <a:pt x="807014" y="0"/>
                  </a:lnTo>
                  <a:close/>
                </a:path>
              </a:pathLst>
            </a:custGeom>
            <a:solidFill>
              <a:srgbClr val="00AFFF">
                <a:alpha val="23999"/>
              </a:srgbClr>
            </a:solidFill>
          </p:spPr>
          <p:txBody>
            <a:bodyPr wrap="square" lIns="0" tIns="0" rIns="0" bIns="0" rtlCol="0"/>
            <a:lstStyle/>
            <a:p>
              <a:endParaRPr/>
            </a:p>
          </p:txBody>
        </p:sp>
      </p:grpSp>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51840" y="6114954"/>
            <a:ext cx="8904068" cy="365125"/>
          </a:xfrm>
          <a:prstGeom prst="rect">
            <a:avLst/>
          </a:prstGeom>
        </p:spPr>
        <p:txBody>
          <a:bodyPr/>
          <a:lstStyle>
            <a:lvl1pPr>
              <a:defRPr sz="1400">
                <a:solidFill>
                  <a:schemeClr val="tx2"/>
                </a:solidFill>
              </a:defRPr>
            </a:lvl1pPr>
          </a:lstStyle>
          <a:p>
            <a:endParaRPr lang="en-GB" dirty="0"/>
          </a:p>
        </p:txBody>
      </p:sp>
      <p:sp>
        <p:nvSpPr>
          <p:cNvPr id="19" name="Content Placeholder 2">
            <a:extLst>
              <a:ext uri="{FF2B5EF4-FFF2-40B4-BE49-F238E27FC236}">
                <a16:creationId xmlns:a16="http://schemas.microsoft.com/office/drawing/2014/main" id="{72CD8E40-DA3B-E886-2C97-906DA16B7D72}"/>
              </a:ext>
            </a:extLst>
          </p:cNvPr>
          <p:cNvSpPr>
            <a:spLocks noGrp="1"/>
          </p:cNvSpPr>
          <p:nvPr>
            <p:ph idx="1"/>
          </p:nvPr>
        </p:nvSpPr>
        <p:spPr>
          <a:xfrm>
            <a:off x="751840" y="1825625"/>
            <a:ext cx="10703150" cy="3772535"/>
          </a:xfrm>
          <a:prstGeom prst="rect">
            <a:avLst/>
          </a:prstGeom>
        </p:spPr>
        <p:txBody>
          <a:bodyPr/>
          <a:lstStyle>
            <a:lvl1pPr>
              <a:defRPr sz="2800">
                <a:solidFill>
                  <a:schemeClr val="bg1"/>
                </a:solidFill>
                <a:latin typeface="Quicksand" pitchFamily="2" charset="0"/>
              </a:defRPr>
            </a:lvl1pPr>
            <a:lvl2pPr marL="182563" indent="-182563">
              <a:buClr>
                <a:schemeClr val="tx2"/>
              </a:buClr>
              <a:buFont typeface="Arial" panose="020B0604020202020204" pitchFamily="34" charset="0"/>
              <a:buChar char="•"/>
              <a:defRPr>
                <a:solidFill>
                  <a:schemeClr val="bg1"/>
                </a:solidFill>
                <a:latin typeface="Quicksand" pitchFamily="2" charset="0"/>
              </a:defRPr>
            </a:lvl2pPr>
            <a:lvl3pPr marL="684000" indent="-182563">
              <a:buClr>
                <a:schemeClr val="tx2"/>
              </a:buClr>
              <a:buFont typeface="System Font Regular"/>
              <a:buChar char="-"/>
              <a:defRPr>
                <a:solidFill>
                  <a:schemeClr val="bg1"/>
                </a:solidFill>
                <a:latin typeface="Quicksand" pitchFamily="2" charset="0"/>
              </a:defRPr>
            </a:lvl3pPr>
            <a:lvl4pPr marL="1368000" indent="-182563">
              <a:buClr>
                <a:schemeClr val="tx2"/>
              </a:buClr>
              <a:buFont typeface="Arial" panose="020B0604020202020204" pitchFamily="34" charset="0"/>
              <a:buChar char="•"/>
              <a:defRPr>
                <a:solidFill>
                  <a:schemeClr val="bg1"/>
                </a:solidFill>
                <a:latin typeface="Quicksand" pitchFamily="2" charset="0"/>
              </a:defRPr>
            </a:lvl4pPr>
            <a:lvl5pPr marL="2052000" indent="-182563">
              <a:buClr>
                <a:schemeClr val="tx2"/>
              </a:buClr>
              <a:buFont typeface="System Font Regular"/>
              <a:buChar char="-"/>
              <a:defRPr>
                <a:solidFill>
                  <a:schemeClr val="bg1"/>
                </a:solidFill>
                <a:latin typeface="Quicksand"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9947351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ation Slide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446D-3EC5-A487-67B6-AFE74A9C4781}"/>
              </a:ext>
            </a:extLst>
          </p:cNvPr>
          <p:cNvSpPr>
            <a:spLocks noGrp="1"/>
          </p:cNvSpPr>
          <p:nvPr>
            <p:ph type="title"/>
          </p:nvPr>
        </p:nvSpPr>
        <p:spPr>
          <a:xfrm>
            <a:off x="714520" y="365125"/>
            <a:ext cx="6475989" cy="4355493"/>
          </a:xfrm>
        </p:spPr>
        <p:txBody>
          <a:bodyPr anchor="t" anchorCtr="0">
            <a:normAutofit/>
          </a:bodyPr>
          <a:lstStyle>
            <a:lvl1pPr>
              <a:defRPr sz="4400">
                <a:solidFill>
                  <a:schemeClr val="accent3"/>
                </a:solidFill>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A5CA96E9-5766-B813-ED3A-78756E2A6A61}"/>
              </a:ext>
            </a:extLst>
          </p:cNvPr>
          <p:cNvSpPr>
            <a:spLocks noGrp="1"/>
          </p:cNvSpPr>
          <p:nvPr>
            <p:ph type="body" idx="1"/>
          </p:nvPr>
        </p:nvSpPr>
        <p:spPr>
          <a:xfrm>
            <a:off x="714520" y="4862945"/>
            <a:ext cx="6475989" cy="491375"/>
          </a:xfrm>
          <a:prstGeom prst="rect">
            <a:avLst/>
          </a:prstGeom>
        </p:spPr>
        <p:txBody>
          <a:bodyPr anchor="t" anchorCtr="0">
            <a:normAutofit/>
          </a:bodyPr>
          <a:lstStyle>
            <a:lvl1pPr marL="0" indent="0">
              <a:buNone/>
              <a:defRPr sz="20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Footer Placeholder 7">
            <a:extLst>
              <a:ext uri="{FF2B5EF4-FFF2-40B4-BE49-F238E27FC236}">
                <a16:creationId xmlns:a16="http://schemas.microsoft.com/office/drawing/2014/main" id="{49A034B4-D92B-161B-41A1-3DE14A2FB743}"/>
              </a:ext>
            </a:extLst>
          </p:cNvPr>
          <p:cNvSpPr>
            <a:spLocks noGrp="1"/>
          </p:cNvSpPr>
          <p:nvPr>
            <p:ph type="ftr" sz="quarter" idx="11"/>
          </p:nvPr>
        </p:nvSpPr>
        <p:spPr>
          <a:xfrm>
            <a:off x="746347" y="6127750"/>
            <a:ext cx="8927320" cy="365125"/>
          </a:xfrm>
          <a:prstGeom prst="rect">
            <a:avLst/>
          </a:prstGeom>
        </p:spPr>
        <p:txBody>
          <a:bodyPr/>
          <a:lstStyle/>
          <a:p>
            <a:endParaRPr lang="en-GB" dirty="0"/>
          </a:p>
        </p:txBody>
      </p:sp>
      <p:sp>
        <p:nvSpPr>
          <p:cNvPr id="10" name="object 2">
            <a:extLst>
              <a:ext uri="{FF2B5EF4-FFF2-40B4-BE49-F238E27FC236}">
                <a16:creationId xmlns:a16="http://schemas.microsoft.com/office/drawing/2014/main" id="{F387DD09-C436-5F8E-8C10-75D345EE965A}"/>
              </a:ext>
            </a:extLst>
          </p:cNvPr>
          <p:cNvSpPr/>
          <p:nvPr userDrawn="1"/>
        </p:nvSpPr>
        <p:spPr>
          <a:xfrm>
            <a:off x="7805550" y="0"/>
            <a:ext cx="4391193"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00AFFF"/>
          </a:solidFill>
        </p:spPr>
        <p:txBody>
          <a:bodyPr wrap="square" lIns="0" tIns="0" rIns="0" bIns="0" rtlCol="0"/>
          <a:lstStyle/>
          <a:p>
            <a:endParaRPr/>
          </a:p>
        </p:txBody>
      </p:sp>
    </p:spTree>
    <p:extLst>
      <p:ext uri="{BB962C8B-B14F-4D97-AF65-F5344CB8AC3E}">
        <p14:creationId xmlns:p14="http://schemas.microsoft.com/office/powerpoint/2010/main" val="641794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ation Slide -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446D-3EC5-A487-67B6-AFE74A9C4781}"/>
              </a:ext>
            </a:extLst>
          </p:cNvPr>
          <p:cNvSpPr>
            <a:spLocks noGrp="1"/>
          </p:cNvSpPr>
          <p:nvPr>
            <p:ph type="title"/>
          </p:nvPr>
        </p:nvSpPr>
        <p:spPr>
          <a:xfrm>
            <a:off x="4301835" y="365125"/>
            <a:ext cx="7232073" cy="4355493"/>
          </a:xfrm>
        </p:spPr>
        <p:txBody>
          <a:bodyPr anchor="t" anchorCtr="0">
            <a:normAutofit/>
          </a:bodyPr>
          <a:lstStyle>
            <a:lvl1pPr algn="r">
              <a:defRPr sz="4000">
                <a:solidFill>
                  <a:schemeClr val="accent3"/>
                </a:solidFill>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A5CA96E9-5766-B813-ED3A-78756E2A6A61}"/>
              </a:ext>
            </a:extLst>
          </p:cNvPr>
          <p:cNvSpPr>
            <a:spLocks noGrp="1"/>
          </p:cNvSpPr>
          <p:nvPr>
            <p:ph type="body" idx="1"/>
          </p:nvPr>
        </p:nvSpPr>
        <p:spPr>
          <a:xfrm>
            <a:off x="4301836" y="4862945"/>
            <a:ext cx="7232072" cy="440575"/>
          </a:xfrm>
          <a:prstGeom prst="rect">
            <a:avLst/>
          </a:prstGeom>
        </p:spPr>
        <p:txBody>
          <a:bodyPr anchor="t" anchorCtr="0">
            <a:normAutofit/>
          </a:bodyPr>
          <a:lstStyle>
            <a:lvl1pPr marL="0" indent="0" algn="r">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Footer Placeholder 7">
            <a:extLst>
              <a:ext uri="{FF2B5EF4-FFF2-40B4-BE49-F238E27FC236}">
                <a16:creationId xmlns:a16="http://schemas.microsoft.com/office/drawing/2014/main" id="{49A034B4-D92B-161B-41A1-3DE14A2FB743}"/>
              </a:ext>
            </a:extLst>
          </p:cNvPr>
          <p:cNvSpPr>
            <a:spLocks noGrp="1"/>
          </p:cNvSpPr>
          <p:nvPr>
            <p:ph type="ftr" sz="quarter" idx="11"/>
          </p:nvPr>
        </p:nvSpPr>
        <p:spPr>
          <a:xfrm>
            <a:off x="751840" y="6127750"/>
            <a:ext cx="8890000" cy="365125"/>
          </a:xfrm>
          <a:prstGeom prst="rect">
            <a:avLst/>
          </a:prstGeom>
        </p:spPr>
        <p:txBody>
          <a:bodyPr/>
          <a:lstStyle>
            <a:lvl1pPr>
              <a:defRPr>
                <a:solidFill>
                  <a:schemeClr val="bg2"/>
                </a:solidFill>
              </a:defRPr>
            </a:lvl1pPr>
          </a:lstStyle>
          <a:p>
            <a:endParaRPr lang="en-GB" dirty="0"/>
          </a:p>
        </p:txBody>
      </p:sp>
      <p:sp>
        <p:nvSpPr>
          <p:cNvPr id="4" name="object 2">
            <a:extLst>
              <a:ext uri="{FF2B5EF4-FFF2-40B4-BE49-F238E27FC236}">
                <a16:creationId xmlns:a16="http://schemas.microsoft.com/office/drawing/2014/main" id="{FB453B0D-C8DF-80FC-EEDE-35EBA33A3EB9}"/>
              </a:ext>
            </a:extLst>
          </p:cNvPr>
          <p:cNvSpPr/>
          <p:nvPr userDrawn="1"/>
        </p:nvSpPr>
        <p:spPr>
          <a:xfrm>
            <a:off x="108938" y="-20309"/>
            <a:ext cx="3349537" cy="4281787"/>
          </a:xfrm>
          <a:custGeom>
            <a:avLst/>
            <a:gdLst/>
            <a:ahLst/>
            <a:cxnLst/>
            <a:rect l="l" t="t" r="r" b="b"/>
            <a:pathLst>
              <a:path w="3693795" h="4721860">
                <a:moveTo>
                  <a:pt x="985329" y="60604"/>
                </a:moveTo>
                <a:lnTo>
                  <a:pt x="977315" y="10096"/>
                </a:lnTo>
                <a:lnTo>
                  <a:pt x="972172" y="0"/>
                </a:lnTo>
                <a:lnTo>
                  <a:pt x="684009" y="0"/>
                </a:lnTo>
                <a:lnTo>
                  <a:pt x="678865" y="10096"/>
                </a:lnTo>
                <a:lnTo>
                  <a:pt x="670852" y="60604"/>
                </a:lnTo>
                <a:lnTo>
                  <a:pt x="678865" y="111112"/>
                </a:lnTo>
                <a:lnTo>
                  <a:pt x="701192" y="154978"/>
                </a:lnTo>
                <a:lnTo>
                  <a:pt x="735228" y="189572"/>
                </a:lnTo>
                <a:lnTo>
                  <a:pt x="778395" y="212255"/>
                </a:lnTo>
                <a:lnTo>
                  <a:pt x="828090" y="220395"/>
                </a:lnTo>
                <a:lnTo>
                  <a:pt x="877785" y="212255"/>
                </a:lnTo>
                <a:lnTo>
                  <a:pt x="920953" y="189572"/>
                </a:lnTo>
                <a:lnTo>
                  <a:pt x="954989" y="154978"/>
                </a:lnTo>
                <a:lnTo>
                  <a:pt x="977315" y="111112"/>
                </a:lnTo>
                <a:lnTo>
                  <a:pt x="985329" y="60604"/>
                </a:lnTo>
                <a:close/>
              </a:path>
              <a:path w="3693795" h="4721860">
                <a:moveTo>
                  <a:pt x="1194587" y="628446"/>
                </a:moveTo>
                <a:lnTo>
                  <a:pt x="1189532" y="583895"/>
                </a:lnTo>
                <a:lnTo>
                  <a:pt x="1175143" y="543001"/>
                </a:lnTo>
                <a:lnTo>
                  <a:pt x="1152575" y="506920"/>
                </a:lnTo>
                <a:lnTo>
                  <a:pt x="1122972" y="476821"/>
                </a:lnTo>
                <a:lnTo>
                  <a:pt x="1087462" y="453885"/>
                </a:lnTo>
                <a:lnTo>
                  <a:pt x="1047229" y="439267"/>
                </a:lnTo>
                <a:lnTo>
                  <a:pt x="1003388" y="434136"/>
                </a:lnTo>
                <a:lnTo>
                  <a:pt x="959548" y="439267"/>
                </a:lnTo>
                <a:lnTo>
                  <a:pt x="919302" y="453885"/>
                </a:lnTo>
                <a:lnTo>
                  <a:pt x="883805" y="476821"/>
                </a:lnTo>
                <a:lnTo>
                  <a:pt x="854189" y="506920"/>
                </a:lnTo>
                <a:lnTo>
                  <a:pt x="831621" y="543001"/>
                </a:lnTo>
                <a:lnTo>
                  <a:pt x="817232" y="583895"/>
                </a:lnTo>
                <a:lnTo>
                  <a:pt x="812190" y="628446"/>
                </a:lnTo>
                <a:lnTo>
                  <a:pt x="817232" y="672998"/>
                </a:lnTo>
                <a:lnTo>
                  <a:pt x="831621" y="713905"/>
                </a:lnTo>
                <a:lnTo>
                  <a:pt x="854189" y="749973"/>
                </a:lnTo>
                <a:lnTo>
                  <a:pt x="883805" y="780072"/>
                </a:lnTo>
                <a:lnTo>
                  <a:pt x="919302" y="803008"/>
                </a:lnTo>
                <a:lnTo>
                  <a:pt x="959548" y="817626"/>
                </a:lnTo>
                <a:lnTo>
                  <a:pt x="1003388" y="822756"/>
                </a:lnTo>
                <a:lnTo>
                  <a:pt x="1047229" y="817626"/>
                </a:lnTo>
                <a:lnTo>
                  <a:pt x="1087462" y="803008"/>
                </a:lnTo>
                <a:lnTo>
                  <a:pt x="1122972" y="780072"/>
                </a:lnTo>
                <a:lnTo>
                  <a:pt x="1152575" y="749973"/>
                </a:lnTo>
                <a:lnTo>
                  <a:pt x="1175143" y="713905"/>
                </a:lnTo>
                <a:lnTo>
                  <a:pt x="1189532" y="672998"/>
                </a:lnTo>
                <a:lnTo>
                  <a:pt x="1194587" y="628446"/>
                </a:lnTo>
                <a:close/>
              </a:path>
              <a:path w="3693795" h="4721860">
                <a:moveTo>
                  <a:pt x="2110397" y="2736418"/>
                </a:moveTo>
                <a:lnTo>
                  <a:pt x="2105355" y="2691866"/>
                </a:lnTo>
                <a:lnTo>
                  <a:pt x="2090966" y="2650960"/>
                </a:lnTo>
                <a:lnTo>
                  <a:pt x="2068398" y="2614892"/>
                </a:lnTo>
                <a:lnTo>
                  <a:pt x="2038781" y="2584793"/>
                </a:lnTo>
                <a:lnTo>
                  <a:pt x="2003285" y="2561856"/>
                </a:lnTo>
                <a:lnTo>
                  <a:pt x="1963039" y="2547239"/>
                </a:lnTo>
                <a:lnTo>
                  <a:pt x="1919198" y="2542108"/>
                </a:lnTo>
                <a:lnTo>
                  <a:pt x="1875358" y="2547239"/>
                </a:lnTo>
                <a:lnTo>
                  <a:pt x="1835111" y="2561856"/>
                </a:lnTo>
                <a:lnTo>
                  <a:pt x="1799615" y="2584793"/>
                </a:lnTo>
                <a:lnTo>
                  <a:pt x="1770011" y="2614892"/>
                </a:lnTo>
                <a:lnTo>
                  <a:pt x="1747431" y="2650960"/>
                </a:lnTo>
                <a:lnTo>
                  <a:pt x="1733054" y="2691866"/>
                </a:lnTo>
                <a:lnTo>
                  <a:pt x="1728000" y="2736418"/>
                </a:lnTo>
                <a:lnTo>
                  <a:pt x="1733054" y="2780969"/>
                </a:lnTo>
                <a:lnTo>
                  <a:pt x="1747431" y="2821863"/>
                </a:lnTo>
                <a:lnTo>
                  <a:pt x="1770011" y="2857944"/>
                </a:lnTo>
                <a:lnTo>
                  <a:pt x="1799615" y="2888043"/>
                </a:lnTo>
                <a:lnTo>
                  <a:pt x="1835111" y="2910979"/>
                </a:lnTo>
                <a:lnTo>
                  <a:pt x="1875358" y="2925597"/>
                </a:lnTo>
                <a:lnTo>
                  <a:pt x="1919198" y="2930728"/>
                </a:lnTo>
                <a:lnTo>
                  <a:pt x="1963039" y="2925597"/>
                </a:lnTo>
                <a:lnTo>
                  <a:pt x="2003285" y="2910979"/>
                </a:lnTo>
                <a:lnTo>
                  <a:pt x="2038781" y="2888043"/>
                </a:lnTo>
                <a:lnTo>
                  <a:pt x="2068398" y="2857944"/>
                </a:lnTo>
                <a:lnTo>
                  <a:pt x="2090966" y="2821863"/>
                </a:lnTo>
                <a:lnTo>
                  <a:pt x="2105355" y="2780969"/>
                </a:lnTo>
                <a:lnTo>
                  <a:pt x="2110397" y="2736418"/>
                </a:lnTo>
                <a:close/>
              </a:path>
              <a:path w="3693795" h="4721860">
                <a:moveTo>
                  <a:pt x="2315591" y="3313163"/>
                </a:moveTo>
                <a:lnTo>
                  <a:pt x="2310536" y="3268611"/>
                </a:lnTo>
                <a:lnTo>
                  <a:pt x="2296160" y="3227717"/>
                </a:lnTo>
                <a:lnTo>
                  <a:pt x="2273592" y="3191637"/>
                </a:lnTo>
                <a:lnTo>
                  <a:pt x="2243975" y="3161538"/>
                </a:lnTo>
                <a:lnTo>
                  <a:pt x="2208479" y="3138601"/>
                </a:lnTo>
                <a:lnTo>
                  <a:pt x="2168233" y="3123984"/>
                </a:lnTo>
                <a:lnTo>
                  <a:pt x="2124392" y="3118853"/>
                </a:lnTo>
                <a:lnTo>
                  <a:pt x="2080552" y="3123984"/>
                </a:lnTo>
                <a:lnTo>
                  <a:pt x="2040305" y="3138601"/>
                </a:lnTo>
                <a:lnTo>
                  <a:pt x="2004809" y="3161538"/>
                </a:lnTo>
                <a:lnTo>
                  <a:pt x="1975192" y="3191637"/>
                </a:lnTo>
                <a:lnTo>
                  <a:pt x="1952625" y="3227717"/>
                </a:lnTo>
                <a:lnTo>
                  <a:pt x="1938235" y="3268611"/>
                </a:lnTo>
                <a:lnTo>
                  <a:pt x="1933194" y="3313163"/>
                </a:lnTo>
                <a:lnTo>
                  <a:pt x="1938235" y="3357715"/>
                </a:lnTo>
                <a:lnTo>
                  <a:pt x="1952625" y="3398621"/>
                </a:lnTo>
                <a:lnTo>
                  <a:pt x="1975192" y="3434689"/>
                </a:lnTo>
                <a:lnTo>
                  <a:pt x="2004809" y="3464788"/>
                </a:lnTo>
                <a:lnTo>
                  <a:pt x="2040305" y="3487724"/>
                </a:lnTo>
                <a:lnTo>
                  <a:pt x="2080552" y="3502342"/>
                </a:lnTo>
                <a:lnTo>
                  <a:pt x="2124392" y="3507473"/>
                </a:lnTo>
                <a:lnTo>
                  <a:pt x="2168233" y="3502342"/>
                </a:lnTo>
                <a:lnTo>
                  <a:pt x="2208479" y="3487724"/>
                </a:lnTo>
                <a:lnTo>
                  <a:pt x="2243975" y="3464788"/>
                </a:lnTo>
                <a:lnTo>
                  <a:pt x="2273592" y="3434689"/>
                </a:lnTo>
                <a:lnTo>
                  <a:pt x="2296160" y="3398621"/>
                </a:lnTo>
                <a:lnTo>
                  <a:pt x="2310536" y="3357715"/>
                </a:lnTo>
                <a:lnTo>
                  <a:pt x="2315591" y="3313163"/>
                </a:lnTo>
                <a:close/>
              </a:path>
              <a:path w="3693795" h="4721860">
                <a:moveTo>
                  <a:pt x="2551633" y="1956752"/>
                </a:moveTo>
                <a:lnTo>
                  <a:pt x="2547645" y="1911578"/>
                </a:lnTo>
                <a:lnTo>
                  <a:pt x="2536164" y="1869046"/>
                </a:lnTo>
                <a:lnTo>
                  <a:pt x="2517864" y="1829892"/>
                </a:lnTo>
                <a:lnTo>
                  <a:pt x="2493467" y="1794814"/>
                </a:lnTo>
                <a:lnTo>
                  <a:pt x="2463660" y="1764525"/>
                </a:lnTo>
                <a:lnTo>
                  <a:pt x="2429141" y="1739722"/>
                </a:lnTo>
                <a:lnTo>
                  <a:pt x="2390610" y="1721129"/>
                </a:lnTo>
                <a:lnTo>
                  <a:pt x="2348776" y="1709458"/>
                </a:lnTo>
                <a:lnTo>
                  <a:pt x="2304313" y="1705406"/>
                </a:lnTo>
                <a:lnTo>
                  <a:pt x="2259863" y="1709458"/>
                </a:lnTo>
                <a:lnTo>
                  <a:pt x="2218017" y="1721129"/>
                </a:lnTo>
                <a:lnTo>
                  <a:pt x="2179485" y="1739722"/>
                </a:lnTo>
                <a:lnTo>
                  <a:pt x="2144966" y="1764525"/>
                </a:lnTo>
                <a:lnTo>
                  <a:pt x="2115159" y="1794814"/>
                </a:lnTo>
                <a:lnTo>
                  <a:pt x="2090762" y="1829892"/>
                </a:lnTo>
                <a:lnTo>
                  <a:pt x="2072474" y="1869046"/>
                </a:lnTo>
                <a:lnTo>
                  <a:pt x="2060981" y="1911578"/>
                </a:lnTo>
                <a:lnTo>
                  <a:pt x="2056993" y="1956752"/>
                </a:lnTo>
                <a:lnTo>
                  <a:pt x="2060981" y="2001926"/>
                </a:lnTo>
                <a:lnTo>
                  <a:pt x="2072474" y="2044458"/>
                </a:lnTo>
                <a:lnTo>
                  <a:pt x="2090762" y="2083612"/>
                </a:lnTo>
                <a:lnTo>
                  <a:pt x="2115159" y="2118690"/>
                </a:lnTo>
                <a:lnTo>
                  <a:pt x="2144966" y="2148979"/>
                </a:lnTo>
                <a:lnTo>
                  <a:pt x="2179485" y="2173782"/>
                </a:lnTo>
                <a:lnTo>
                  <a:pt x="2218017" y="2192375"/>
                </a:lnTo>
                <a:lnTo>
                  <a:pt x="2259863" y="2204047"/>
                </a:lnTo>
                <a:lnTo>
                  <a:pt x="2304313" y="2208098"/>
                </a:lnTo>
                <a:lnTo>
                  <a:pt x="2348776" y="2204047"/>
                </a:lnTo>
                <a:lnTo>
                  <a:pt x="2390610" y="2192375"/>
                </a:lnTo>
                <a:lnTo>
                  <a:pt x="2429141" y="2173782"/>
                </a:lnTo>
                <a:lnTo>
                  <a:pt x="2463660" y="2148979"/>
                </a:lnTo>
                <a:lnTo>
                  <a:pt x="2493467" y="2118690"/>
                </a:lnTo>
                <a:lnTo>
                  <a:pt x="2517864" y="2083612"/>
                </a:lnTo>
                <a:lnTo>
                  <a:pt x="2536164" y="2044458"/>
                </a:lnTo>
                <a:lnTo>
                  <a:pt x="2547645" y="2001926"/>
                </a:lnTo>
                <a:lnTo>
                  <a:pt x="2551633" y="1956752"/>
                </a:lnTo>
                <a:close/>
              </a:path>
              <a:path w="3693795" h="4721860">
                <a:moveTo>
                  <a:pt x="2845346" y="10020"/>
                </a:moveTo>
                <a:lnTo>
                  <a:pt x="1323581" y="10020"/>
                </a:lnTo>
                <a:lnTo>
                  <a:pt x="1314577" y="48120"/>
                </a:lnTo>
                <a:lnTo>
                  <a:pt x="1324521" y="98920"/>
                </a:lnTo>
                <a:lnTo>
                  <a:pt x="1351661" y="137020"/>
                </a:lnTo>
                <a:lnTo>
                  <a:pt x="1391920" y="162420"/>
                </a:lnTo>
                <a:lnTo>
                  <a:pt x="1441234" y="175120"/>
                </a:lnTo>
                <a:lnTo>
                  <a:pt x="2424163" y="175120"/>
                </a:lnTo>
                <a:lnTo>
                  <a:pt x="2406192" y="225920"/>
                </a:lnTo>
                <a:lnTo>
                  <a:pt x="2386253" y="264020"/>
                </a:lnTo>
                <a:lnTo>
                  <a:pt x="2364435" y="314820"/>
                </a:lnTo>
                <a:lnTo>
                  <a:pt x="2340800" y="365620"/>
                </a:lnTo>
                <a:lnTo>
                  <a:pt x="2315400" y="403720"/>
                </a:lnTo>
                <a:lnTo>
                  <a:pt x="2288298" y="454520"/>
                </a:lnTo>
                <a:lnTo>
                  <a:pt x="2259584" y="492620"/>
                </a:lnTo>
                <a:lnTo>
                  <a:pt x="1496834" y="492620"/>
                </a:lnTo>
                <a:lnTo>
                  <a:pt x="1447520" y="505320"/>
                </a:lnTo>
                <a:lnTo>
                  <a:pt x="1407261" y="530720"/>
                </a:lnTo>
                <a:lnTo>
                  <a:pt x="1380121" y="581520"/>
                </a:lnTo>
                <a:lnTo>
                  <a:pt x="1370177" y="619620"/>
                </a:lnTo>
                <a:lnTo>
                  <a:pt x="1380121" y="670420"/>
                </a:lnTo>
                <a:lnTo>
                  <a:pt x="1407261" y="721220"/>
                </a:lnTo>
                <a:lnTo>
                  <a:pt x="1447520" y="746620"/>
                </a:lnTo>
                <a:lnTo>
                  <a:pt x="2074989" y="746620"/>
                </a:lnTo>
                <a:lnTo>
                  <a:pt x="2044115" y="784720"/>
                </a:lnTo>
                <a:lnTo>
                  <a:pt x="2012492" y="822820"/>
                </a:lnTo>
                <a:lnTo>
                  <a:pt x="1980171" y="860920"/>
                </a:lnTo>
                <a:lnTo>
                  <a:pt x="1947189" y="899020"/>
                </a:lnTo>
                <a:lnTo>
                  <a:pt x="1913585" y="937120"/>
                </a:lnTo>
                <a:lnTo>
                  <a:pt x="1879396" y="975220"/>
                </a:lnTo>
                <a:lnTo>
                  <a:pt x="1844662" y="1013320"/>
                </a:lnTo>
                <a:lnTo>
                  <a:pt x="1809432" y="1051420"/>
                </a:lnTo>
                <a:lnTo>
                  <a:pt x="1773732" y="1089520"/>
                </a:lnTo>
                <a:lnTo>
                  <a:pt x="1737614" y="1127620"/>
                </a:lnTo>
                <a:lnTo>
                  <a:pt x="1701114" y="1165720"/>
                </a:lnTo>
                <a:lnTo>
                  <a:pt x="1627111" y="1241920"/>
                </a:lnTo>
                <a:lnTo>
                  <a:pt x="1589697" y="1267320"/>
                </a:lnTo>
                <a:lnTo>
                  <a:pt x="1400073" y="1457820"/>
                </a:lnTo>
                <a:lnTo>
                  <a:pt x="1361909" y="1483220"/>
                </a:lnTo>
                <a:lnTo>
                  <a:pt x="1247686" y="1597520"/>
                </a:lnTo>
                <a:lnTo>
                  <a:pt x="1128903" y="1699120"/>
                </a:lnTo>
                <a:lnTo>
                  <a:pt x="1085837" y="1749920"/>
                </a:lnTo>
                <a:lnTo>
                  <a:pt x="958227" y="1864220"/>
                </a:lnTo>
                <a:lnTo>
                  <a:pt x="874915" y="1940420"/>
                </a:lnTo>
                <a:lnTo>
                  <a:pt x="833920" y="1978520"/>
                </a:lnTo>
                <a:lnTo>
                  <a:pt x="793445" y="2016620"/>
                </a:lnTo>
                <a:lnTo>
                  <a:pt x="753503" y="2054720"/>
                </a:lnTo>
                <a:lnTo>
                  <a:pt x="714159" y="2092820"/>
                </a:lnTo>
                <a:lnTo>
                  <a:pt x="675462" y="2130920"/>
                </a:lnTo>
                <a:lnTo>
                  <a:pt x="637451" y="2169020"/>
                </a:lnTo>
                <a:lnTo>
                  <a:pt x="600176" y="2207120"/>
                </a:lnTo>
                <a:lnTo>
                  <a:pt x="563664" y="2245220"/>
                </a:lnTo>
                <a:lnTo>
                  <a:pt x="527977" y="2283320"/>
                </a:lnTo>
                <a:lnTo>
                  <a:pt x="493166" y="2321420"/>
                </a:lnTo>
                <a:lnTo>
                  <a:pt x="459270" y="2359520"/>
                </a:lnTo>
                <a:lnTo>
                  <a:pt x="426326" y="2397620"/>
                </a:lnTo>
                <a:lnTo>
                  <a:pt x="394373" y="2435720"/>
                </a:lnTo>
                <a:lnTo>
                  <a:pt x="363486" y="2473820"/>
                </a:lnTo>
                <a:lnTo>
                  <a:pt x="333692" y="2511920"/>
                </a:lnTo>
                <a:lnTo>
                  <a:pt x="305028" y="2550020"/>
                </a:lnTo>
                <a:lnTo>
                  <a:pt x="277558" y="2588120"/>
                </a:lnTo>
                <a:lnTo>
                  <a:pt x="251320" y="2626220"/>
                </a:lnTo>
                <a:lnTo>
                  <a:pt x="226352" y="2664320"/>
                </a:lnTo>
                <a:lnTo>
                  <a:pt x="202704" y="2702420"/>
                </a:lnTo>
                <a:lnTo>
                  <a:pt x="180428" y="2740520"/>
                </a:lnTo>
                <a:lnTo>
                  <a:pt x="159562" y="2778620"/>
                </a:lnTo>
                <a:lnTo>
                  <a:pt x="140144" y="2816720"/>
                </a:lnTo>
                <a:lnTo>
                  <a:pt x="122237" y="2854820"/>
                </a:lnTo>
                <a:lnTo>
                  <a:pt x="105879" y="2892920"/>
                </a:lnTo>
                <a:lnTo>
                  <a:pt x="91122" y="2931020"/>
                </a:lnTo>
                <a:lnTo>
                  <a:pt x="77990" y="2956420"/>
                </a:lnTo>
                <a:lnTo>
                  <a:pt x="56781" y="3032620"/>
                </a:lnTo>
                <a:lnTo>
                  <a:pt x="39179" y="3096120"/>
                </a:lnTo>
                <a:lnTo>
                  <a:pt x="25031" y="3159620"/>
                </a:lnTo>
                <a:lnTo>
                  <a:pt x="14198" y="3235820"/>
                </a:lnTo>
                <a:lnTo>
                  <a:pt x="6502" y="3299320"/>
                </a:lnTo>
                <a:lnTo>
                  <a:pt x="1828" y="3362820"/>
                </a:lnTo>
                <a:lnTo>
                  <a:pt x="0" y="3426320"/>
                </a:lnTo>
                <a:lnTo>
                  <a:pt x="863" y="3489820"/>
                </a:lnTo>
                <a:lnTo>
                  <a:pt x="4305" y="3540620"/>
                </a:lnTo>
                <a:lnTo>
                  <a:pt x="10134" y="3604120"/>
                </a:lnTo>
                <a:lnTo>
                  <a:pt x="18224" y="3667620"/>
                </a:lnTo>
                <a:lnTo>
                  <a:pt x="28422" y="3718420"/>
                </a:lnTo>
                <a:lnTo>
                  <a:pt x="40576" y="3781920"/>
                </a:lnTo>
                <a:lnTo>
                  <a:pt x="54521" y="3832720"/>
                </a:lnTo>
                <a:lnTo>
                  <a:pt x="70142" y="3883520"/>
                </a:lnTo>
                <a:lnTo>
                  <a:pt x="87249" y="3934320"/>
                </a:lnTo>
                <a:lnTo>
                  <a:pt x="105727" y="3985120"/>
                </a:lnTo>
                <a:lnTo>
                  <a:pt x="125399" y="4035920"/>
                </a:lnTo>
                <a:lnTo>
                  <a:pt x="146138" y="4086720"/>
                </a:lnTo>
                <a:lnTo>
                  <a:pt x="167767" y="4124820"/>
                </a:lnTo>
                <a:lnTo>
                  <a:pt x="190169" y="4175620"/>
                </a:lnTo>
                <a:lnTo>
                  <a:pt x="213169" y="4213720"/>
                </a:lnTo>
                <a:lnTo>
                  <a:pt x="236613" y="4251820"/>
                </a:lnTo>
                <a:lnTo>
                  <a:pt x="260375" y="4302620"/>
                </a:lnTo>
                <a:lnTo>
                  <a:pt x="284302" y="4340720"/>
                </a:lnTo>
                <a:lnTo>
                  <a:pt x="308216" y="4366120"/>
                </a:lnTo>
                <a:lnTo>
                  <a:pt x="332003" y="4404220"/>
                </a:lnTo>
                <a:lnTo>
                  <a:pt x="355485" y="4442320"/>
                </a:lnTo>
                <a:lnTo>
                  <a:pt x="378536" y="4467720"/>
                </a:lnTo>
                <a:lnTo>
                  <a:pt x="400977" y="4493120"/>
                </a:lnTo>
                <a:lnTo>
                  <a:pt x="422681" y="4518520"/>
                </a:lnTo>
                <a:lnTo>
                  <a:pt x="443496" y="4543920"/>
                </a:lnTo>
                <a:lnTo>
                  <a:pt x="463270" y="4569320"/>
                </a:lnTo>
                <a:lnTo>
                  <a:pt x="481838" y="4594720"/>
                </a:lnTo>
                <a:lnTo>
                  <a:pt x="499071" y="4607420"/>
                </a:lnTo>
                <a:lnTo>
                  <a:pt x="514807" y="4632820"/>
                </a:lnTo>
                <a:lnTo>
                  <a:pt x="528904" y="4645520"/>
                </a:lnTo>
                <a:lnTo>
                  <a:pt x="541210" y="4658220"/>
                </a:lnTo>
                <a:lnTo>
                  <a:pt x="551573" y="4658220"/>
                </a:lnTo>
                <a:lnTo>
                  <a:pt x="559841" y="4670920"/>
                </a:lnTo>
                <a:lnTo>
                  <a:pt x="565861" y="4683620"/>
                </a:lnTo>
                <a:lnTo>
                  <a:pt x="569493" y="4683620"/>
                </a:lnTo>
                <a:lnTo>
                  <a:pt x="597319" y="4696320"/>
                </a:lnTo>
                <a:lnTo>
                  <a:pt x="627621" y="4721720"/>
                </a:lnTo>
                <a:lnTo>
                  <a:pt x="729513" y="4721720"/>
                </a:lnTo>
                <a:lnTo>
                  <a:pt x="765454" y="4709020"/>
                </a:lnTo>
                <a:lnTo>
                  <a:pt x="828370" y="4670920"/>
                </a:lnTo>
                <a:lnTo>
                  <a:pt x="856284" y="4632820"/>
                </a:lnTo>
                <a:lnTo>
                  <a:pt x="872045" y="4582020"/>
                </a:lnTo>
                <a:lnTo>
                  <a:pt x="875779" y="4531220"/>
                </a:lnTo>
                <a:lnTo>
                  <a:pt x="867625" y="4493120"/>
                </a:lnTo>
                <a:lnTo>
                  <a:pt x="847686" y="4442320"/>
                </a:lnTo>
                <a:lnTo>
                  <a:pt x="816102" y="4404220"/>
                </a:lnTo>
                <a:lnTo>
                  <a:pt x="807847" y="4404220"/>
                </a:lnTo>
                <a:lnTo>
                  <a:pt x="791743" y="4378820"/>
                </a:lnTo>
                <a:lnTo>
                  <a:pt x="768921" y="4366120"/>
                </a:lnTo>
                <a:lnTo>
                  <a:pt x="740473" y="4328020"/>
                </a:lnTo>
                <a:lnTo>
                  <a:pt x="707555" y="4289920"/>
                </a:lnTo>
                <a:lnTo>
                  <a:pt x="671258" y="4251820"/>
                </a:lnTo>
                <a:lnTo>
                  <a:pt x="632701" y="4201020"/>
                </a:lnTo>
                <a:lnTo>
                  <a:pt x="553326" y="4074020"/>
                </a:lnTo>
                <a:lnTo>
                  <a:pt x="514731" y="3997820"/>
                </a:lnTo>
                <a:lnTo>
                  <a:pt x="1159827" y="3997820"/>
                </a:lnTo>
                <a:lnTo>
                  <a:pt x="1200086" y="3959720"/>
                </a:lnTo>
                <a:lnTo>
                  <a:pt x="1227226" y="3921620"/>
                </a:lnTo>
                <a:lnTo>
                  <a:pt x="1237170" y="3870820"/>
                </a:lnTo>
                <a:lnTo>
                  <a:pt x="1227226" y="3820020"/>
                </a:lnTo>
                <a:lnTo>
                  <a:pt x="1200086" y="3781920"/>
                </a:lnTo>
                <a:lnTo>
                  <a:pt x="1159827" y="3756520"/>
                </a:lnTo>
                <a:lnTo>
                  <a:pt x="1110513" y="3743820"/>
                </a:lnTo>
                <a:lnTo>
                  <a:pt x="413499" y="3743820"/>
                </a:lnTo>
                <a:lnTo>
                  <a:pt x="401281" y="3705720"/>
                </a:lnTo>
                <a:lnTo>
                  <a:pt x="390766" y="3654920"/>
                </a:lnTo>
                <a:lnTo>
                  <a:pt x="382104" y="3604120"/>
                </a:lnTo>
                <a:lnTo>
                  <a:pt x="375450" y="3553320"/>
                </a:lnTo>
                <a:lnTo>
                  <a:pt x="370941" y="3502520"/>
                </a:lnTo>
                <a:lnTo>
                  <a:pt x="368731" y="3451720"/>
                </a:lnTo>
                <a:lnTo>
                  <a:pt x="1493862" y="3451720"/>
                </a:lnTo>
                <a:lnTo>
                  <a:pt x="1543177" y="3439020"/>
                </a:lnTo>
                <a:lnTo>
                  <a:pt x="1583436" y="3413620"/>
                </a:lnTo>
                <a:lnTo>
                  <a:pt x="1610575" y="3375520"/>
                </a:lnTo>
                <a:lnTo>
                  <a:pt x="1620520" y="3324720"/>
                </a:lnTo>
                <a:lnTo>
                  <a:pt x="1610575" y="3273920"/>
                </a:lnTo>
                <a:lnTo>
                  <a:pt x="1583436" y="3235820"/>
                </a:lnTo>
                <a:lnTo>
                  <a:pt x="1543177" y="3210420"/>
                </a:lnTo>
                <a:lnTo>
                  <a:pt x="1493862" y="3197720"/>
                </a:lnTo>
                <a:lnTo>
                  <a:pt x="393382" y="3197720"/>
                </a:lnTo>
                <a:lnTo>
                  <a:pt x="400278" y="3172320"/>
                </a:lnTo>
                <a:lnTo>
                  <a:pt x="408038" y="3134220"/>
                </a:lnTo>
                <a:lnTo>
                  <a:pt x="416763" y="3108820"/>
                </a:lnTo>
                <a:lnTo>
                  <a:pt x="426529" y="3083420"/>
                </a:lnTo>
                <a:lnTo>
                  <a:pt x="441350" y="3032620"/>
                </a:lnTo>
                <a:lnTo>
                  <a:pt x="459257" y="2994520"/>
                </a:lnTo>
                <a:lnTo>
                  <a:pt x="480085" y="2956420"/>
                </a:lnTo>
                <a:lnTo>
                  <a:pt x="503656" y="2918320"/>
                </a:lnTo>
                <a:lnTo>
                  <a:pt x="529818" y="2867520"/>
                </a:lnTo>
                <a:lnTo>
                  <a:pt x="1442580" y="2867520"/>
                </a:lnTo>
                <a:lnTo>
                  <a:pt x="1482839" y="2829420"/>
                </a:lnTo>
                <a:lnTo>
                  <a:pt x="1509979" y="2791320"/>
                </a:lnTo>
                <a:lnTo>
                  <a:pt x="1519923" y="2740520"/>
                </a:lnTo>
                <a:lnTo>
                  <a:pt x="1509979" y="2702420"/>
                </a:lnTo>
                <a:lnTo>
                  <a:pt x="1482839" y="2651620"/>
                </a:lnTo>
                <a:lnTo>
                  <a:pt x="1442580" y="2626220"/>
                </a:lnTo>
                <a:lnTo>
                  <a:pt x="1393266" y="2613520"/>
                </a:lnTo>
                <a:lnTo>
                  <a:pt x="723988" y="2613520"/>
                </a:lnTo>
                <a:lnTo>
                  <a:pt x="754214" y="2588120"/>
                </a:lnTo>
                <a:lnTo>
                  <a:pt x="785418" y="2550020"/>
                </a:lnTo>
                <a:lnTo>
                  <a:pt x="817549" y="2511920"/>
                </a:lnTo>
                <a:lnTo>
                  <a:pt x="850595" y="2486520"/>
                </a:lnTo>
                <a:lnTo>
                  <a:pt x="884466" y="2448420"/>
                </a:lnTo>
                <a:lnTo>
                  <a:pt x="919149" y="2410320"/>
                </a:lnTo>
                <a:lnTo>
                  <a:pt x="954570" y="2372220"/>
                </a:lnTo>
                <a:lnTo>
                  <a:pt x="990701" y="2334120"/>
                </a:lnTo>
                <a:lnTo>
                  <a:pt x="1027493" y="2308720"/>
                </a:lnTo>
                <a:lnTo>
                  <a:pt x="1064895" y="2270620"/>
                </a:lnTo>
                <a:lnTo>
                  <a:pt x="1102842" y="2232520"/>
                </a:lnTo>
                <a:lnTo>
                  <a:pt x="1141323" y="2194420"/>
                </a:lnTo>
                <a:lnTo>
                  <a:pt x="1180261" y="2156320"/>
                </a:lnTo>
                <a:lnTo>
                  <a:pt x="1259370" y="2080120"/>
                </a:lnTo>
                <a:lnTo>
                  <a:pt x="1339773" y="2003920"/>
                </a:lnTo>
                <a:lnTo>
                  <a:pt x="1380350" y="1978520"/>
                </a:lnTo>
                <a:lnTo>
                  <a:pt x="1460766" y="1902320"/>
                </a:lnTo>
                <a:lnTo>
                  <a:pt x="1737309" y="1635620"/>
                </a:lnTo>
                <a:lnTo>
                  <a:pt x="1776310" y="1597520"/>
                </a:lnTo>
                <a:lnTo>
                  <a:pt x="1815109" y="1572120"/>
                </a:lnTo>
                <a:lnTo>
                  <a:pt x="1891931" y="1495920"/>
                </a:lnTo>
                <a:lnTo>
                  <a:pt x="1967534" y="1419720"/>
                </a:lnTo>
                <a:lnTo>
                  <a:pt x="2004809" y="1381620"/>
                </a:lnTo>
                <a:lnTo>
                  <a:pt x="2041690" y="1343520"/>
                </a:lnTo>
                <a:lnTo>
                  <a:pt x="2078139" y="1305420"/>
                </a:lnTo>
                <a:lnTo>
                  <a:pt x="2114143" y="1267320"/>
                </a:lnTo>
                <a:lnTo>
                  <a:pt x="2149665" y="1229220"/>
                </a:lnTo>
                <a:lnTo>
                  <a:pt x="2184679" y="1191120"/>
                </a:lnTo>
                <a:lnTo>
                  <a:pt x="2219147" y="1153020"/>
                </a:lnTo>
                <a:lnTo>
                  <a:pt x="2253030" y="1114920"/>
                </a:lnTo>
                <a:lnTo>
                  <a:pt x="2286330" y="1076820"/>
                </a:lnTo>
                <a:lnTo>
                  <a:pt x="2318982" y="1038720"/>
                </a:lnTo>
                <a:lnTo>
                  <a:pt x="2350986" y="1000620"/>
                </a:lnTo>
                <a:lnTo>
                  <a:pt x="2382291" y="962520"/>
                </a:lnTo>
                <a:lnTo>
                  <a:pt x="2412873" y="924420"/>
                </a:lnTo>
                <a:lnTo>
                  <a:pt x="2442705" y="886320"/>
                </a:lnTo>
                <a:lnTo>
                  <a:pt x="2471763" y="848220"/>
                </a:lnTo>
                <a:lnTo>
                  <a:pt x="2499995" y="797420"/>
                </a:lnTo>
                <a:lnTo>
                  <a:pt x="2527401" y="759320"/>
                </a:lnTo>
                <a:lnTo>
                  <a:pt x="2553932" y="721220"/>
                </a:lnTo>
                <a:lnTo>
                  <a:pt x="2579560" y="683120"/>
                </a:lnTo>
                <a:lnTo>
                  <a:pt x="2604262" y="645020"/>
                </a:lnTo>
                <a:lnTo>
                  <a:pt x="2627998" y="606920"/>
                </a:lnTo>
                <a:lnTo>
                  <a:pt x="2650744" y="568820"/>
                </a:lnTo>
                <a:lnTo>
                  <a:pt x="2672473" y="518020"/>
                </a:lnTo>
                <a:lnTo>
                  <a:pt x="2693162" y="479920"/>
                </a:lnTo>
                <a:lnTo>
                  <a:pt x="2712758" y="441820"/>
                </a:lnTo>
                <a:lnTo>
                  <a:pt x="2731249" y="403720"/>
                </a:lnTo>
                <a:lnTo>
                  <a:pt x="2748610" y="365620"/>
                </a:lnTo>
                <a:lnTo>
                  <a:pt x="2764790" y="314820"/>
                </a:lnTo>
                <a:lnTo>
                  <a:pt x="2779776" y="276720"/>
                </a:lnTo>
                <a:lnTo>
                  <a:pt x="2793530" y="238620"/>
                </a:lnTo>
                <a:lnTo>
                  <a:pt x="2806039" y="187820"/>
                </a:lnTo>
                <a:lnTo>
                  <a:pt x="2817241" y="149720"/>
                </a:lnTo>
                <a:lnTo>
                  <a:pt x="2827134" y="111620"/>
                </a:lnTo>
                <a:lnTo>
                  <a:pt x="2835681" y="73520"/>
                </a:lnTo>
                <a:lnTo>
                  <a:pt x="2842857" y="22720"/>
                </a:lnTo>
                <a:lnTo>
                  <a:pt x="2845346" y="10020"/>
                </a:lnTo>
                <a:close/>
              </a:path>
              <a:path w="3693795" h="4721860">
                <a:moveTo>
                  <a:pt x="3506774" y="1344333"/>
                </a:moveTo>
                <a:lnTo>
                  <a:pt x="3503396" y="1297622"/>
                </a:lnTo>
                <a:lnTo>
                  <a:pt x="3493605" y="1253045"/>
                </a:lnTo>
                <a:lnTo>
                  <a:pt x="3477857" y="1211084"/>
                </a:lnTo>
                <a:lnTo>
                  <a:pt x="3456660" y="1172222"/>
                </a:lnTo>
                <a:lnTo>
                  <a:pt x="3430473" y="1136954"/>
                </a:lnTo>
                <a:lnTo>
                  <a:pt x="3399790" y="1105776"/>
                </a:lnTo>
                <a:lnTo>
                  <a:pt x="3365093" y="1079169"/>
                </a:lnTo>
                <a:lnTo>
                  <a:pt x="3326854" y="1057630"/>
                </a:lnTo>
                <a:lnTo>
                  <a:pt x="3285566" y="1041628"/>
                </a:lnTo>
                <a:lnTo>
                  <a:pt x="3241700" y="1031671"/>
                </a:lnTo>
                <a:lnTo>
                  <a:pt x="3195739" y="1028242"/>
                </a:lnTo>
                <a:lnTo>
                  <a:pt x="3149777" y="1031671"/>
                </a:lnTo>
                <a:lnTo>
                  <a:pt x="3105899" y="1041628"/>
                </a:lnTo>
                <a:lnTo>
                  <a:pt x="3064611" y="1057630"/>
                </a:lnTo>
                <a:lnTo>
                  <a:pt x="3026372" y="1079169"/>
                </a:lnTo>
                <a:lnTo>
                  <a:pt x="2991675" y="1105776"/>
                </a:lnTo>
                <a:lnTo>
                  <a:pt x="2960992" y="1136954"/>
                </a:lnTo>
                <a:lnTo>
                  <a:pt x="2934805" y="1172222"/>
                </a:lnTo>
                <a:lnTo>
                  <a:pt x="2913608" y="1211084"/>
                </a:lnTo>
                <a:lnTo>
                  <a:pt x="2897873" y="1253045"/>
                </a:lnTo>
                <a:lnTo>
                  <a:pt x="2888069" y="1297622"/>
                </a:lnTo>
                <a:lnTo>
                  <a:pt x="2884703" y="1344333"/>
                </a:lnTo>
                <a:lnTo>
                  <a:pt x="2888069" y="1391043"/>
                </a:lnTo>
                <a:lnTo>
                  <a:pt x="2897873" y="1435633"/>
                </a:lnTo>
                <a:lnTo>
                  <a:pt x="2913608" y="1477594"/>
                </a:lnTo>
                <a:lnTo>
                  <a:pt x="2934805" y="1516456"/>
                </a:lnTo>
                <a:lnTo>
                  <a:pt x="2960992" y="1551711"/>
                </a:lnTo>
                <a:lnTo>
                  <a:pt x="2991675" y="1582902"/>
                </a:lnTo>
                <a:lnTo>
                  <a:pt x="3026372" y="1609509"/>
                </a:lnTo>
                <a:lnTo>
                  <a:pt x="3064611" y="1631048"/>
                </a:lnTo>
                <a:lnTo>
                  <a:pt x="3105899" y="1647050"/>
                </a:lnTo>
                <a:lnTo>
                  <a:pt x="3149777" y="1657007"/>
                </a:lnTo>
                <a:lnTo>
                  <a:pt x="3195739" y="1660423"/>
                </a:lnTo>
                <a:lnTo>
                  <a:pt x="3241700" y="1657007"/>
                </a:lnTo>
                <a:lnTo>
                  <a:pt x="3285566" y="1647050"/>
                </a:lnTo>
                <a:lnTo>
                  <a:pt x="3326854" y="1631048"/>
                </a:lnTo>
                <a:lnTo>
                  <a:pt x="3365093" y="1609509"/>
                </a:lnTo>
                <a:lnTo>
                  <a:pt x="3399790" y="1582902"/>
                </a:lnTo>
                <a:lnTo>
                  <a:pt x="3430473" y="1551711"/>
                </a:lnTo>
                <a:lnTo>
                  <a:pt x="3456660" y="1516456"/>
                </a:lnTo>
                <a:lnTo>
                  <a:pt x="3477857" y="1477594"/>
                </a:lnTo>
                <a:lnTo>
                  <a:pt x="3493605" y="1435633"/>
                </a:lnTo>
                <a:lnTo>
                  <a:pt x="3503396" y="1391043"/>
                </a:lnTo>
                <a:lnTo>
                  <a:pt x="3506774" y="1344333"/>
                </a:lnTo>
                <a:close/>
              </a:path>
              <a:path w="3693795" h="4721860">
                <a:moveTo>
                  <a:pt x="3508527" y="2550566"/>
                </a:moveTo>
                <a:lnTo>
                  <a:pt x="3505873" y="2503855"/>
                </a:lnTo>
                <a:lnTo>
                  <a:pt x="3498113" y="2458732"/>
                </a:lnTo>
                <a:lnTo>
                  <a:pt x="3485540" y="2415476"/>
                </a:lnTo>
                <a:lnTo>
                  <a:pt x="3468459" y="2374417"/>
                </a:lnTo>
                <a:lnTo>
                  <a:pt x="3447161" y="2335834"/>
                </a:lnTo>
                <a:lnTo>
                  <a:pt x="3421938" y="2300046"/>
                </a:lnTo>
                <a:lnTo>
                  <a:pt x="3393084" y="2267331"/>
                </a:lnTo>
                <a:lnTo>
                  <a:pt x="3360890" y="2238006"/>
                </a:lnTo>
                <a:lnTo>
                  <a:pt x="3325672" y="2212378"/>
                </a:lnTo>
                <a:lnTo>
                  <a:pt x="3287712" y="2190724"/>
                </a:lnTo>
                <a:lnTo>
                  <a:pt x="3247301" y="2173363"/>
                </a:lnTo>
                <a:lnTo>
                  <a:pt x="3204756" y="2160587"/>
                </a:lnTo>
                <a:lnTo>
                  <a:pt x="3160344" y="2152713"/>
                </a:lnTo>
                <a:lnTo>
                  <a:pt x="3114383" y="2150008"/>
                </a:lnTo>
                <a:lnTo>
                  <a:pt x="3068409" y="2152713"/>
                </a:lnTo>
                <a:lnTo>
                  <a:pt x="3024009" y="2160587"/>
                </a:lnTo>
                <a:lnTo>
                  <a:pt x="2981452" y="2173363"/>
                </a:lnTo>
                <a:lnTo>
                  <a:pt x="2941040" y="2190724"/>
                </a:lnTo>
                <a:lnTo>
                  <a:pt x="2903080" y="2212378"/>
                </a:lnTo>
                <a:lnTo>
                  <a:pt x="2867863" y="2238006"/>
                </a:lnTo>
                <a:lnTo>
                  <a:pt x="2835681" y="2267331"/>
                </a:lnTo>
                <a:lnTo>
                  <a:pt x="2806827" y="2300046"/>
                </a:lnTo>
                <a:lnTo>
                  <a:pt x="2781604" y="2335834"/>
                </a:lnTo>
                <a:lnTo>
                  <a:pt x="2760294" y="2374417"/>
                </a:lnTo>
                <a:lnTo>
                  <a:pt x="2743212" y="2415476"/>
                </a:lnTo>
                <a:lnTo>
                  <a:pt x="2730639" y="2458732"/>
                </a:lnTo>
                <a:lnTo>
                  <a:pt x="2722880" y="2503855"/>
                </a:lnTo>
                <a:lnTo>
                  <a:pt x="2720238" y="2550566"/>
                </a:lnTo>
                <a:lnTo>
                  <a:pt x="2722880" y="2597289"/>
                </a:lnTo>
                <a:lnTo>
                  <a:pt x="2730639" y="2642412"/>
                </a:lnTo>
                <a:lnTo>
                  <a:pt x="2743212" y="2685669"/>
                </a:lnTo>
                <a:lnTo>
                  <a:pt x="2760294" y="2726728"/>
                </a:lnTo>
                <a:lnTo>
                  <a:pt x="2781604" y="2765310"/>
                </a:lnTo>
                <a:lnTo>
                  <a:pt x="2806827" y="2801099"/>
                </a:lnTo>
                <a:lnTo>
                  <a:pt x="2835681" y="2833814"/>
                </a:lnTo>
                <a:lnTo>
                  <a:pt x="2867863" y="2863126"/>
                </a:lnTo>
                <a:lnTo>
                  <a:pt x="2903080" y="2888767"/>
                </a:lnTo>
                <a:lnTo>
                  <a:pt x="2941040" y="2910421"/>
                </a:lnTo>
                <a:lnTo>
                  <a:pt x="2981452" y="2927781"/>
                </a:lnTo>
                <a:lnTo>
                  <a:pt x="3024009" y="2940545"/>
                </a:lnTo>
                <a:lnTo>
                  <a:pt x="3068409" y="2948432"/>
                </a:lnTo>
                <a:lnTo>
                  <a:pt x="3114383" y="2951124"/>
                </a:lnTo>
                <a:lnTo>
                  <a:pt x="3160344" y="2948432"/>
                </a:lnTo>
                <a:lnTo>
                  <a:pt x="3204756" y="2940545"/>
                </a:lnTo>
                <a:lnTo>
                  <a:pt x="3247301" y="2927781"/>
                </a:lnTo>
                <a:lnTo>
                  <a:pt x="3287712" y="2910421"/>
                </a:lnTo>
                <a:lnTo>
                  <a:pt x="3325672" y="2888767"/>
                </a:lnTo>
                <a:lnTo>
                  <a:pt x="3360890" y="2863126"/>
                </a:lnTo>
                <a:lnTo>
                  <a:pt x="3393084" y="2833814"/>
                </a:lnTo>
                <a:lnTo>
                  <a:pt x="3421938" y="2801099"/>
                </a:lnTo>
                <a:lnTo>
                  <a:pt x="3447161" y="2765310"/>
                </a:lnTo>
                <a:lnTo>
                  <a:pt x="3468459" y="2726728"/>
                </a:lnTo>
                <a:lnTo>
                  <a:pt x="3485540" y="2685669"/>
                </a:lnTo>
                <a:lnTo>
                  <a:pt x="3498113" y="2642412"/>
                </a:lnTo>
                <a:lnTo>
                  <a:pt x="3505873" y="2597289"/>
                </a:lnTo>
                <a:lnTo>
                  <a:pt x="3508527" y="2550566"/>
                </a:lnTo>
                <a:close/>
              </a:path>
              <a:path w="3693795" h="4721860">
                <a:moveTo>
                  <a:pt x="3693350" y="317944"/>
                </a:moveTo>
                <a:lnTo>
                  <a:pt x="3689007" y="268770"/>
                </a:lnTo>
                <a:lnTo>
                  <a:pt x="3676510" y="222491"/>
                </a:lnTo>
                <a:lnTo>
                  <a:pt x="3656596" y="179870"/>
                </a:lnTo>
                <a:lnTo>
                  <a:pt x="3630041" y="141693"/>
                </a:lnTo>
                <a:lnTo>
                  <a:pt x="3597592" y="108724"/>
                </a:lnTo>
                <a:lnTo>
                  <a:pt x="3560026" y="81737"/>
                </a:lnTo>
                <a:lnTo>
                  <a:pt x="3518090" y="61506"/>
                </a:lnTo>
                <a:lnTo>
                  <a:pt x="3472548" y="48793"/>
                </a:lnTo>
                <a:lnTo>
                  <a:pt x="3424161" y="44386"/>
                </a:lnTo>
                <a:lnTo>
                  <a:pt x="3375774" y="48793"/>
                </a:lnTo>
                <a:lnTo>
                  <a:pt x="3330232" y="61506"/>
                </a:lnTo>
                <a:lnTo>
                  <a:pt x="3288296" y="81737"/>
                </a:lnTo>
                <a:lnTo>
                  <a:pt x="3250730" y="108724"/>
                </a:lnTo>
                <a:lnTo>
                  <a:pt x="3218281" y="141693"/>
                </a:lnTo>
                <a:lnTo>
                  <a:pt x="3191726" y="179870"/>
                </a:lnTo>
                <a:lnTo>
                  <a:pt x="3171812" y="222491"/>
                </a:lnTo>
                <a:lnTo>
                  <a:pt x="3159315" y="268770"/>
                </a:lnTo>
                <a:lnTo>
                  <a:pt x="3154972" y="317944"/>
                </a:lnTo>
                <a:lnTo>
                  <a:pt x="3159315" y="367118"/>
                </a:lnTo>
                <a:lnTo>
                  <a:pt x="3171812" y="413397"/>
                </a:lnTo>
                <a:lnTo>
                  <a:pt x="3191726" y="456018"/>
                </a:lnTo>
                <a:lnTo>
                  <a:pt x="3218281" y="494207"/>
                </a:lnTo>
                <a:lnTo>
                  <a:pt x="3250730" y="527177"/>
                </a:lnTo>
                <a:lnTo>
                  <a:pt x="3288296" y="554164"/>
                </a:lnTo>
                <a:lnTo>
                  <a:pt x="3330232" y="574395"/>
                </a:lnTo>
                <a:lnTo>
                  <a:pt x="3375774" y="587108"/>
                </a:lnTo>
                <a:lnTo>
                  <a:pt x="3424161" y="591515"/>
                </a:lnTo>
                <a:lnTo>
                  <a:pt x="3472548" y="587108"/>
                </a:lnTo>
                <a:lnTo>
                  <a:pt x="3518090" y="574395"/>
                </a:lnTo>
                <a:lnTo>
                  <a:pt x="3560026" y="554164"/>
                </a:lnTo>
                <a:lnTo>
                  <a:pt x="3597592" y="527177"/>
                </a:lnTo>
                <a:lnTo>
                  <a:pt x="3630041" y="494207"/>
                </a:lnTo>
                <a:lnTo>
                  <a:pt x="3656596" y="456018"/>
                </a:lnTo>
                <a:lnTo>
                  <a:pt x="3676510" y="413397"/>
                </a:lnTo>
                <a:lnTo>
                  <a:pt x="3689007" y="367118"/>
                </a:lnTo>
                <a:lnTo>
                  <a:pt x="3693350" y="317944"/>
                </a:lnTo>
                <a:close/>
              </a:path>
            </a:pathLst>
          </a:custGeom>
          <a:solidFill>
            <a:srgbClr val="00A79D"/>
          </a:solidFill>
        </p:spPr>
        <p:txBody>
          <a:bodyPr wrap="square" lIns="0" tIns="0" rIns="0" bIns="0" rtlCol="0"/>
          <a:lstStyle/>
          <a:p>
            <a:endParaRPr/>
          </a:p>
        </p:txBody>
      </p:sp>
    </p:spTree>
    <p:extLst>
      <p:ext uri="{BB962C8B-B14F-4D97-AF65-F5344CB8AC3E}">
        <p14:creationId xmlns:p14="http://schemas.microsoft.com/office/powerpoint/2010/main" val="2174690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ation Slide -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446D-3EC5-A487-67B6-AFE74A9C4781}"/>
              </a:ext>
            </a:extLst>
          </p:cNvPr>
          <p:cNvSpPr>
            <a:spLocks noGrp="1"/>
          </p:cNvSpPr>
          <p:nvPr>
            <p:ph type="title"/>
          </p:nvPr>
        </p:nvSpPr>
        <p:spPr>
          <a:xfrm>
            <a:off x="711200" y="365125"/>
            <a:ext cx="6479308" cy="4355493"/>
          </a:xfrm>
        </p:spPr>
        <p:txBody>
          <a:bodyPr anchor="t" anchorCtr="0">
            <a:normAutofit/>
          </a:bodyPr>
          <a:lstStyle>
            <a:lvl1pPr>
              <a:defRPr sz="4000">
                <a:solidFill>
                  <a:schemeClr val="accent3"/>
                </a:solidFill>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A5CA96E9-5766-B813-ED3A-78756E2A6A61}"/>
              </a:ext>
            </a:extLst>
          </p:cNvPr>
          <p:cNvSpPr>
            <a:spLocks noGrp="1"/>
          </p:cNvSpPr>
          <p:nvPr>
            <p:ph type="body" idx="1"/>
          </p:nvPr>
        </p:nvSpPr>
        <p:spPr>
          <a:xfrm>
            <a:off x="711200" y="4862945"/>
            <a:ext cx="6479307" cy="501535"/>
          </a:xfrm>
          <a:prstGeom prst="rect">
            <a:avLst/>
          </a:prstGeom>
        </p:spPr>
        <p:txBody>
          <a:bodyPr anchor="t" anchorCtr="0">
            <a:normAutofit/>
          </a:bodyPr>
          <a:lstStyle>
            <a:lvl1pPr marL="0" indent="0">
              <a:buNone/>
              <a:defRPr sz="20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Footer Placeholder 7">
            <a:extLst>
              <a:ext uri="{FF2B5EF4-FFF2-40B4-BE49-F238E27FC236}">
                <a16:creationId xmlns:a16="http://schemas.microsoft.com/office/drawing/2014/main" id="{49A034B4-D92B-161B-41A1-3DE14A2FB743}"/>
              </a:ext>
            </a:extLst>
          </p:cNvPr>
          <p:cNvSpPr>
            <a:spLocks noGrp="1"/>
          </p:cNvSpPr>
          <p:nvPr>
            <p:ph type="ftr" sz="quarter" idx="11"/>
          </p:nvPr>
        </p:nvSpPr>
        <p:spPr>
          <a:xfrm>
            <a:off x="741680" y="6127750"/>
            <a:ext cx="8930639" cy="365125"/>
          </a:xfrm>
          <a:prstGeom prst="rect">
            <a:avLst/>
          </a:prstGeom>
        </p:spPr>
        <p:txBody>
          <a:bodyPr/>
          <a:lstStyle>
            <a:lvl1pPr>
              <a:defRPr>
                <a:solidFill>
                  <a:schemeClr val="accent2"/>
                </a:solidFill>
              </a:defRPr>
            </a:lvl1pPr>
          </a:lstStyle>
          <a:p>
            <a:endParaRPr lang="en-GB" dirty="0"/>
          </a:p>
        </p:txBody>
      </p:sp>
      <p:sp>
        <p:nvSpPr>
          <p:cNvPr id="4" name="object 2">
            <a:extLst>
              <a:ext uri="{FF2B5EF4-FFF2-40B4-BE49-F238E27FC236}">
                <a16:creationId xmlns:a16="http://schemas.microsoft.com/office/drawing/2014/main" id="{BACCD77F-6A9E-76FD-8A3A-2FBB9E8A1FB5}"/>
              </a:ext>
            </a:extLst>
          </p:cNvPr>
          <p:cNvSpPr/>
          <p:nvPr userDrawn="1"/>
        </p:nvSpPr>
        <p:spPr>
          <a:xfrm>
            <a:off x="7805550" y="0"/>
            <a:ext cx="4391193"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9D62E2"/>
          </a:solidFill>
        </p:spPr>
        <p:txBody>
          <a:bodyPr wrap="square" lIns="0" tIns="0" rIns="0" bIns="0" rtlCol="0"/>
          <a:lstStyle/>
          <a:p>
            <a:endParaRPr/>
          </a:p>
        </p:txBody>
      </p:sp>
    </p:spTree>
    <p:extLst>
      <p:ext uri="{BB962C8B-B14F-4D97-AF65-F5344CB8AC3E}">
        <p14:creationId xmlns:p14="http://schemas.microsoft.com/office/powerpoint/2010/main" val="2358155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 - Green">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1"/>
          </a:solidFill>
        </p:spPr>
        <p:txBody>
          <a:bodyPr wrap="square" lIns="0" tIns="0" rIns="0" bIns="0" rtlCol="0"/>
          <a:lstStyle/>
          <a:p>
            <a:endParaRPr sz="2000"/>
          </a:p>
        </p:txBody>
      </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735724" y="809298"/>
            <a:ext cx="4351283" cy="3364383"/>
          </a:xfrm>
          <a:prstGeom prst="rect">
            <a:avLst/>
          </a:prstGeom>
        </p:spPr>
        <p:txBody>
          <a:bodyPr>
            <a:normAutofit/>
          </a:bodyPr>
          <a:lstStyle>
            <a:lvl1pPr marL="0" indent="0" algn="l">
              <a:buNone/>
              <a:defRPr sz="32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grpSp>
        <p:nvGrpSpPr>
          <p:cNvPr id="5" name="Group 4">
            <a:extLst>
              <a:ext uri="{FF2B5EF4-FFF2-40B4-BE49-F238E27FC236}">
                <a16:creationId xmlns:a16="http://schemas.microsoft.com/office/drawing/2014/main" id="{94FC349D-7459-4846-947D-CBE48ADB0FFC}"/>
              </a:ext>
            </a:extLst>
          </p:cNvPr>
          <p:cNvGrpSpPr/>
          <p:nvPr userDrawn="1"/>
        </p:nvGrpSpPr>
        <p:grpSpPr>
          <a:xfrm>
            <a:off x="9597" y="4222076"/>
            <a:ext cx="5495304" cy="2633814"/>
            <a:chOff x="9597" y="4222076"/>
            <a:chExt cx="5495304" cy="2633814"/>
          </a:xfrm>
        </p:grpSpPr>
        <p:sp>
          <p:nvSpPr>
            <p:cNvPr id="6" name="object 4">
              <a:extLst>
                <a:ext uri="{FF2B5EF4-FFF2-40B4-BE49-F238E27FC236}">
                  <a16:creationId xmlns:a16="http://schemas.microsoft.com/office/drawing/2014/main" id="{A1C7CB09-C480-93D4-4E86-80749DC8482D}"/>
                </a:ext>
              </a:extLst>
            </p:cNvPr>
            <p:cNvSpPr/>
            <p:nvPr/>
          </p:nvSpPr>
          <p:spPr>
            <a:xfrm>
              <a:off x="440952" y="4364568"/>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solidFill>
              <a:srgbClr val="0E5C77">
                <a:alpha val="23999"/>
              </a:srgbClr>
            </a:solidFill>
          </p:spPr>
          <p:txBody>
            <a:bodyPr wrap="square" lIns="0" tIns="0" rIns="0" bIns="0" rtlCol="0"/>
            <a:lstStyle/>
            <a:p>
              <a:endParaRPr/>
            </a:p>
          </p:txBody>
        </p:sp>
        <p:sp>
          <p:nvSpPr>
            <p:cNvPr id="7" name="object 5">
              <a:extLst>
                <a:ext uri="{FF2B5EF4-FFF2-40B4-BE49-F238E27FC236}">
                  <a16:creationId xmlns:a16="http://schemas.microsoft.com/office/drawing/2014/main" id="{3500E5BE-1EAF-781E-4732-256336562279}"/>
                </a:ext>
              </a:extLst>
            </p:cNvPr>
            <p:cNvSpPr/>
            <p:nvPr/>
          </p:nvSpPr>
          <p:spPr>
            <a:xfrm>
              <a:off x="1338685" y="5086553"/>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solidFill>
              <a:srgbClr val="0E5C77">
                <a:alpha val="23999"/>
              </a:srgbClr>
            </a:solidFill>
          </p:spPr>
          <p:txBody>
            <a:bodyPr wrap="square" lIns="0" tIns="0" rIns="0" bIns="0" rtlCol="0"/>
            <a:lstStyle/>
            <a:p>
              <a:endParaRPr/>
            </a:p>
          </p:txBody>
        </p:sp>
        <p:sp>
          <p:nvSpPr>
            <p:cNvPr id="15" name="object 6">
              <a:extLst>
                <a:ext uri="{FF2B5EF4-FFF2-40B4-BE49-F238E27FC236}">
                  <a16:creationId xmlns:a16="http://schemas.microsoft.com/office/drawing/2014/main" id="{704A627A-3432-816F-D27C-B13AF7896B4A}"/>
                </a:ext>
              </a:extLst>
            </p:cNvPr>
            <p:cNvSpPr/>
            <p:nvPr/>
          </p:nvSpPr>
          <p:spPr>
            <a:xfrm>
              <a:off x="2992604" y="4222076"/>
              <a:ext cx="2512297" cy="2223236"/>
            </a:xfrm>
            <a:custGeom>
              <a:avLst/>
              <a:gdLst/>
              <a:ahLst/>
              <a:cxnLst/>
              <a:rect l="l" t="t" r="r" b="b"/>
              <a:pathLst>
                <a:path w="2770504" h="2451734">
                  <a:moveTo>
                    <a:pt x="2293239" y="1146619"/>
                  </a:moveTo>
                  <a:lnTo>
                    <a:pt x="2292235" y="1098156"/>
                  </a:lnTo>
                  <a:lnTo>
                    <a:pt x="2289238" y="1050201"/>
                  </a:lnTo>
                  <a:lnTo>
                    <a:pt x="2284298" y="1002792"/>
                  </a:lnTo>
                  <a:lnTo>
                    <a:pt x="2277465" y="955979"/>
                  </a:lnTo>
                  <a:lnTo>
                    <a:pt x="2268753" y="909802"/>
                  </a:lnTo>
                  <a:lnTo>
                    <a:pt x="2258212" y="864298"/>
                  </a:lnTo>
                  <a:lnTo>
                    <a:pt x="2245893" y="819492"/>
                  </a:lnTo>
                  <a:lnTo>
                    <a:pt x="2231834" y="775449"/>
                  </a:lnTo>
                  <a:lnTo>
                    <a:pt x="2216061" y="732205"/>
                  </a:lnTo>
                  <a:lnTo>
                    <a:pt x="2198611" y="689775"/>
                  </a:lnTo>
                  <a:lnTo>
                    <a:pt x="2179548" y="648233"/>
                  </a:lnTo>
                  <a:lnTo>
                    <a:pt x="2158885" y="607593"/>
                  </a:lnTo>
                  <a:lnTo>
                    <a:pt x="2136686" y="567905"/>
                  </a:lnTo>
                  <a:lnTo>
                    <a:pt x="2112975" y="529196"/>
                  </a:lnTo>
                  <a:lnTo>
                    <a:pt x="2087803" y="491528"/>
                  </a:lnTo>
                  <a:lnTo>
                    <a:pt x="2061197" y="454939"/>
                  </a:lnTo>
                  <a:lnTo>
                    <a:pt x="2033193" y="419442"/>
                  </a:lnTo>
                  <a:lnTo>
                    <a:pt x="2003856" y="385102"/>
                  </a:lnTo>
                  <a:lnTo>
                    <a:pt x="1973199" y="351955"/>
                  </a:lnTo>
                  <a:lnTo>
                    <a:pt x="1941283" y="320040"/>
                  </a:lnTo>
                  <a:lnTo>
                    <a:pt x="1908136" y="289382"/>
                  </a:lnTo>
                  <a:lnTo>
                    <a:pt x="1873796" y="260045"/>
                  </a:lnTo>
                  <a:lnTo>
                    <a:pt x="1838299" y="232041"/>
                  </a:lnTo>
                  <a:lnTo>
                    <a:pt x="1801710" y="205435"/>
                  </a:lnTo>
                  <a:lnTo>
                    <a:pt x="1764042" y="180263"/>
                  </a:lnTo>
                  <a:lnTo>
                    <a:pt x="1725333" y="156552"/>
                  </a:lnTo>
                  <a:lnTo>
                    <a:pt x="1685645" y="134353"/>
                  </a:lnTo>
                  <a:lnTo>
                    <a:pt x="1645005" y="113690"/>
                  </a:lnTo>
                  <a:lnTo>
                    <a:pt x="1603463" y="94627"/>
                  </a:lnTo>
                  <a:lnTo>
                    <a:pt x="1561033" y="77177"/>
                  </a:lnTo>
                  <a:lnTo>
                    <a:pt x="1517789" y="61404"/>
                  </a:lnTo>
                  <a:lnTo>
                    <a:pt x="1473746" y="47345"/>
                  </a:lnTo>
                  <a:lnTo>
                    <a:pt x="1428940" y="35026"/>
                  </a:lnTo>
                  <a:lnTo>
                    <a:pt x="1383436" y="24485"/>
                  </a:lnTo>
                  <a:lnTo>
                    <a:pt x="1337259" y="15773"/>
                  </a:lnTo>
                  <a:lnTo>
                    <a:pt x="1290447" y="8940"/>
                  </a:lnTo>
                  <a:lnTo>
                    <a:pt x="1243037" y="4000"/>
                  </a:lnTo>
                  <a:lnTo>
                    <a:pt x="1195082" y="1003"/>
                  </a:lnTo>
                  <a:lnTo>
                    <a:pt x="1146619" y="0"/>
                  </a:lnTo>
                  <a:lnTo>
                    <a:pt x="1098143" y="1003"/>
                  </a:lnTo>
                  <a:lnTo>
                    <a:pt x="1050188" y="4000"/>
                  </a:lnTo>
                  <a:lnTo>
                    <a:pt x="1002792" y="8940"/>
                  </a:lnTo>
                  <a:lnTo>
                    <a:pt x="955979" y="15773"/>
                  </a:lnTo>
                  <a:lnTo>
                    <a:pt x="909802" y="24485"/>
                  </a:lnTo>
                  <a:lnTo>
                    <a:pt x="864285" y="35026"/>
                  </a:lnTo>
                  <a:lnTo>
                    <a:pt x="819492" y="47345"/>
                  </a:lnTo>
                  <a:lnTo>
                    <a:pt x="775449" y="61404"/>
                  </a:lnTo>
                  <a:lnTo>
                    <a:pt x="732193" y="77177"/>
                  </a:lnTo>
                  <a:lnTo>
                    <a:pt x="689775" y="94627"/>
                  </a:lnTo>
                  <a:lnTo>
                    <a:pt x="648220" y="113690"/>
                  </a:lnTo>
                  <a:lnTo>
                    <a:pt x="607580" y="134353"/>
                  </a:lnTo>
                  <a:lnTo>
                    <a:pt x="567893" y="156552"/>
                  </a:lnTo>
                  <a:lnTo>
                    <a:pt x="529196" y="180263"/>
                  </a:lnTo>
                  <a:lnTo>
                    <a:pt x="491528" y="205435"/>
                  </a:lnTo>
                  <a:lnTo>
                    <a:pt x="454926" y="232041"/>
                  </a:lnTo>
                  <a:lnTo>
                    <a:pt x="419442" y="260045"/>
                  </a:lnTo>
                  <a:lnTo>
                    <a:pt x="385102" y="289382"/>
                  </a:lnTo>
                  <a:lnTo>
                    <a:pt x="351955" y="320040"/>
                  </a:lnTo>
                  <a:lnTo>
                    <a:pt x="320027" y="351955"/>
                  </a:lnTo>
                  <a:lnTo>
                    <a:pt x="289382" y="385102"/>
                  </a:lnTo>
                  <a:lnTo>
                    <a:pt x="260032" y="419442"/>
                  </a:lnTo>
                  <a:lnTo>
                    <a:pt x="232041" y="454939"/>
                  </a:lnTo>
                  <a:lnTo>
                    <a:pt x="205435" y="491528"/>
                  </a:lnTo>
                  <a:lnTo>
                    <a:pt x="180251" y="529196"/>
                  </a:lnTo>
                  <a:lnTo>
                    <a:pt x="156540" y="567905"/>
                  </a:lnTo>
                  <a:lnTo>
                    <a:pt x="134340" y="607593"/>
                  </a:lnTo>
                  <a:lnTo>
                    <a:pt x="113690" y="648233"/>
                  </a:lnTo>
                  <a:lnTo>
                    <a:pt x="94615" y="689775"/>
                  </a:lnTo>
                  <a:lnTo>
                    <a:pt x="77177" y="732205"/>
                  </a:lnTo>
                  <a:lnTo>
                    <a:pt x="61404" y="775449"/>
                  </a:lnTo>
                  <a:lnTo>
                    <a:pt x="47332" y="819492"/>
                  </a:lnTo>
                  <a:lnTo>
                    <a:pt x="35013" y="864298"/>
                  </a:lnTo>
                  <a:lnTo>
                    <a:pt x="24485" y="909802"/>
                  </a:lnTo>
                  <a:lnTo>
                    <a:pt x="15773" y="955979"/>
                  </a:lnTo>
                  <a:lnTo>
                    <a:pt x="8928" y="1002792"/>
                  </a:lnTo>
                  <a:lnTo>
                    <a:pt x="4000" y="1050201"/>
                  </a:lnTo>
                  <a:lnTo>
                    <a:pt x="1003" y="1098156"/>
                  </a:lnTo>
                  <a:lnTo>
                    <a:pt x="0" y="1146619"/>
                  </a:lnTo>
                  <a:lnTo>
                    <a:pt x="1003" y="1195095"/>
                  </a:lnTo>
                  <a:lnTo>
                    <a:pt x="4000" y="1243050"/>
                  </a:lnTo>
                  <a:lnTo>
                    <a:pt x="8928" y="1290447"/>
                  </a:lnTo>
                  <a:lnTo>
                    <a:pt x="15773" y="1337259"/>
                  </a:lnTo>
                  <a:lnTo>
                    <a:pt x="24485" y="1383436"/>
                  </a:lnTo>
                  <a:lnTo>
                    <a:pt x="35013" y="1428953"/>
                  </a:lnTo>
                  <a:lnTo>
                    <a:pt x="47332" y="1473746"/>
                  </a:lnTo>
                  <a:lnTo>
                    <a:pt x="61404" y="1517789"/>
                  </a:lnTo>
                  <a:lnTo>
                    <a:pt x="77177" y="1561045"/>
                  </a:lnTo>
                  <a:lnTo>
                    <a:pt x="94615" y="1603463"/>
                  </a:lnTo>
                  <a:lnTo>
                    <a:pt x="113690" y="1645018"/>
                  </a:lnTo>
                  <a:lnTo>
                    <a:pt x="134340" y="1685658"/>
                  </a:lnTo>
                  <a:lnTo>
                    <a:pt x="156540" y="1725345"/>
                  </a:lnTo>
                  <a:lnTo>
                    <a:pt x="180251" y="1764042"/>
                  </a:lnTo>
                  <a:lnTo>
                    <a:pt x="205435" y="1801710"/>
                  </a:lnTo>
                  <a:lnTo>
                    <a:pt x="232041" y="1838312"/>
                  </a:lnTo>
                  <a:lnTo>
                    <a:pt x="260032" y="1873796"/>
                  </a:lnTo>
                  <a:lnTo>
                    <a:pt x="289382" y="1908136"/>
                  </a:lnTo>
                  <a:lnTo>
                    <a:pt x="320027" y="1941283"/>
                  </a:lnTo>
                  <a:lnTo>
                    <a:pt x="351955" y="1973211"/>
                  </a:lnTo>
                  <a:lnTo>
                    <a:pt x="385102" y="2003856"/>
                  </a:lnTo>
                  <a:lnTo>
                    <a:pt x="419442" y="2033206"/>
                  </a:lnTo>
                  <a:lnTo>
                    <a:pt x="454926" y="2061197"/>
                  </a:lnTo>
                  <a:lnTo>
                    <a:pt x="491528" y="2087803"/>
                  </a:lnTo>
                  <a:lnTo>
                    <a:pt x="529196" y="2112988"/>
                  </a:lnTo>
                  <a:lnTo>
                    <a:pt x="567893" y="2136698"/>
                  </a:lnTo>
                  <a:lnTo>
                    <a:pt x="607580" y="2158898"/>
                  </a:lnTo>
                  <a:lnTo>
                    <a:pt x="648220" y="2179548"/>
                  </a:lnTo>
                  <a:lnTo>
                    <a:pt x="689775" y="2198624"/>
                  </a:lnTo>
                  <a:lnTo>
                    <a:pt x="732193" y="2216061"/>
                  </a:lnTo>
                  <a:lnTo>
                    <a:pt x="775449" y="2231834"/>
                  </a:lnTo>
                  <a:lnTo>
                    <a:pt x="819492" y="2245906"/>
                  </a:lnTo>
                  <a:lnTo>
                    <a:pt x="864285" y="2258225"/>
                  </a:lnTo>
                  <a:lnTo>
                    <a:pt x="909802" y="2268753"/>
                  </a:lnTo>
                  <a:lnTo>
                    <a:pt x="955979" y="2277465"/>
                  </a:lnTo>
                  <a:lnTo>
                    <a:pt x="1002792" y="2284311"/>
                  </a:lnTo>
                  <a:lnTo>
                    <a:pt x="1050188" y="2289238"/>
                  </a:lnTo>
                  <a:lnTo>
                    <a:pt x="1098143" y="2292235"/>
                  </a:lnTo>
                  <a:lnTo>
                    <a:pt x="1146619" y="2293239"/>
                  </a:lnTo>
                  <a:lnTo>
                    <a:pt x="1195082" y="2292235"/>
                  </a:lnTo>
                  <a:lnTo>
                    <a:pt x="1243037" y="2289238"/>
                  </a:lnTo>
                  <a:lnTo>
                    <a:pt x="1290447" y="2284311"/>
                  </a:lnTo>
                  <a:lnTo>
                    <a:pt x="1337259" y="2277465"/>
                  </a:lnTo>
                  <a:lnTo>
                    <a:pt x="1383436" y="2268753"/>
                  </a:lnTo>
                  <a:lnTo>
                    <a:pt x="1428940" y="2258225"/>
                  </a:lnTo>
                  <a:lnTo>
                    <a:pt x="1473746" y="2245906"/>
                  </a:lnTo>
                  <a:lnTo>
                    <a:pt x="1517789" y="2231834"/>
                  </a:lnTo>
                  <a:lnTo>
                    <a:pt x="1561033" y="2216061"/>
                  </a:lnTo>
                  <a:lnTo>
                    <a:pt x="1603463" y="2198624"/>
                  </a:lnTo>
                  <a:lnTo>
                    <a:pt x="1645005" y="2179548"/>
                  </a:lnTo>
                  <a:lnTo>
                    <a:pt x="1685645" y="2158898"/>
                  </a:lnTo>
                  <a:lnTo>
                    <a:pt x="1725333" y="2136698"/>
                  </a:lnTo>
                  <a:lnTo>
                    <a:pt x="1764042" y="2112988"/>
                  </a:lnTo>
                  <a:lnTo>
                    <a:pt x="1801710" y="2087803"/>
                  </a:lnTo>
                  <a:lnTo>
                    <a:pt x="1838299" y="2061197"/>
                  </a:lnTo>
                  <a:lnTo>
                    <a:pt x="1873796" y="2033206"/>
                  </a:lnTo>
                  <a:lnTo>
                    <a:pt x="1908136" y="2003856"/>
                  </a:lnTo>
                  <a:lnTo>
                    <a:pt x="1941283" y="1973211"/>
                  </a:lnTo>
                  <a:lnTo>
                    <a:pt x="1973199" y="1941283"/>
                  </a:lnTo>
                  <a:lnTo>
                    <a:pt x="2003856" y="1908136"/>
                  </a:lnTo>
                  <a:lnTo>
                    <a:pt x="2033193" y="1873796"/>
                  </a:lnTo>
                  <a:lnTo>
                    <a:pt x="2061197" y="1838312"/>
                  </a:lnTo>
                  <a:lnTo>
                    <a:pt x="2087803" y="1801710"/>
                  </a:lnTo>
                  <a:lnTo>
                    <a:pt x="2112975" y="1764042"/>
                  </a:lnTo>
                  <a:lnTo>
                    <a:pt x="2136686" y="1725345"/>
                  </a:lnTo>
                  <a:lnTo>
                    <a:pt x="2158885" y="1685658"/>
                  </a:lnTo>
                  <a:lnTo>
                    <a:pt x="2179548" y="1645018"/>
                  </a:lnTo>
                  <a:lnTo>
                    <a:pt x="2198611" y="1603463"/>
                  </a:lnTo>
                  <a:lnTo>
                    <a:pt x="2216061" y="1561045"/>
                  </a:lnTo>
                  <a:lnTo>
                    <a:pt x="2231834" y="1517789"/>
                  </a:lnTo>
                  <a:lnTo>
                    <a:pt x="2245893" y="1473746"/>
                  </a:lnTo>
                  <a:lnTo>
                    <a:pt x="2258212" y="1428953"/>
                  </a:lnTo>
                  <a:lnTo>
                    <a:pt x="2268753" y="1383436"/>
                  </a:lnTo>
                  <a:lnTo>
                    <a:pt x="2277465" y="1337259"/>
                  </a:lnTo>
                  <a:lnTo>
                    <a:pt x="2284298" y="1290447"/>
                  </a:lnTo>
                  <a:lnTo>
                    <a:pt x="2289238" y="1243050"/>
                  </a:lnTo>
                  <a:lnTo>
                    <a:pt x="2292235" y="1195095"/>
                  </a:lnTo>
                  <a:lnTo>
                    <a:pt x="2293239" y="1146619"/>
                  </a:lnTo>
                  <a:close/>
                </a:path>
                <a:path w="2770504" h="2451734">
                  <a:moveTo>
                    <a:pt x="2769895" y="2200008"/>
                  </a:moveTo>
                  <a:lnTo>
                    <a:pt x="2765844" y="2154809"/>
                  </a:lnTo>
                  <a:lnTo>
                    <a:pt x="2754172" y="2112276"/>
                  </a:lnTo>
                  <a:lnTo>
                    <a:pt x="2735580" y="2073109"/>
                  </a:lnTo>
                  <a:lnTo>
                    <a:pt x="2710777" y="2038007"/>
                  </a:lnTo>
                  <a:lnTo>
                    <a:pt x="2680474" y="2007704"/>
                  </a:lnTo>
                  <a:lnTo>
                    <a:pt x="2645384" y="1982901"/>
                  </a:lnTo>
                  <a:lnTo>
                    <a:pt x="2606205" y="1964309"/>
                  </a:lnTo>
                  <a:lnTo>
                    <a:pt x="2563672" y="1952625"/>
                  </a:lnTo>
                  <a:lnTo>
                    <a:pt x="2518473" y="1948573"/>
                  </a:lnTo>
                  <a:lnTo>
                    <a:pt x="2473287" y="1952625"/>
                  </a:lnTo>
                  <a:lnTo>
                    <a:pt x="2430742" y="1964309"/>
                  </a:lnTo>
                  <a:lnTo>
                    <a:pt x="2391575" y="1982901"/>
                  </a:lnTo>
                  <a:lnTo>
                    <a:pt x="2356485" y="2007704"/>
                  </a:lnTo>
                  <a:lnTo>
                    <a:pt x="2326182" y="2038007"/>
                  </a:lnTo>
                  <a:lnTo>
                    <a:pt x="2301367" y="2073109"/>
                  </a:lnTo>
                  <a:lnTo>
                    <a:pt x="2282774" y="2112276"/>
                  </a:lnTo>
                  <a:lnTo>
                    <a:pt x="2271090" y="2154809"/>
                  </a:lnTo>
                  <a:lnTo>
                    <a:pt x="2267039" y="2200008"/>
                  </a:lnTo>
                  <a:lnTo>
                    <a:pt x="2271090" y="2245195"/>
                  </a:lnTo>
                  <a:lnTo>
                    <a:pt x="2282774" y="2287727"/>
                  </a:lnTo>
                  <a:lnTo>
                    <a:pt x="2301367" y="2326906"/>
                  </a:lnTo>
                  <a:lnTo>
                    <a:pt x="2326182" y="2361996"/>
                  </a:lnTo>
                  <a:lnTo>
                    <a:pt x="2356485" y="2392299"/>
                  </a:lnTo>
                  <a:lnTo>
                    <a:pt x="2391575" y="2417102"/>
                  </a:lnTo>
                  <a:lnTo>
                    <a:pt x="2430742" y="2435695"/>
                  </a:lnTo>
                  <a:lnTo>
                    <a:pt x="2473287" y="2447379"/>
                  </a:lnTo>
                  <a:lnTo>
                    <a:pt x="2518473" y="2451430"/>
                  </a:lnTo>
                  <a:lnTo>
                    <a:pt x="2563672" y="2447379"/>
                  </a:lnTo>
                  <a:lnTo>
                    <a:pt x="2606205" y="2435695"/>
                  </a:lnTo>
                  <a:lnTo>
                    <a:pt x="2645384" y="2417102"/>
                  </a:lnTo>
                  <a:lnTo>
                    <a:pt x="2680474" y="2392299"/>
                  </a:lnTo>
                  <a:lnTo>
                    <a:pt x="2710777" y="2361996"/>
                  </a:lnTo>
                  <a:lnTo>
                    <a:pt x="2735580" y="2326906"/>
                  </a:lnTo>
                  <a:lnTo>
                    <a:pt x="2754172" y="2287727"/>
                  </a:lnTo>
                  <a:lnTo>
                    <a:pt x="2765844" y="2245195"/>
                  </a:lnTo>
                  <a:lnTo>
                    <a:pt x="2769895" y="2200008"/>
                  </a:lnTo>
                  <a:close/>
                </a:path>
              </a:pathLst>
            </a:custGeom>
            <a:solidFill>
              <a:srgbClr val="0E5C77">
                <a:alpha val="23999"/>
              </a:srgbClr>
            </a:solidFill>
          </p:spPr>
          <p:txBody>
            <a:bodyPr wrap="square" lIns="0" tIns="0" rIns="0" bIns="0" rtlCol="0"/>
            <a:lstStyle/>
            <a:p>
              <a:endParaRPr/>
            </a:p>
          </p:txBody>
        </p:sp>
        <p:sp>
          <p:nvSpPr>
            <p:cNvPr id="20" name="object 7">
              <a:extLst>
                <a:ext uri="{FF2B5EF4-FFF2-40B4-BE49-F238E27FC236}">
                  <a16:creationId xmlns:a16="http://schemas.microsoft.com/office/drawing/2014/main" id="{E3117CA8-C356-BDA9-FD85-2EB03B137EEA}"/>
                </a:ext>
              </a:extLst>
            </p:cNvPr>
            <p:cNvSpPr/>
            <p:nvPr/>
          </p:nvSpPr>
          <p:spPr>
            <a:xfrm>
              <a:off x="9597" y="4925061"/>
              <a:ext cx="1272559" cy="1930720"/>
            </a:xfrm>
            <a:custGeom>
              <a:avLst/>
              <a:gdLst/>
              <a:ahLst/>
              <a:cxnLst/>
              <a:rect l="l" t="t" r="r" b="b"/>
              <a:pathLst>
                <a:path w="1403350" h="2129154">
                  <a:moveTo>
                    <a:pt x="256217" y="0"/>
                  </a:moveTo>
                  <a:lnTo>
                    <a:pt x="207748" y="1005"/>
                  </a:lnTo>
                  <a:lnTo>
                    <a:pt x="159791" y="3997"/>
                  </a:lnTo>
                  <a:lnTo>
                    <a:pt x="112387" y="8933"/>
                  </a:lnTo>
                  <a:lnTo>
                    <a:pt x="65576" y="15776"/>
                  </a:lnTo>
                  <a:lnTo>
                    <a:pt x="19397" y="24484"/>
                  </a:lnTo>
                  <a:lnTo>
                    <a:pt x="0" y="28974"/>
                  </a:lnTo>
                  <a:lnTo>
                    <a:pt x="0" y="2128758"/>
                  </a:lnTo>
                  <a:lnTo>
                    <a:pt x="847885" y="2128758"/>
                  </a:lnTo>
                  <a:lnTo>
                    <a:pt x="873636" y="2112981"/>
                  </a:lnTo>
                  <a:lnTo>
                    <a:pt x="911305" y="2087802"/>
                  </a:lnTo>
                  <a:lnTo>
                    <a:pt x="947904" y="2061196"/>
                  </a:lnTo>
                  <a:lnTo>
                    <a:pt x="983393" y="2033201"/>
                  </a:lnTo>
                  <a:lnTo>
                    <a:pt x="1017732" y="2003858"/>
                  </a:lnTo>
                  <a:lnTo>
                    <a:pt x="1050883" y="1973206"/>
                  </a:lnTo>
                  <a:lnTo>
                    <a:pt x="1082804" y="1941285"/>
                  </a:lnTo>
                  <a:lnTo>
                    <a:pt x="1113456" y="1908135"/>
                  </a:lnTo>
                  <a:lnTo>
                    <a:pt x="1142799" y="1873795"/>
                  </a:lnTo>
                  <a:lnTo>
                    <a:pt x="1170794" y="1838306"/>
                  </a:lnTo>
                  <a:lnTo>
                    <a:pt x="1197400" y="1801707"/>
                  </a:lnTo>
                  <a:lnTo>
                    <a:pt x="1222579" y="1764039"/>
                  </a:lnTo>
                  <a:lnTo>
                    <a:pt x="1246289" y="1725340"/>
                  </a:lnTo>
                  <a:lnTo>
                    <a:pt x="1268492" y="1685650"/>
                  </a:lnTo>
                  <a:lnTo>
                    <a:pt x="1289147" y="1645011"/>
                  </a:lnTo>
                  <a:lnTo>
                    <a:pt x="1308215" y="1603460"/>
                  </a:lnTo>
                  <a:lnTo>
                    <a:pt x="1325656" y="1561039"/>
                  </a:lnTo>
                  <a:lnTo>
                    <a:pt x="1341430" y="1517786"/>
                  </a:lnTo>
                  <a:lnTo>
                    <a:pt x="1355497" y="1473742"/>
                  </a:lnTo>
                  <a:lnTo>
                    <a:pt x="1367818" y="1428947"/>
                  </a:lnTo>
                  <a:lnTo>
                    <a:pt x="1378352" y="1383439"/>
                  </a:lnTo>
                  <a:lnTo>
                    <a:pt x="1387060" y="1337260"/>
                  </a:lnTo>
                  <a:lnTo>
                    <a:pt x="1393903" y="1290448"/>
                  </a:lnTo>
                  <a:lnTo>
                    <a:pt x="1398839" y="1243045"/>
                  </a:lnTo>
                  <a:lnTo>
                    <a:pt x="1401831" y="1195088"/>
                  </a:lnTo>
                  <a:lnTo>
                    <a:pt x="1402836" y="1146619"/>
                  </a:lnTo>
                  <a:lnTo>
                    <a:pt x="1401831" y="1098150"/>
                  </a:lnTo>
                  <a:lnTo>
                    <a:pt x="1398839" y="1050193"/>
                  </a:lnTo>
                  <a:lnTo>
                    <a:pt x="1393903" y="1002790"/>
                  </a:lnTo>
                  <a:lnTo>
                    <a:pt x="1387060" y="955978"/>
                  </a:lnTo>
                  <a:lnTo>
                    <a:pt x="1378352" y="909799"/>
                  </a:lnTo>
                  <a:lnTo>
                    <a:pt x="1367818" y="864291"/>
                  </a:lnTo>
                  <a:lnTo>
                    <a:pt x="1355497" y="819496"/>
                  </a:lnTo>
                  <a:lnTo>
                    <a:pt x="1341430" y="775452"/>
                  </a:lnTo>
                  <a:lnTo>
                    <a:pt x="1325656" y="732199"/>
                  </a:lnTo>
                  <a:lnTo>
                    <a:pt x="1308215" y="689778"/>
                  </a:lnTo>
                  <a:lnTo>
                    <a:pt x="1289147" y="648227"/>
                  </a:lnTo>
                  <a:lnTo>
                    <a:pt x="1268492" y="607588"/>
                  </a:lnTo>
                  <a:lnTo>
                    <a:pt x="1246289" y="567898"/>
                  </a:lnTo>
                  <a:lnTo>
                    <a:pt x="1222579" y="529199"/>
                  </a:lnTo>
                  <a:lnTo>
                    <a:pt x="1197400" y="491531"/>
                  </a:lnTo>
                  <a:lnTo>
                    <a:pt x="1170794" y="454932"/>
                  </a:lnTo>
                  <a:lnTo>
                    <a:pt x="1142799" y="419443"/>
                  </a:lnTo>
                  <a:lnTo>
                    <a:pt x="1113456" y="385103"/>
                  </a:lnTo>
                  <a:lnTo>
                    <a:pt x="1082804" y="351953"/>
                  </a:lnTo>
                  <a:lnTo>
                    <a:pt x="1050883" y="320032"/>
                  </a:lnTo>
                  <a:lnTo>
                    <a:pt x="1017732" y="289380"/>
                  </a:lnTo>
                  <a:lnTo>
                    <a:pt x="983393" y="260037"/>
                  </a:lnTo>
                  <a:lnTo>
                    <a:pt x="947904" y="232042"/>
                  </a:lnTo>
                  <a:lnTo>
                    <a:pt x="911305" y="205436"/>
                  </a:lnTo>
                  <a:lnTo>
                    <a:pt x="873636" y="180257"/>
                  </a:lnTo>
                  <a:lnTo>
                    <a:pt x="834938" y="156547"/>
                  </a:lnTo>
                  <a:lnTo>
                    <a:pt x="795248" y="134344"/>
                  </a:lnTo>
                  <a:lnTo>
                    <a:pt x="754609" y="113689"/>
                  </a:lnTo>
                  <a:lnTo>
                    <a:pt x="713058" y="94621"/>
                  </a:lnTo>
                  <a:lnTo>
                    <a:pt x="670637" y="77180"/>
                  </a:lnTo>
                  <a:lnTo>
                    <a:pt x="627384" y="61406"/>
                  </a:lnTo>
                  <a:lnTo>
                    <a:pt x="583340" y="47339"/>
                  </a:lnTo>
                  <a:lnTo>
                    <a:pt x="538544" y="35018"/>
                  </a:lnTo>
                  <a:lnTo>
                    <a:pt x="493037" y="24484"/>
                  </a:lnTo>
                  <a:lnTo>
                    <a:pt x="446858" y="15776"/>
                  </a:lnTo>
                  <a:lnTo>
                    <a:pt x="400046" y="8933"/>
                  </a:lnTo>
                  <a:lnTo>
                    <a:pt x="352643" y="3997"/>
                  </a:lnTo>
                  <a:lnTo>
                    <a:pt x="304686" y="1005"/>
                  </a:lnTo>
                  <a:lnTo>
                    <a:pt x="256217" y="0"/>
                  </a:lnTo>
                  <a:close/>
                </a:path>
              </a:pathLst>
            </a:custGeom>
            <a:solidFill>
              <a:srgbClr val="0E5C77">
                <a:alpha val="23999"/>
              </a:srgbClr>
            </a:solidFill>
          </p:spPr>
          <p:txBody>
            <a:bodyPr wrap="square" lIns="0" tIns="0" rIns="0" bIns="0" rtlCol="0"/>
            <a:lstStyle/>
            <a:p>
              <a:endParaRPr/>
            </a:p>
          </p:txBody>
        </p:sp>
        <p:sp>
          <p:nvSpPr>
            <p:cNvPr id="21" name="object 8">
              <a:extLst>
                <a:ext uri="{FF2B5EF4-FFF2-40B4-BE49-F238E27FC236}">
                  <a16:creationId xmlns:a16="http://schemas.microsoft.com/office/drawing/2014/main" id="{D63CF557-1D03-CF27-546B-1151257DE682}"/>
                </a:ext>
              </a:extLst>
            </p:cNvPr>
            <p:cNvSpPr/>
            <p:nvPr/>
          </p:nvSpPr>
          <p:spPr>
            <a:xfrm>
              <a:off x="1438442" y="5634837"/>
              <a:ext cx="1580045" cy="1220736"/>
            </a:xfrm>
            <a:custGeom>
              <a:avLst/>
              <a:gdLst/>
              <a:ahLst/>
              <a:cxnLst/>
              <a:rect l="l" t="t" r="r" b="b"/>
              <a:pathLst>
                <a:path w="1742439" h="1346200">
                  <a:moveTo>
                    <a:pt x="871016" y="0"/>
                  </a:moveTo>
                  <a:lnTo>
                    <a:pt x="823226" y="1288"/>
                  </a:lnTo>
                  <a:lnTo>
                    <a:pt x="776109" y="5110"/>
                  </a:lnTo>
                  <a:lnTo>
                    <a:pt x="729733" y="11400"/>
                  </a:lnTo>
                  <a:lnTo>
                    <a:pt x="684162" y="20089"/>
                  </a:lnTo>
                  <a:lnTo>
                    <a:pt x="639465" y="31113"/>
                  </a:lnTo>
                  <a:lnTo>
                    <a:pt x="595707" y="44404"/>
                  </a:lnTo>
                  <a:lnTo>
                    <a:pt x="552955" y="59897"/>
                  </a:lnTo>
                  <a:lnTo>
                    <a:pt x="511275" y="77525"/>
                  </a:lnTo>
                  <a:lnTo>
                    <a:pt x="470733" y="97221"/>
                  </a:lnTo>
                  <a:lnTo>
                    <a:pt x="431397" y="118919"/>
                  </a:lnTo>
                  <a:lnTo>
                    <a:pt x="393332" y="142552"/>
                  </a:lnTo>
                  <a:lnTo>
                    <a:pt x="356605" y="168055"/>
                  </a:lnTo>
                  <a:lnTo>
                    <a:pt x="321282" y="195360"/>
                  </a:lnTo>
                  <a:lnTo>
                    <a:pt x="287429" y="224402"/>
                  </a:lnTo>
                  <a:lnTo>
                    <a:pt x="255114" y="255114"/>
                  </a:lnTo>
                  <a:lnTo>
                    <a:pt x="224402" y="287429"/>
                  </a:lnTo>
                  <a:lnTo>
                    <a:pt x="195360" y="321282"/>
                  </a:lnTo>
                  <a:lnTo>
                    <a:pt x="168055" y="356605"/>
                  </a:lnTo>
                  <a:lnTo>
                    <a:pt x="142552" y="393332"/>
                  </a:lnTo>
                  <a:lnTo>
                    <a:pt x="118919" y="431397"/>
                  </a:lnTo>
                  <a:lnTo>
                    <a:pt x="97221" y="470733"/>
                  </a:lnTo>
                  <a:lnTo>
                    <a:pt x="77525" y="511275"/>
                  </a:lnTo>
                  <a:lnTo>
                    <a:pt x="59897" y="552955"/>
                  </a:lnTo>
                  <a:lnTo>
                    <a:pt x="44404" y="595707"/>
                  </a:lnTo>
                  <a:lnTo>
                    <a:pt x="31113" y="639465"/>
                  </a:lnTo>
                  <a:lnTo>
                    <a:pt x="20089" y="684162"/>
                  </a:lnTo>
                  <a:lnTo>
                    <a:pt x="11400" y="729733"/>
                  </a:lnTo>
                  <a:lnTo>
                    <a:pt x="5110" y="776109"/>
                  </a:lnTo>
                  <a:lnTo>
                    <a:pt x="1288" y="823226"/>
                  </a:lnTo>
                  <a:lnTo>
                    <a:pt x="0" y="871016"/>
                  </a:lnTo>
                  <a:lnTo>
                    <a:pt x="1288" y="918807"/>
                  </a:lnTo>
                  <a:lnTo>
                    <a:pt x="5110" y="965923"/>
                  </a:lnTo>
                  <a:lnTo>
                    <a:pt x="11400" y="1012300"/>
                  </a:lnTo>
                  <a:lnTo>
                    <a:pt x="20089" y="1057870"/>
                  </a:lnTo>
                  <a:lnTo>
                    <a:pt x="31113" y="1102568"/>
                  </a:lnTo>
                  <a:lnTo>
                    <a:pt x="44404" y="1146325"/>
                  </a:lnTo>
                  <a:lnTo>
                    <a:pt x="59897" y="1189078"/>
                  </a:lnTo>
                  <a:lnTo>
                    <a:pt x="77525" y="1230758"/>
                  </a:lnTo>
                  <a:lnTo>
                    <a:pt x="97221" y="1271299"/>
                  </a:lnTo>
                  <a:lnTo>
                    <a:pt x="118919" y="1310636"/>
                  </a:lnTo>
                  <a:lnTo>
                    <a:pt x="140895" y="1346032"/>
                  </a:lnTo>
                  <a:lnTo>
                    <a:pt x="1601138" y="1346032"/>
                  </a:lnTo>
                  <a:lnTo>
                    <a:pt x="1623114" y="1310636"/>
                  </a:lnTo>
                  <a:lnTo>
                    <a:pt x="1644812" y="1271299"/>
                  </a:lnTo>
                  <a:lnTo>
                    <a:pt x="1664508" y="1230758"/>
                  </a:lnTo>
                  <a:lnTo>
                    <a:pt x="1682136" y="1189078"/>
                  </a:lnTo>
                  <a:lnTo>
                    <a:pt x="1697628" y="1146325"/>
                  </a:lnTo>
                  <a:lnTo>
                    <a:pt x="1710920" y="1102568"/>
                  </a:lnTo>
                  <a:lnTo>
                    <a:pt x="1721943" y="1057870"/>
                  </a:lnTo>
                  <a:lnTo>
                    <a:pt x="1730633" y="1012300"/>
                  </a:lnTo>
                  <a:lnTo>
                    <a:pt x="1736922" y="965923"/>
                  </a:lnTo>
                  <a:lnTo>
                    <a:pt x="1740744" y="918807"/>
                  </a:lnTo>
                  <a:lnTo>
                    <a:pt x="1742033" y="871016"/>
                  </a:lnTo>
                  <a:lnTo>
                    <a:pt x="1740744" y="823226"/>
                  </a:lnTo>
                  <a:lnTo>
                    <a:pt x="1736922" y="776109"/>
                  </a:lnTo>
                  <a:lnTo>
                    <a:pt x="1730633" y="729733"/>
                  </a:lnTo>
                  <a:lnTo>
                    <a:pt x="1721943" y="684162"/>
                  </a:lnTo>
                  <a:lnTo>
                    <a:pt x="1710920" y="639465"/>
                  </a:lnTo>
                  <a:lnTo>
                    <a:pt x="1697628" y="595707"/>
                  </a:lnTo>
                  <a:lnTo>
                    <a:pt x="1682136" y="552955"/>
                  </a:lnTo>
                  <a:lnTo>
                    <a:pt x="1664508" y="511275"/>
                  </a:lnTo>
                  <a:lnTo>
                    <a:pt x="1644812" y="470733"/>
                  </a:lnTo>
                  <a:lnTo>
                    <a:pt x="1623114" y="431397"/>
                  </a:lnTo>
                  <a:lnTo>
                    <a:pt x="1599480" y="393332"/>
                  </a:lnTo>
                  <a:lnTo>
                    <a:pt x="1573978" y="356605"/>
                  </a:lnTo>
                  <a:lnTo>
                    <a:pt x="1546672" y="321282"/>
                  </a:lnTo>
                  <a:lnTo>
                    <a:pt x="1517630" y="287429"/>
                  </a:lnTo>
                  <a:lnTo>
                    <a:pt x="1486919" y="255114"/>
                  </a:lnTo>
                  <a:lnTo>
                    <a:pt x="1454603" y="224402"/>
                  </a:lnTo>
                  <a:lnTo>
                    <a:pt x="1420751" y="195360"/>
                  </a:lnTo>
                  <a:lnTo>
                    <a:pt x="1385428" y="168055"/>
                  </a:lnTo>
                  <a:lnTo>
                    <a:pt x="1348701" y="142552"/>
                  </a:lnTo>
                  <a:lnTo>
                    <a:pt x="1310636" y="118919"/>
                  </a:lnTo>
                  <a:lnTo>
                    <a:pt x="1271299" y="97221"/>
                  </a:lnTo>
                  <a:lnTo>
                    <a:pt x="1230758" y="77525"/>
                  </a:lnTo>
                  <a:lnTo>
                    <a:pt x="1189078" y="59897"/>
                  </a:lnTo>
                  <a:lnTo>
                    <a:pt x="1146325" y="44404"/>
                  </a:lnTo>
                  <a:lnTo>
                    <a:pt x="1102568" y="31113"/>
                  </a:lnTo>
                  <a:lnTo>
                    <a:pt x="1057870" y="20089"/>
                  </a:lnTo>
                  <a:lnTo>
                    <a:pt x="1012300" y="11400"/>
                  </a:lnTo>
                  <a:lnTo>
                    <a:pt x="965923" y="5110"/>
                  </a:lnTo>
                  <a:lnTo>
                    <a:pt x="918807" y="1288"/>
                  </a:lnTo>
                  <a:lnTo>
                    <a:pt x="871016" y="0"/>
                  </a:lnTo>
                  <a:close/>
                </a:path>
              </a:pathLst>
            </a:custGeom>
            <a:solidFill>
              <a:srgbClr val="0E5C77">
                <a:alpha val="23999"/>
              </a:srgbClr>
            </a:solidFill>
          </p:spPr>
          <p:txBody>
            <a:bodyPr wrap="square" lIns="0" tIns="0" rIns="0" bIns="0" rtlCol="0"/>
            <a:lstStyle/>
            <a:p>
              <a:endParaRPr/>
            </a:p>
          </p:txBody>
        </p:sp>
        <p:sp>
          <p:nvSpPr>
            <p:cNvPr id="22" name="object 9">
              <a:extLst>
                <a:ext uri="{FF2B5EF4-FFF2-40B4-BE49-F238E27FC236}">
                  <a16:creationId xmlns:a16="http://schemas.microsoft.com/office/drawing/2014/main" id="{E6538FF3-DDE2-42CC-7C40-B64B8CC9397A}"/>
                </a:ext>
              </a:extLst>
            </p:cNvPr>
            <p:cNvSpPr/>
            <p:nvPr/>
          </p:nvSpPr>
          <p:spPr>
            <a:xfrm>
              <a:off x="4273152" y="6359534"/>
              <a:ext cx="726683" cy="496356"/>
            </a:xfrm>
            <a:custGeom>
              <a:avLst/>
              <a:gdLst/>
              <a:ahLst/>
              <a:cxnLst/>
              <a:rect l="l" t="t" r="r" b="b"/>
              <a:pathLst>
                <a:path w="801370" h="547370">
                  <a:moveTo>
                    <a:pt x="400672" y="0"/>
                  </a:moveTo>
                  <a:lnTo>
                    <a:pt x="353945" y="2695"/>
                  </a:lnTo>
                  <a:lnTo>
                    <a:pt x="308801" y="10581"/>
                  </a:lnTo>
                  <a:lnTo>
                    <a:pt x="265542" y="23357"/>
                  </a:lnTo>
                  <a:lnTo>
                    <a:pt x="224466" y="40722"/>
                  </a:lnTo>
                  <a:lnTo>
                    <a:pt x="185876" y="62376"/>
                  </a:lnTo>
                  <a:lnTo>
                    <a:pt x="150072" y="88018"/>
                  </a:lnTo>
                  <a:lnTo>
                    <a:pt x="117354" y="117348"/>
                  </a:lnTo>
                  <a:lnTo>
                    <a:pt x="88023" y="150064"/>
                  </a:lnTo>
                  <a:lnTo>
                    <a:pt x="62379" y="185867"/>
                  </a:lnTo>
                  <a:lnTo>
                    <a:pt x="40724" y="224456"/>
                  </a:lnTo>
                  <a:lnTo>
                    <a:pt x="23358" y="265531"/>
                  </a:lnTo>
                  <a:lnTo>
                    <a:pt x="10582" y="308789"/>
                  </a:lnTo>
                  <a:lnTo>
                    <a:pt x="2695" y="353933"/>
                  </a:lnTo>
                  <a:lnTo>
                    <a:pt x="0" y="400659"/>
                  </a:lnTo>
                  <a:lnTo>
                    <a:pt x="2695" y="447386"/>
                  </a:lnTo>
                  <a:lnTo>
                    <a:pt x="10582" y="492529"/>
                  </a:lnTo>
                  <a:lnTo>
                    <a:pt x="23358" y="535789"/>
                  </a:lnTo>
                  <a:lnTo>
                    <a:pt x="28035" y="546851"/>
                  </a:lnTo>
                  <a:lnTo>
                    <a:pt x="773308" y="546851"/>
                  </a:lnTo>
                  <a:lnTo>
                    <a:pt x="777985" y="535789"/>
                  </a:lnTo>
                  <a:lnTo>
                    <a:pt x="790762" y="492529"/>
                  </a:lnTo>
                  <a:lnTo>
                    <a:pt x="798648" y="447386"/>
                  </a:lnTo>
                  <a:lnTo>
                    <a:pt x="801344" y="400659"/>
                  </a:lnTo>
                  <a:lnTo>
                    <a:pt x="798648" y="353933"/>
                  </a:lnTo>
                  <a:lnTo>
                    <a:pt x="790762" y="308789"/>
                  </a:lnTo>
                  <a:lnTo>
                    <a:pt x="777985" y="265531"/>
                  </a:lnTo>
                  <a:lnTo>
                    <a:pt x="760619" y="224456"/>
                  </a:lnTo>
                  <a:lnTo>
                    <a:pt x="738964" y="185867"/>
                  </a:lnTo>
                  <a:lnTo>
                    <a:pt x="713321" y="150064"/>
                  </a:lnTo>
                  <a:lnTo>
                    <a:pt x="683990" y="117348"/>
                  </a:lnTo>
                  <a:lnTo>
                    <a:pt x="651272" y="88018"/>
                  </a:lnTo>
                  <a:lnTo>
                    <a:pt x="615467" y="62376"/>
                  </a:lnTo>
                  <a:lnTo>
                    <a:pt x="576877" y="40722"/>
                  </a:lnTo>
                  <a:lnTo>
                    <a:pt x="535802" y="23357"/>
                  </a:lnTo>
                  <a:lnTo>
                    <a:pt x="492542" y="10581"/>
                  </a:lnTo>
                  <a:lnTo>
                    <a:pt x="447399" y="2695"/>
                  </a:lnTo>
                  <a:lnTo>
                    <a:pt x="400672" y="0"/>
                  </a:lnTo>
                  <a:close/>
                </a:path>
              </a:pathLst>
            </a:custGeom>
            <a:solidFill>
              <a:srgbClr val="0E5C77">
                <a:alpha val="23999"/>
              </a:srgbClr>
            </a:solidFill>
          </p:spPr>
          <p:txBody>
            <a:bodyPr wrap="square" lIns="0" tIns="0" rIns="0" bIns="0" rtlCol="0"/>
            <a:lstStyle/>
            <a:p>
              <a:endParaRPr/>
            </a:p>
          </p:txBody>
        </p:sp>
        <p:sp>
          <p:nvSpPr>
            <p:cNvPr id="23" name="object 10">
              <a:extLst>
                <a:ext uri="{FF2B5EF4-FFF2-40B4-BE49-F238E27FC236}">
                  <a16:creationId xmlns:a16="http://schemas.microsoft.com/office/drawing/2014/main" id="{E0B7C2DB-A4D1-95C8-95C5-D97562B895E0}"/>
                </a:ext>
              </a:extLst>
            </p:cNvPr>
            <p:cNvSpPr/>
            <p:nvPr/>
          </p:nvSpPr>
          <p:spPr>
            <a:xfrm>
              <a:off x="1979925" y="4720897"/>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2"/>
                  </a:lnTo>
                  <a:lnTo>
                    <a:pt x="117354" y="117352"/>
                  </a:lnTo>
                  <a:lnTo>
                    <a:pt x="88023" y="150070"/>
                  </a:lnTo>
                  <a:lnTo>
                    <a:pt x="62379" y="185873"/>
                  </a:lnTo>
                  <a:lnTo>
                    <a:pt x="40724" y="224462"/>
                  </a:lnTo>
                  <a:lnTo>
                    <a:pt x="23358" y="265536"/>
                  </a:lnTo>
                  <a:lnTo>
                    <a:pt x="10582" y="308793"/>
                  </a:lnTo>
                  <a:lnTo>
                    <a:pt x="2695" y="353935"/>
                  </a:lnTo>
                  <a:lnTo>
                    <a:pt x="0" y="400659"/>
                  </a:lnTo>
                  <a:lnTo>
                    <a:pt x="2695" y="447386"/>
                  </a:lnTo>
                  <a:lnTo>
                    <a:pt x="10582" y="492529"/>
                  </a:lnTo>
                  <a:lnTo>
                    <a:pt x="23358" y="535789"/>
                  </a:lnTo>
                  <a:lnTo>
                    <a:pt x="40724" y="576864"/>
                  </a:lnTo>
                  <a:lnTo>
                    <a:pt x="62379" y="615455"/>
                  </a:lnTo>
                  <a:lnTo>
                    <a:pt x="88023" y="651259"/>
                  </a:lnTo>
                  <a:lnTo>
                    <a:pt x="117354" y="683977"/>
                  </a:lnTo>
                  <a:lnTo>
                    <a:pt x="150072" y="713308"/>
                  </a:lnTo>
                  <a:lnTo>
                    <a:pt x="185876" y="738951"/>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1"/>
                  </a:lnTo>
                  <a:lnTo>
                    <a:pt x="651272" y="713308"/>
                  </a:lnTo>
                  <a:lnTo>
                    <a:pt x="683990" y="683977"/>
                  </a:lnTo>
                  <a:lnTo>
                    <a:pt x="713321" y="651259"/>
                  </a:lnTo>
                  <a:lnTo>
                    <a:pt x="738964" y="615455"/>
                  </a:lnTo>
                  <a:lnTo>
                    <a:pt x="760619" y="576864"/>
                  </a:lnTo>
                  <a:lnTo>
                    <a:pt x="777985" y="535789"/>
                  </a:lnTo>
                  <a:lnTo>
                    <a:pt x="790762" y="492529"/>
                  </a:lnTo>
                  <a:lnTo>
                    <a:pt x="798648" y="447386"/>
                  </a:lnTo>
                  <a:lnTo>
                    <a:pt x="801344" y="400659"/>
                  </a:lnTo>
                  <a:lnTo>
                    <a:pt x="798648" y="353935"/>
                  </a:lnTo>
                  <a:lnTo>
                    <a:pt x="790762" y="308793"/>
                  </a:lnTo>
                  <a:lnTo>
                    <a:pt x="777985" y="265536"/>
                  </a:lnTo>
                  <a:lnTo>
                    <a:pt x="760619" y="224462"/>
                  </a:lnTo>
                  <a:lnTo>
                    <a:pt x="738964" y="185873"/>
                  </a:lnTo>
                  <a:lnTo>
                    <a:pt x="713321" y="150070"/>
                  </a:lnTo>
                  <a:lnTo>
                    <a:pt x="683990" y="117352"/>
                  </a:lnTo>
                  <a:lnTo>
                    <a:pt x="651272" y="88022"/>
                  </a:lnTo>
                  <a:lnTo>
                    <a:pt x="615467" y="62379"/>
                  </a:lnTo>
                  <a:lnTo>
                    <a:pt x="576877" y="40724"/>
                  </a:lnTo>
                  <a:lnTo>
                    <a:pt x="535802" y="23358"/>
                  </a:lnTo>
                  <a:lnTo>
                    <a:pt x="492542" y="10582"/>
                  </a:lnTo>
                  <a:lnTo>
                    <a:pt x="447399" y="2695"/>
                  </a:lnTo>
                  <a:lnTo>
                    <a:pt x="400672" y="0"/>
                  </a:lnTo>
                  <a:close/>
                </a:path>
              </a:pathLst>
            </a:custGeom>
            <a:solidFill>
              <a:srgbClr val="0E5C77">
                <a:alpha val="23999"/>
              </a:srgbClr>
            </a:solidFill>
          </p:spPr>
          <p:txBody>
            <a:bodyPr wrap="square" lIns="0" tIns="0" rIns="0" bIns="0" rtlCol="0"/>
            <a:lstStyle/>
            <a:p>
              <a:endParaRPr/>
            </a:p>
          </p:txBody>
        </p:sp>
      </p:grpSp>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35724" y="6114954"/>
            <a:ext cx="4929352" cy="365125"/>
          </a:xfrm>
          <a:prstGeom prst="rect">
            <a:avLst/>
          </a:prstGeom>
        </p:spPr>
        <p:txBody>
          <a:bodyPr/>
          <a:lstStyle>
            <a:lvl1pPr>
              <a:defRPr sz="1400">
                <a:solidFill>
                  <a:schemeClr val="tx2"/>
                </a:solidFill>
              </a:defRPr>
            </a:lvl1pPr>
          </a:lstStyle>
          <a:p>
            <a:endParaRPr lang="en-GB" dirty="0"/>
          </a:p>
        </p:txBody>
      </p:sp>
      <p:sp>
        <p:nvSpPr>
          <p:cNvPr id="2" name="Picture Placeholder 2">
            <a:extLst>
              <a:ext uri="{FF2B5EF4-FFF2-40B4-BE49-F238E27FC236}">
                <a16:creationId xmlns:a16="http://schemas.microsoft.com/office/drawing/2014/main" id="{8C7B287D-6B69-02D5-6050-7FEFF483FD05}"/>
              </a:ext>
            </a:extLst>
          </p:cNvPr>
          <p:cNvSpPr>
            <a:spLocks noGrp="1"/>
          </p:cNvSpPr>
          <p:nvPr>
            <p:ph type="pic" idx="10"/>
          </p:nvPr>
        </p:nvSpPr>
        <p:spPr>
          <a:xfrm>
            <a:off x="6254500" y="624086"/>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Tree>
    <p:extLst>
      <p:ext uri="{BB962C8B-B14F-4D97-AF65-F5344CB8AC3E}">
        <p14:creationId xmlns:p14="http://schemas.microsoft.com/office/powerpoint/2010/main" val="2247772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bg object 16">
            <a:extLst>
              <a:ext uri="{FF2B5EF4-FFF2-40B4-BE49-F238E27FC236}">
                <a16:creationId xmlns:a16="http://schemas.microsoft.com/office/drawing/2014/main" id="{1C1A809C-5CEA-8589-BF5A-DB5080671874}"/>
              </a:ext>
            </a:extLst>
          </p:cNvPr>
          <p:cNvSpPr/>
          <p:nvPr userDrawn="1"/>
        </p:nvSpPr>
        <p:spPr>
          <a:xfrm>
            <a:off x="0" y="0"/>
            <a:ext cx="12196036"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rgbClr val="000000"/>
          </a:solidFill>
        </p:spPr>
        <p:txBody>
          <a:bodyPr wrap="square" lIns="0" tIns="0" rIns="0" bIns="0" rtlCol="0"/>
          <a:lstStyle/>
          <a:p>
            <a:endParaRPr/>
          </a:p>
        </p:txBody>
      </p:sp>
      <p:sp>
        <p:nvSpPr>
          <p:cNvPr id="14" name="bg object 22">
            <a:extLst>
              <a:ext uri="{FF2B5EF4-FFF2-40B4-BE49-F238E27FC236}">
                <a16:creationId xmlns:a16="http://schemas.microsoft.com/office/drawing/2014/main" id="{C101554C-03ED-353A-FA67-D4D1210D0670}"/>
              </a:ext>
            </a:extLst>
          </p:cNvPr>
          <p:cNvSpPr/>
          <p:nvPr userDrawn="1"/>
        </p:nvSpPr>
        <p:spPr>
          <a:xfrm>
            <a:off x="7798070" y="0"/>
            <a:ext cx="4398117"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00AFFF">
              <a:alpha val="25000"/>
            </a:srgbClr>
          </a:solidFill>
        </p:spPr>
        <p:txBody>
          <a:bodyPr wrap="square" lIns="0" tIns="0" rIns="0" bIns="0" rtlCol="0"/>
          <a:lstStyle/>
          <a:p>
            <a:endParaRPr/>
          </a:p>
        </p:txBody>
      </p:sp>
      <p:grpSp>
        <p:nvGrpSpPr>
          <p:cNvPr id="15" name="Group 14">
            <a:extLst>
              <a:ext uri="{FF2B5EF4-FFF2-40B4-BE49-F238E27FC236}">
                <a16:creationId xmlns:a16="http://schemas.microsoft.com/office/drawing/2014/main" id="{8E7AA6FE-7EC6-165D-2085-FCFB844B5CC6}"/>
              </a:ext>
            </a:extLst>
          </p:cNvPr>
          <p:cNvGrpSpPr/>
          <p:nvPr userDrawn="1"/>
        </p:nvGrpSpPr>
        <p:grpSpPr>
          <a:xfrm>
            <a:off x="0" y="4184585"/>
            <a:ext cx="2767043" cy="2671139"/>
            <a:chOff x="0" y="4184585"/>
            <a:chExt cx="2767043" cy="2671139"/>
          </a:xfrm>
        </p:grpSpPr>
        <p:sp>
          <p:nvSpPr>
            <p:cNvPr id="16" name="bg object 23">
              <a:extLst>
                <a:ext uri="{FF2B5EF4-FFF2-40B4-BE49-F238E27FC236}">
                  <a16:creationId xmlns:a16="http://schemas.microsoft.com/office/drawing/2014/main" id="{B0BECB1F-ECBC-8769-E3C7-16E2F1025215}"/>
                </a:ext>
              </a:extLst>
            </p:cNvPr>
            <p:cNvSpPr/>
            <p:nvPr/>
          </p:nvSpPr>
          <p:spPr>
            <a:xfrm>
              <a:off x="112905" y="6434855"/>
              <a:ext cx="625748" cy="229752"/>
            </a:xfrm>
            <a:custGeom>
              <a:avLst/>
              <a:gdLst/>
              <a:ahLst/>
              <a:cxnLst/>
              <a:rect l="l" t="t" r="r" b="b"/>
              <a:pathLst>
                <a:path w="688975" h="253365">
                  <a:moveTo>
                    <a:pt x="562178" y="0"/>
                  </a:moveTo>
                  <a:lnTo>
                    <a:pt x="126657" y="0"/>
                  </a:lnTo>
                  <a:lnTo>
                    <a:pt x="77340" y="9955"/>
                  </a:lnTo>
                  <a:lnTo>
                    <a:pt x="37082" y="37104"/>
                  </a:lnTo>
                  <a:lnTo>
                    <a:pt x="9947" y="77372"/>
                  </a:lnTo>
                  <a:lnTo>
                    <a:pt x="0" y="126682"/>
                  </a:lnTo>
                  <a:lnTo>
                    <a:pt x="9947" y="175992"/>
                  </a:lnTo>
                  <a:lnTo>
                    <a:pt x="37082" y="216260"/>
                  </a:lnTo>
                  <a:lnTo>
                    <a:pt x="77340" y="243409"/>
                  </a:lnTo>
                  <a:lnTo>
                    <a:pt x="126657" y="253365"/>
                  </a:lnTo>
                  <a:lnTo>
                    <a:pt x="562178" y="253365"/>
                  </a:lnTo>
                  <a:lnTo>
                    <a:pt x="611495" y="243409"/>
                  </a:lnTo>
                  <a:lnTo>
                    <a:pt x="651752" y="216260"/>
                  </a:lnTo>
                  <a:lnTo>
                    <a:pt x="678887" y="175992"/>
                  </a:lnTo>
                  <a:lnTo>
                    <a:pt x="688835" y="126682"/>
                  </a:lnTo>
                  <a:lnTo>
                    <a:pt x="678887" y="77372"/>
                  </a:lnTo>
                  <a:lnTo>
                    <a:pt x="651752" y="37104"/>
                  </a:lnTo>
                  <a:lnTo>
                    <a:pt x="611495" y="9955"/>
                  </a:lnTo>
                  <a:lnTo>
                    <a:pt x="562178" y="0"/>
                  </a:lnTo>
                  <a:close/>
                </a:path>
              </a:pathLst>
            </a:custGeom>
            <a:solidFill>
              <a:srgbClr val="00AFFF">
                <a:alpha val="25000"/>
              </a:srgbClr>
            </a:solidFill>
          </p:spPr>
          <p:txBody>
            <a:bodyPr wrap="square" lIns="0" tIns="0" rIns="0" bIns="0" rtlCol="0"/>
            <a:lstStyle/>
            <a:p>
              <a:endParaRPr/>
            </a:p>
          </p:txBody>
        </p:sp>
        <p:sp>
          <p:nvSpPr>
            <p:cNvPr id="17" name="bg object 24">
              <a:extLst>
                <a:ext uri="{FF2B5EF4-FFF2-40B4-BE49-F238E27FC236}">
                  <a16:creationId xmlns:a16="http://schemas.microsoft.com/office/drawing/2014/main" id="{5A0F166C-5675-4BDF-82C2-1312D3795A30}"/>
                </a:ext>
              </a:extLst>
            </p:cNvPr>
            <p:cNvSpPr/>
            <p:nvPr/>
          </p:nvSpPr>
          <p:spPr>
            <a:xfrm>
              <a:off x="859747" y="5805431"/>
              <a:ext cx="827026" cy="1050293"/>
            </a:xfrm>
            <a:custGeom>
              <a:avLst/>
              <a:gdLst/>
              <a:ahLst/>
              <a:cxnLst/>
              <a:rect l="l" t="t" r="r" b="b"/>
              <a:pathLst>
                <a:path w="910589" h="1158240">
                  <a:moveTo>
                    <a:pt x="291990" y="0"/>
                  </a:moveTo>
                  <a:lnTo>
                    <a:pt x="246330" y="10089"/>
                  </a:lnTo>
                  <a:lnTo>
                    <a:pt x="204131" y="31774"/>
                  </a:lnTo>
                  <a:lnTo>
                    <a:pt x="167817" y="64816"/>
                  </a:lnTo>
                  <a:lnTo>
                    <a:pt x="141493" y="106257"/>
                  </a:lnTo>
                  <a:lnTo>
                    <a:pt x="127449" y="151637"/>
                  </a:lnTo>
                  <a:lnTo>
                    <a:pt x="125461" y="198494"/>
                  </a:lnTo>
                  <a:lnTo>
                    <a:pt x="135309" y="244368"/>
                  </a:lnTo>
                  <a:lnTo>
                    <a:pt x="156770" y="286798"/>
                  </a:lnTo>
                  <a:lnTo>
                    <a:pt x="189623" y="323324"/>
                  </a:lnTo>
                  <a:lnTo>
                    <a:pt x="197954" y="330740"/>
                  </a:lnTo>
                  <a:lnTo>
                    <a:pt x="215065" y="347032"/>
                  </a:lnTo>
                  <a:lnTo>
                    <a:pt x="269445" y="405507"/>
                  </a:lnTo>
                  <a:lnTo>
                    <a:pt x="303623" y="447320"/>
                  </a:lnTo>
                  <a:lnTo>
                    <a:pt x="340399" y="497272"/>
                  </a:lnTo>
                  <a:lnTo>
                    <a:pt x="378225" y="555177"/>
                  </a:lnTo>
                  <a:lnTo>
                    <a:pt x="415557" y="620853"/>
                  </a:lnTo>
                  <a:lnTo>
                    <a:pt x="450850" y="694113"/>
                  </a:lnTo>
                  <a:lnTo>
                    <a:pt x="126657" y="694113"/>
                  </a:lnTo>
                  <a:lnTo>
                    <a:pt x="77340" y="704069"/>
                  </a:lnTo>
                  <a:lnTo>
                    <a:pt x="37082" y="731218"/>
                  </a:lnTo>
                  <a:lnTo>
                    <a:pt x="9947" y="771485"/>
                  </a:lnTo>
                  <a:lnTo>
                    <a:pt x="0" y="820796"/>
                  </a:lnTo>
                  <a:lnTo>
                    <a:pt x="9947" y="870106"/>
                  </a:lnTo>
                  <a:lnTo>
                    <a:pt x="37082" y="910374"/>
                  </a:lnTo>
                  <a:lnTo>
                    <a:pt x="77340" y="937523"/>
                  </a:lnTo>
                  <a:lnTo>
                    <a:pt x="126657" y="947478"/>
                  </a:lnTo>
                  <a:lnTo>
                    <a:pt x="527037" y="947478"/>
                  </a:lnTo>
                  <a:lnTo>
                    <a:pt x="534042" y="994520"/>
                  </a:lnTo>
                  <a:lnTo>
                    <a:pt x="539062" y="1043080"/>
                  </a:lnTo>
                  <a:lnTo>
                    <a:pt x="541939" y="1093149"/>
                  </a:lnTo>
                  <a:lnTo>
                    <a:pt x="542511" y="1144718"/>
                  </a:lnTo>
                  <a:lnTo>
                    <a:pt x="542041" y="1157905"/>
                  </a:lnTo>
                  <a:lnTo>
                    <a:pt x="910242" y="1157905"/>
                  </a:lnTo>
                  <a:lnTo>
                    <a:pt x="909792" y="1082442"/>
                  </a:lnTo>
                  <a:lnTo>
                    <a:pt x="905768" y="1011691"/>
                  </a:lnTo>
                  <a:lnTo>
                    <a:pt x="898533" y="943192"/>
                  </a:lnTo>
                  <a:lnTo>
                    <a:pt x="888342" y="876971"/>
                  </a:lnTo>
                  <a:lnTo>
                    <a:pt x="875454" y="813056"/>
                  </a:lnTo>
                  <a:lnTo>
                    <a:pt x="860125" y="751473"/>
                  </a:lnTo>
                  <a:lnTo>
                    <a:pt x="842612" y="692250"/>
                  </a:lnTo>
                  <a:lnTo>
                    <a:pt x="823173" y="635413"/>
                  </a:lnTo>
                  <a:lnTo>
                    <a:pt x="802063" y="580991"/>
                  </a:lnTo>
                  <a:lnTo>
                    <a:pt x="779541" y="529010"/>
                  </a:lnTo>
                  <a:lnTo>
                    <a:pt x="755862" y="479497"/>
                  </a:lnTo>
                  <a:lnTo>
                    <a:pt x="731285" y="432480"/>
                  </a:lnTo>
                  <a:lnTo>
                    <a:pt x="706066" y="387985"/>
                  </a:lnTo>
                  <a:lnTo>
                    <a:pt x="680461" y="346039"/>
                  </a:lnTo>
                  <a:lnTo>
                    <a:pt x="654729" y="306670"/>
                  </a:lnTo>
                  <a:lnTo>
                    <a:pt x="629126" y="269906"/>
                  </a:lnTo>
                  <a:lnTo>
                    <a:pt x="603908" y="235772"/>
                  </a:lnTo>
                  <a:lnTo>
                    <a:pt x="579334" y="204296"/>
                  </a:lnTo>
                  <a:lnTo>
                    <a:pt x="533142" y="149427"/>
                  </a:lnTo>
                  <a:lnTo>
                    <a:pt x="492605" y="105516"/>
                  </a:lnTo>
                  <a:lnTo>
                    <a:pt x="459780" y="72781"/>
                  </a:lnTo>
                  <a:lnTo>
                    <a:pt x="425488" y="41702"/>
                  </a:lnTo>
                  <a:lnTo>
                    <a:pt x="383993" y="15566"/>
                  </a:lnTo>
                  <a:lnTo>
                    <a:pt x="338686" y="1745"/>
                  </a:lnTo>
                  <a:lnTo>
                    <a:pt x="291990" y="0"/>
                  </a:lnTo>
                  <a:close/>
                </a:path>
              </a:pathLst>
            </a:custGeom>
            <a:solidFill>
              <a:srgbClr val="00AFFF">
                <a:alpha val="25000"/>
              </a:srgbClr>
            </a:solidFill>
          </p:spPr>
          <p:txBody>
            <a:bodyPr wrap="square" lIns="0" tIns="0" rIns="0" bIns="0" rtlCol="0"/>
            <a:lstStyle/>
            <a:p>
              <a:endParaRPr/>
            </a:p>
          </p:txBody>
        </p:sp>
        <p:sp>
          <p:nvSpPr>
            <p:cNvPr id="18" name="bg object 25">
              <a:extLst>
                <a:ext uri="{FF2B5EF4-FFF2-40B4-BE49-F238E27FC236}">
                  <a16:creationId xmlns:a16="http://schemas.microsoft.com/office/drawing/2014/main" id="{F0D9B2C6-6D12-CCA5-00B9-5E51269E9765}"/>
                </a:ext>
              </a:extLst>
            </p:cNvPr>
            <p:cNvSpPr/>
            <p:nvPr/>
          </p:nvSpPr>
          <p:spPr>
            <a:xfrm>
              <a:off x="465830" y="5649760"/>
              <a:ext cx="347766"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0AFFF">
                <a:alpha val="25000"/>
              </a:srgbClr>
            </a:solidFill>
          </p:spPr>
          <p:txBody>
            <a:bodyPr wrap="square" lIns="0" tIns="0" rIns="0" bIns="0" rtlCol="0"/>
            <a:lstStyle/>
            <a:p>
              <a:endParaRPr/>
            </a:p>
          </p:txBody>
        </p:sp>
        <p:sp>
          <p:nvSpPr>
            <p:cNvPr id="19" name="bg object 26">
              <a:extLst>
                <a:ext uri="{FF2B5EF4-FFF2-40B4-BE49-F238E27FC236}">
                  <a16:creationId xmlns:a16="http://schemas.microsoft.com/office/drawing/2014/main" id="{BB04FA2D-05E8-025B-D234-184014DA2606}"/>
                </a:ext>
              </a:extLst>
            </p:cNvPr>
            <p:cNvSpPr/>
            <p:nvPr/>
          </p:nvSpPr>
          <p:spPr>
            <a:xfrm>
              <a:off x="1538145" y="5485645"/>
              <a:ext cx="347766"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09"/>
                  </a:lnTo>
                  <a:lnTo>
                    <a:pt x="377346" y="149756"/>
                  </a:lnTo>
                  <a:lnTo>
                    <a:pt x="362961" y="108857"/>
                  </a:lnTo>
                  <a:lnTo>
                    <a:pt x="340390" y="72778"/>
                  </a:lnTo>
                  <a:lnTo>
                    <a:pt x="310779" y="42687"/>
                  </a:lnTo>
                  <a:lnTo>
                    <a:pt x="275279" y="19749"/>
                  </a:lnTo>
                  <a:lnTo>
                    <a:pt x="235035" y="5131"/>
                  </a:lnTo>
                  <a:lnTo>
                    <a:pt x="191198" y="0"/>
                  </a:lnTo>
                  <a:close/>
                </a:path>
              </a:pathLst>
            </a:custGeom>
            <a:solidFill>
              <a:srgbClr val="00AFFF">
                <a:alpha val="25000"/>
              </a:srgbClr>
            </a:solidFill>
          </p:spPr>
          <p:txBody>
            <a:bodyPr wrap="square" lIns="0" tIns="0" rIns="0" bIns="0" rtlCol="0"/>
            <a:lstStyle/>
            <a:p>
              <a:endParaRPr/>
            </a:p>
          </p:txBody>
        </p:sp>
        <p:sp>
          <p:nvSpPr>
            <p:cNvPr id="20" name="bg object 27">
              <a:extLst>
                <a:ext uri="{FF2B5EF4-FFF2-40B4-BE49-F238E27FC236}">
                  <a16:creationId xmlns:a16="http://schemas.microsoft.com/office/drawing/2014/main" id="{C7C47A63-8503-302D-EEC1-8F321F81D4F4}"/>
                </a:ext>
              </a:extLst>
            </p:cNvPr>
            <p:cNvSpPr/>
            <p:nvPr/>
          </p:nvSpPr>
          <p:spPr>
            <a:xfrm>
              <a:off x="1413231" y="4884901"/>
              <a:ext cx="347766"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9" y="383488"/>
                  </a:lnTo>
                  <a:lnTo>
                    <a:pt x="275284" y="368870"/>
                  </a:lnTo>
                  <a:lnTo>
                    <a:pt x="310785" y="345932"/>
                  </a:lnTo>
                  <a:lnTo>
                    <a:pt x="340394" y="315841"/>
                  </a:lnTo>
                  <a:lnTo>
                    <a:pt x="362964" y="279762"/>
                  </a:lnTo>
                  <a:lnTo>
                    <a:pt x="377347" y="238863"/>
                  </a:lnTo>
                  <a:lnTo>
                    <a:pt x="382397" y="194310"/>
                  </a:lnTo>
                  <a:lnTo>
                    <a:pt x="377347" y="149756"/>
                  </a:lnTo>
                  <a:lnTo>
                    <a:pt x="362964" y="108857"/>
                  </a:lnTo>
                  <a:lnTo>
                    <a:pt x="340394" y="72778"/>
                  </a:lnTo>
                  <a:lnTo>
                    <a:pt x="310785" y="42687"/>
                  </a:lnTo>
                  <a:lnTo>
                    <a:pt x="275284" y="19749"/>
                  </a:lnTo>
                  <a:lnTo>
                    <a:pt x="235039" y="5131"/>
                  </a:lnTo>
                  <a:lnTo>
                    <a:pt x="191198" y="0"/>
                  </a:lnTo>
                  <a:close/>
                </a:path>
              </a:pathLst>
            </a:custGeom>
            <a:solidFill>
              <a:srgbClr val="00AFFF">
                <a:alpha val="25000"/>
              </a:srgbClr>
            </a:solidFill>
          </p:spPr>
          <p:txBody>
            <a:bodyPr wrap="square" lIns="0" tIns="0" rIns="0" bIns="0" rtlCol="0"/>
            <a:lstStyle/>
            <a:p>
              <a:endParaRPr/>
            </a:p>
          </p:txBody>
        </p:sp>
        <p:sp>
          <p:nvSpPr>
            <p:cNvPr id="21" name="bg object 28">
              <a:extLst>
                <a:ext uri="{FF2B5EF4-FFF2-40B4-BE49-F238E27FC236}">
                  <a16:creationId xmlns:a16="http://schemas.microsoft.com/office/drawing/2014/main" id="{5964C189-B02F-4F4E-319E-E3C3858E0426}"/>
                </a:ext>
              </a:extLst>
            </p:cNvPr>
            <p:cNvSpPr/>
            <p:nvPr/>
          </p:nvSpPr>
          <p:spPr>
            <a:xfrm>
              <a:off x="745586" y="5027755"/>
              <a:ext cx="416397" cy="422651"/>
            </a:xfrm>
            <a:custGeom>
              <a:avLst/>
              <a:gdLst/>
              <a:ahLst/>
              <a:cxnLst/>
              <a:rect l="l" t="t" r="r" b="b"/>
              <a:pathLst>
                <a:path w="458469" h="466089">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0AFFF">
                <a:alpha val="25000"/>
              </a:srgbClr>
            </a:solidFill>
          </p:spPr>
          <p:txBody>
            <a:bodyPr wrap="square" lIns="0" tIns="0" rIns="0" bIns="0" rtlCol="0"/>
            <a:lstStyle/>
            <a:p>
              <a:endParaRPr/>
            </a:p>
          </p:txBody>
        </p:sp>
        <p:sp>
          <p:nvSpPr>
            <p:cNvPr id="22" name="bg object 29">
              <a:extLst>
                <a:ext uri="{FF2B5EF4-FFF2-40B4-BE49-F238E27FC236}">
                  <a16:creationId xmlns:a16="http://schemas.microsoft.com/office/drawing/2014/main" id="{AEB47A71-CFC8-15A6-BEFC-708022A4AF5E}"/>
                </a:ext>
              </a:extLst>
            </p:cNvPr>
            <p:cNvSpPr/>
            <p:nvPr/>
          </p:nvSpPr>
          <p:spPr>
            <a:xfrm>
              <a:off x="2123992" y="5971316"/>
              <a:ext cx="643051" cy="652403"/>
            </a:xfrm>
            <a:custGeom>
              <a:avLst/>
              <a:gdLst/>
              <a:ahLst/>
              <a:cxnLst/>
              <a:rect l="l" t="t" r="r" b="b"/>
              <a:pathLst>
                <a:path w="708025" h="719454">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3230" y="408453"/>
                  </a:lnTo>
                  <a:lnTo>
                    <a:pt x="12641" y="455260"/>
                  </a:lnTo>
                  <a:lnTo>
                    <a:pt x="27811" y="499643"/>
                  </a:lnTo>
                  <a:lnTo>
                    <a:pt x="48317" y="541173"/>
                  </a:lnTo>
                  <a:lnTo>
                    <a:pt x="73739" y="579422"/>
                  </a:lnTo>
                  <a:lnTo>
                    <a:pt x="103654" y="613962"/>
                  </a:lnTo>
                  <a:lnTo>
                    <a:pt x="137641" y="644364"/>
                  </a:lnTo>
                  <a:lnTo>
                    <a:pt x="175278" y="670199"/>
                  </a:lnTo>
                  <a:lnTo>
                    <a:pt x="216144" y="691039"/>
                  </a:lnTo>
                  <a:lnTo>
                    <a:pt x="259817" y="706455"/>
                  </a:lnTo>
                  <a:lnTo>
                    <a:pt x="305876" y="716019"/>
                  </a:lnTo>
                  <a:lnTo>
                    <a:pt x="353898" y="719302"/>
                  </a:lnTo>
                  <a:lnTo>
                    <a:pt x="401920" y="716019"/>
                  </a:lnTo>
                  <a:lnTo>
                    <a:pt x="447978" y="706455"/>
                  </a:lnTo>
                  <a:lnTo>
                    <a:pt x="491651" y="691039"/>
                  </a:lnTo>
                  <a:lnTo>
                    <a:pt x="532517" y="670199"/>
                  </a:lnTo>
                  <a:lnTo>
                    <a:pt x="570155" y="644364"/>
                  </a:lnTo>
                  <a:lnTo>
                    <a:pt x="604142" y="613962"/>
                  </a:lnTo>
                  <a:lnTo>
                    <a:pt x="634057" y="579422"/>
                  </a:lnTo>
                  <a:lnTo>
                    <a:pt x="659479" y="541173"/>
                  </a:lnTo>
                  <a:lnTo>
                    <a:pt x="679985" y="499643"/>
                  </a:lnTo>
                  <a:lnTo>
                    <a:pt x="695154" y="455260"/>
                  </a:lnTo>
                  <a:lnTo>
                    <a:pt x="704565" y="408453"/>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0AFFF">
                <a:alpha val="25000"/>
              </a:srgbClr>
            </a:solidFill>
          </p:spPr>
          <p:txBody>
            <a:bodyPr wrap="square" lIns="0" tIns="0" rIns="0" bIns="0" rtlCol="0"/>
            <a:lstStyle/>
            <a:p>
              <a:endParaRPr/>
            </a:p>
          </p:txBody>
        </p:sp>
        <p:sp>
          <p:nvSpPr>
            <p:cNvPr id="23" name="bg object 30">
              <a:extLst>
                <a:ext uri="{FF2B5EF4-FFF2-40B4-BE49-F238E27FC236}">
                  <a16:creationId xmlns:a16="http://schemas.microsoft.com/office/drawing/2014/main" id="{746867FF-9D81-E86C-14D3-BA25BF17E6C5}"/>
                </a:ext>
              </a:extLst>
            </p:cNvPr>
            <p:cNvSpPr/>
            <p:nvPr/>
          </p:nvSpPr>
          <p:spPr>
            <a:xfrm>
              <a:off x="528270" y="4184585"/>
              <a:ext cx="536933"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5"/>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5"/>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0AFFF">
                <a:alpha val="25000"/>
              </a:srgbClr>
            </a:solidFill>
          </p:spPr>
          <p:txBody>
            <a:bodyPr wrap="square" lIns="0" tIns="0" rIns="0" bIns="0" rtlCol="0"/>
            <a:lstStyle/>
            <a:p>
              <a:endParaRPr/>
            </a:p>
          </p:txBody>
        </p:sp>
        <p:sp>
          <p:nvSpPr>
            <p:cNvPr id="24" name="bg object 31">
              <a:extLst>
                <a:ext uri="{FF2B5EF4-FFF2-40B4-BE49-F238E27FC236}">
                  <a16:creationId xmlns:a16="http://schemas.microsoft.com/office/drawing/2014/main" id="{612BE240-184A-F95D-4205-673C737C18BE}"/>
                </a:ext>
              </a:extLst>
            </p:cNvPr>
            <p:cNvSpPr/>
            <p:nvPr/>
          </p:nvSpPr>
          <p:spPr>
            <a:xfrm>
              <a:off x="0" y="4190048"/>
              <a:ext cx="326428" cy="1775824"/>
            </a:xfrm>
            <a:custGeom>
              <a:avLst/>
              <a:gdLst/>
              <a:ahLst/>
              <a:cxnLst/>
              <a:rect l="l" t="t" r="r" b="b"/>
              <a:pathLst>
                <a:path w="359410" h="1958340">
                  <a:moveTo>
                    <a:pt x="0" y="0"/>
                  </a:moveTo>
                  <a:lnTo>
                    <a:pt x="0" y="1957935"/>
                  </a:lnTo>
                  <a:lnTo>
                    <a:pt x="27343" y="1918542"/>
                  </a:lnTo>
                  <a:lnTo>
                    <a:pt x="53873" y="1878921"/>
                  </a:lnTo>
                  <a:lnTo>
                    <a:pt x="79503" y="1839152"/>
                  </a:lnTo>
                  <a:lnTo>
                    <a:pt x="104202" y="1799230"/>
                  </a:lnTo>
                  <a:lnTo>
                    <a:pt x="127941" y="1759153"/>
                  </a:lnTo>
                  <a:lnTo>
                    <a:pt x="150691" y="1718918"/>
                  </a:lnTo>
                  <a:lnTo>
                    <a:pt x="172420" y="1678522"/>
                  </a:lnTo>
                  <a:lnTo>
                    <a:pt x="193101" y="1637961"/>
                  </a:lnTo>
                  <a:lnTo>
                    <a:pt x="212701" y="1597233"/>
                  </a:lnTo>
                  <a:lnTo>
                    <a:pt x="231193" y="1556334"/>
                  </a:lnTo>
                  <a:lnTo>
                    <a:pt x="248546" y="1515262"/>
                  </a:lnTo>
                  <a:lnTo>
                    <a:pt x="264730" y="1474013"/>
                  </a:lnTo>
                  <a:lnTo>
                    <a:pt x="279716" y="1432583"/>
                  </a:lnTo>
                  <a:lnTo>
                    <a:pt x="293473" y="1390971"/>
                  </a:lnTo>
                  <a:lnTo>
                    <a:pt x="305972" y="1349173"/>
                  </a:lnTo>
                  <a:lnTo>
                    <a:pt x="317182" y="1307186"/>
                  </a:lnTo>
                  <a:lnTo>
                    <a:pt x="327075" y="1265006"/>
                  </a:lnTo>
                  <a:lnTo>
                    <a:pt x="335620" y="1222631"/>
                  </a:lnTo>
                  <a:lnTo>
                    <a:pt x="342788" y="1180057"/>
                  </a:lnTo>
                  <a:lnTo>
                    <a:pt x="348549" y="1137282"/>
                  </a:lnTo>
                  <a:lnTo>
                    <a:pt x="355702" y="1059942"/>
                  </a:lnTo>
                  <a:lnTo>
                    <a:pt x="358873" y="984771"/>
                  </a:lnTo>
                  <a:lnTo>
                    <a:pt x="358318" y="911798"/>
                  </a:lnTo>
                  <a:lnTo>
                    <a:pt x="354295" y="841048"/>
                  </a:lnTo>
                  <a:lnTo>
                    <a:pt x="347060" y="772550"/>
                  </a:lnTo>
                  <a:lnTo>
                    <a:pt x="336870" y="706330"/>
                  </a:lnTo>
                  <a:lnTo>
                    <a:pt x="323983" y="642415"/>
                  </a:lnTo>
                  <a:lnTo>
                    <a:pt x="308655" y="580833"/>
                  </a:lnTo>
                  <a:lnTo>
                    <a:pt x="291143" y="521610"/>
                  </a:lnTo>
                  <a:lnTo>
                    <a:pt x="271705" y="464775"/>
                  </a:lnTo>
                  <a:lnTo>
                    <a:pt x="250596" y="410353"/>
                  </a:lnTo>
                  <a:lnTo>
                    <a:pt x="228075" y="358372"/>
                  </a:lnTo>
                  <a:lnTo>
                    <a:pt x="204398" y="308860"/>
                  </a:lnTo>
                  <a:lnTo>
                    <a:pt x="179822" y="261843"/>
                  </a:lnTo>
                  <a:lnTo>
                    <a:pt x="154604" y="217348"/>
                  </a:lnTo>
                  <a:lnTo>
                    <a:pt x="129001" y="175403"/>
                  </a:lnTo>
                  <a:lnTo>
                    <a:pt x="103270" y="136034"/>
                  </a:lnTo>
                  <a:lnTo>
                    <a:pt x="77668" y="99270"/>
                  </a:lnTo>
                  <a:lnTo>
                    <a:pt x="52451" y="65136"/>
                  </a:lnTo>
                  <a:lnTo>
                    <a:pt x="27878" y="33660"/>
                  </a:lnTo>
                  <a:lnTo>
                    <a:pt x="0" y="0"/>
                  </a:lnTo>
                  <a:close/>
                </a:path>
              </a:pathLst>
            </a:custGeom>
            <a:solidFill>
              <a:srgbClr val="00AFFF">
                <a:alpha val="25000"/>
              </a:srgbClr>
            </a:solidFill>
          </p:spPr>
          <p:txBody>
            <a:bodyPr wrap="square" lIns="0" tIns="0" rIns="0" bIns="0" rtlCol="0"/>
            <a:lstStyle/>
            <a:p>
              <a:endParaRPr/>
            </a:p>
          </p:txBody>
        </p:sp>
      </p:grpSp>
      <p:sp>
        <p:nvSpPr>
          <p:cNvPr id="2" name="Title 1">
            <a:extLst>
              <a:ext uri="{FF2B5EF4-FFF2-40B4-BE49-F238E27FC236}">
                <a16:creationId xmlns:a16="http://schemas.microsoft.com/office/drawing/2014/main" id="{C650ED17-E3D9-4121-6A80-931E191258B6}"/>
              </a:ext>
            </a:extLst>
          </p:cNvPr>
          <p:cNvSpPr>
            <a:spLocks noGrp="1"/>
          </p:cNvSpPr>
          <p:nvPr>
            <p:ph type="ctrTitle"/>
          </p:nvPr>
        </p:nvSpPr>
        <p:spPr>
          <a:xfrm>
            <a:off x="1390559" y="1589518"/>
            <a:ext cx="6384840" cy="1655762"/>
          </a:xfrm>
        </p:spPr>
        <p:txBody>
          <a:bodyPr anchor="b">
            <a:normAutofit/>
          </a:bodyPr>
          <a:lstStyle>
            <a:lvl1pPr algn="l">
              <a:defRPr sz="5400">
                <a:solidFill>
                  <a:schemeClr val="bg1"/>
                </a:solidFill>
                <a:latin typeface="Quicksand" pitchFamily="2" charset="0"/>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3F450364-A7A7-5137-B495-A7AC34AB67C1}"/>
              </a:ext>
            </a:extLst>
          </p:cNvPr>
          <p:cNvSpPr>
            <a:spLocks noGrp="1"/>
          </p:cNvSpPr>
          <p:nvPr>
            <p:ph type="subTitle" idx="1"/>
          </p:nvPr>
        </p:nvSpPr>
        <p:spPr>
          <a:xfrm>
            <a:off x="1367888" y="3602038"/>
            <a:ext cx="6384840" cy="1127847"/>
          </a:xfrm>
          <a:prstGeom prst="rect">
            <a:avLst/>
          </a:prstGeom>
        </p:spPr>
        <p:txBody>
          <a:bodyPr/>
          <a:lstStyle>
            <a:lvl1pPr marL="0" indent="0" algn="l">
              <a:buNone/>
              <a:defRPr sz="2400">
                <a:solidFill>
                  <a:schemeClr val="tx2"/>
                </a:solidFill>
                <a:latin typeface="Quicksand"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6EE016D5-6D8A-ABCA-3F32-19AB5ECD7A09}"/>
              </a:ext>
            </a:extLst>
          </p:cNvPr>
          <p:cNvSpPr>
            <a:spLocks noGrp="1"/>
          </p:cNvSpPr>
          <p:nvPr>
            <p:ph type="ftr" sz="quarter" idx="11"/>
          </p:nvPr>
        </p:nvSpPr>
        <p:spPr>
          <a:xfrm>
            <a:off x="1406931" y="334197"/>
            <a:ext cx="5740399" cy="365125"/>
          </a:xfrm>
          <a:prstGeom prst="rect">
            <a:avLst/>
          </a:prstGeom>
        </p:spPr>
        <p:txBody>
          <a:bodyPr/>
          <a:lstStyle>
            <a:lvl1pPr>
              <a:defRPr sz="1400"/>
            </a:lvl1pPr>
          </a:lstStyle>
          <a:p>
            <a:r>
              <a:rPr lang="en-GB" dirty="0"/>
              <a:t>Presenter names and organisations</a:t>
            </a:r>
          </a:p>
          <a:p>
            <a:endParaRPr lang="en-GB" dirty="0"/>
          </a:p>
        </p:txBody>
      </p:sp>
      <p:grpSp>
        <p:nvGrpSpPr>
          <p:cNvPr id="8" name="Group 7">
            <a:extLst>
              <a:ext uri="{FF2B5EF4-FFF2-40B4-BE49-F238E27FC236}">
                <a16:creationId xmlns:a16="http://schemas.microsoft.com/office/drawing/2014/main" id="{ED61F235-EDD6-AB74-9C26-D2589D0B0BF5}"/>
              </a:ext>
            </a:extLst>
          </p:cNvPr>
          <p:cNvGrpSpPr/>
          <p:nvPr userDrawn="1"/>
        </p:nvGrpSpPr>
        <p:grpSpPr>
          <a:xfrm>
            <a:off x="9768269" y="5263373"/>
            <a:ext cx="1969708" cy="1135284"/>
            <a:chOff x="9768269" y="5263373"/>
            <a:chExt cx="1969708" cy="1135284"/>
          </a:xfrm>
        </p:grpSpPr>
        <p:sp>
          <p:nvSpPr>
            <p:cNvPr id="9" name="bg object 17">
              <a:extLst>
                <a:ext uri="{FF2B5EF4-FFF2-40B4-BE49-F238E27FC236}">
                  <a16:creationId xmlns:a16="http://schemas.microsoft.com/office/drawing/2014/main" id="{B1A475EC-8DC6-2777-9270-716381F7DA64}"/>
                </a:ext>
              </a:extLst>
            </p:cNvPr>
            <p:cNvSpPr/>
            <p:nvPr/>
          </p:nvSpPr>
          <p:spPr>
            <a:xfrm>
              <a:off x="11351110" y="6342803"/>
              <a:ext cx="232420" cy="55854"/>
            </a:xfrm>
            <a:custGeom>
              <a:avLst/>
              <a:gdLst/>
              <a:ahLst/>
              <a:cxnLst/>
              <a:rect l="l" t="t" r="r" b="b"/>
              <a:pathLst>
                <a:path w="255904" h="61595">
                  <a:moveTo>
                    <a:pt x="45491" y="54190"/>
                  </a:moveTo>
                  <a:lnTo>
                    <a:pt x="43802" y="52768"/>
                  </a:lnTo>
                  <a:lnTo>
                    <a:pt x="9245" y="52768"/>
                  </a:lnTo>
                  <a:lnTo>
                    <a:pt x="9245" y="44780"/>
                  </a:lnTo>
                  <a:lnTo>
                    <a:pt x="14655" y="41402"/>
                  </a:lnTo>
                  <a:lnTo>
                    <a:pt x="26657" y="35267"/>
                  </a:lnTo>
                  <a:lnTo>
                    <a:pt x="34874" y="30670"/>
                  </a:lnTo>
                  <a:lnTo>
                    <a:pt x="40576" y="26225"/>
                  </a:lnTo>
                  <a:lnTo>
                    <a:pt x="43891" y="21399"/>
                  </a:lnTo>
                  <a:lnTo>
                    <a:pt x="44958" y="15633"/>
                  </a:lnTo>
                  <a:lnTo>
                    <a:pt x="43383" y="8851"/>
                  </a:lnTo>
                  <a:lnTo>
                    <a:pt x="38976" y="3962"/>
                  </a:lnTo>
                  <a:lnTo>
                    <a:pt x="32181" y="1003"/>
                  </a:lnTo>
                  <a:lnTo>
                    <a:pt x="23456" y="0"/>
                  </a:lnTo>
                  <a:lnTo>
                    <a:pt x="18389" y="0"/>
                  </a:lnTo>
                  <a:lnTo>
                    <a:pt x="12979" y="711"/>
                  </a:lnTo>
                  <a:lnTo>
                    <a:pt x="3378" y="5245"/>
                  </a:lnTo>
                  <a:lnTo>
                    <a:pt x="1155" y="7023"/>
                  </a:lnTo>
                  <a:lnTo>
                    <a:pt x="1155" y="11455"/>
                  </a:lnTo>
                  <a:lnTo>
                    <a:pt x="2667" y="13144"/>
                  </a:lnTo>
                  <a:lnTo>
                    <a:pt x="5600" y="13144"/>
                  </a:lnTo>
                  <a:lnTo>
                    <a:pt x="6311" y="12877"/>
                  </a:lnTo>
                  <a:lnTo>
                    <a:pt x="12255" y="8978"/>
                  </a:lnTo>
                  <a:lnTo>
                    <a:pt x="16611" y="7467"/>
                  </a:lnTo>
                  <a:lnTo>
                    <a:pt x="31267" y="7467"/>
                  </a:lnTo>
                  <a:lnTo>
                    <a:pt x="36601" y="10210"/>
                  </a:lnTo>
                  <a:lnTo>
                    <a:pt x="36601" y="21678"/>
                  </a:lnTo>
                  <a:lnTo>
                    <a:pt x="30124" y="24879"/>
                  </a:lnTo>
                  <a:lnTo>
                    <a:pt x="19456" y="30378"/>
                  </a:lnTo>
                  <a:lnTo>
                    <a:pt x="11137" y="35166"/>
                  </a:lnTo>
                  <a:lnTo>
                    <a:pt x="5041" y="40436"/>
                  </a:lnTo>
                  <a:lnTo>
                    <a:pt x="1282" y="47193"/>
                  </a:lnTo>
                  <a:lnTo>
                    <a:pt x="0" y="56413"/>
                  </a:lnTo>
                  <a:lnTo>
                    <a:pt x="0" y="58458"/>
                  </a:lnTo>
                  <a:lnTo>
                    <a:pt x="1600" y="60236"/>
                  </a:lnTo>
                  <a:lnTo>
                    <a:pt x="41757" y="60236"/>
                  </a:lnTo>
                  <a:lnTo>
                    <a:pt x="43802" y="60236"/>
                  </a:lnTo>
                  <a:lnTo>
                    <a:pt x="45491" y="58724"/>
                  </a:lnTo>
                  <a:lnTo>
                    <a:pt x="45491" y="54190"/>
                  </a:lnTo>
                  <a:close/>
                </a:path>
                <a:path w="255904" h="61595">
                  <a:moveTo>
                    <a:pt x="118351" y="30645"/>
                  </a:moveTo>
                  <a:lnTo>
                    <a:pt x="116674" y="19113"/>
                  </a:lnTo>
                  <a:lnTo>
                    <a:pt x="111785" y="9334"/>
                  </a:lnTo>
                  <a:lnTo>
                    <a:pt x="109994" y="7810"/>
                  </a:lnTo>
                  <a:lnTo>
                    <a:pt x="109994" y="30645"/>
                  </a:lnTo>
                  <a:lnTo>
                    <a:pt x="108788" y="39789"/>
                  </a:lnTo>
                  <a:lnTo>
                    <a:pt x="105371" y="47142"/>
                  </a:lnTo>
                  <a:lnTo>
                    <a:pt x="100025" y="52057"/>
                  </a:lnTo>
                  <a:lnTo>
                    <a:pt x="93027" y="53835"/>
                  </a:lnTo>
                  <a:lnTo>
                    <a:pt x="86017" y="52057"/>
                  </a:lnTo>
                  <a:lnTo>
                    <a:pt x="80670" y="47142"/>
                  </a:lnTo>
                  <a:lnTo>
                    <a:pt x="77254" y="39789"/>
                  </a:lnTo>
                  <a:lnTo>
                    <a:pt x="76060" y="30645"/>
                  </a:lnTo>
                  <a:lnTo>
                    <a:pt x="77254" y="21526"/>
                  </a:lnTo>
                  <a:lnTo>
                    <a:pt x="80670" y="14160"/>
                  </a:lnTo>
                  <a:lnTo>
                    <a:pt x="86017" y="9258"/>
                  </a:lnTo>
                  <a:lnTo>
                    <a:pt x="93027" y="7467"/>
                  </a:lnTo>
                  <a:lnTo>
                    <a:pt x="100025" y="9258"/>
                  </a:lnTo>
                  <a:lnTo>
                    <a:pt x="105371" y="14160"/>
                  </a:lnTo>
                  <a:lnTo>
                    <a:pt x="108788" y="21526"/>
                  </a:lnTo>
                  <a:lnTo>
                    <a:pt x="109994" y="30645"/>
                  </a:lnTo>
                  <a:lnTo>
                    <a:pt x="109994" y="7810"/>
                  </a:lnTo>
                  <a:lnTo>
                    <a:pt x="109601" y="7467"/>
                  </a:lnTo>
                  <a:lnTo>
                    <a:pt x="103835" y="2540"/>
                  </a:lnTo>
                  <a:lnTo>
                    <a:pt x="93027" y="0"/>
                  </a:lnTo>
                  <a:lnTo>
                    <a:pt x="82207" y="2540"/>
                  </a:lnTo>
                  <a:lnTo>
                    <a:pt x="74269" y="9334"/>
                  </a:lnTo>
                  <a:lnTo>
                    <a:pt x="69367" y="19113"/>
                  </a:lnTo>
                  <a:lnTo>
                    <a:pt x="67703" y="30645"/>
                  </a:lnTo>
                  <a:lnTo>
                    <a:pt x="69367" y="42189"/>
                  </a:lnTo>
                  <a:lnTo>
                    <a:pt x="74269" y="51981"/>
                  </a:lnTo>
                  <a:lnTo>
                    <a:pt x="82207" y="58762"/>
                  </a:lnTo>
                  <a:lnTo>
                    <a:pt x="93027" y="61302"/>
                  </a:lnTo>
                  <a:lnTo>
                    <a:pt x="103835" y="58762"/>
                  </a:lnTo>
                  <a:lnTo>
                    <a:pt x="109601" y="53835"/>
                  </a:lnTo>
                  <a:lnTo>
                    <a:pt x="111785" y="51981"/>
                  </a:lnTo>
                  <a:lnTo>
                    <a:pt x="116674" y="42189"/>
                  </a:lnTo>
                  <a:lnTo>
                    <a:pt x="118351" y="30645"/>
                  </a:lnTo>
                  <a:close/>
                </a:path>
                <a:path w="255904" h="61595">
                  <a:moveTo>
                    <a:pt x="186664" y="54190"/>
                  </a:moveTo>
                  <a:lnTo>
                    <a:pt x="184975" y="52768"/>
                  </a:lnTo>
                  <a:lnTo>
                    <a:pt x="150418" y="52768"/>
                  </a:lnTo>
                  <a:lnTo>
                    <a:pt x="150418" y="44780"/>
                  </a:lnTo>
                  <a:lnTo>
                    <a:pt x="155829" y="41402"/>
                  </a:lnTo>
                  <a:lnTo>
                    <a:pt x="167830" y="35267"/>
                  </a:lnTo>
                  <a:lnTo>
                    <a:pt x="176047" y="30670"/>
                  </a:lnTo>
                  <a:lnTo>
                    <a:pt x="181749" y="26225"/>
                  </a:lnTo>
                  <a:lnTo>
                    <a:pt x="185051" y="21399"/>
                  </a:lnTo>
                  <a:lnTo>
                    <a:pt x="186131" y="15633"/>
                  </a:lnTo>
                  <a:lnTo>
                    <a:pt x="184556" y="8851"/>
                  </a:lnTo>
                  <a:lnTo>
                    <a:pt x="180149" y="3962"/>
                  </a:lnTo>
                  <a:lnTo>
                    <a:pt x="173342" y="1003"/>
                  </a:lnTo>
                  <a:lnTo>
                    <a:pt x="164630" y="0"/>
                  </a:lnTo>
                  <a:lnTo>
                    <a:pt x="159562" y="0"/>
                  </a:lnTo>
                  <a:lnTo>
                    <a:pt x="154139" y="711"/>
                  </a:lnTo>
                  <a:lnTo>
                    <a:pt x="144551" y="5245"/>
                  </a:lnTo>
                  <a:lnTo>
                    <a:pt x="142328" y="7023"/>
                  </a:lnTo>
                  <a:lnTo>
                    <a:pt x="142328" y="11455"/>
                  </a:lnTo>
                  <a:lnTo>
                    <a:pt x="143840" y="13144"/>
                  </a:lnTo>
                  <a:lnTo>
                    <a:pt x="146773" y="13144"/>
                  </a:lnTo>
                  <a:lnTo>
                    <a:pt x="147485" y="12877"/>
                  </a:lnTo>
                  <a:lnTo>
                    <a:pt x="153428" y="8978"/>
                  </a:lnTo>
                  <a:lnTo>
                    <a:pt x="157784" y="7467"/>
                  </a:lnTo>
                  <a:lnTo>
                    <a:pt x="172440" y="7467"/>
                  </a:lnTo>
                  <a:lnTo>
                    <a:pt x="177774" y="10210"/>
                  </a:lnTo>
                  <a:lnTo>
                    <a:pt x="177774" y="21678"/>
                  </a:lnTo>
                  <a:lnTo>
                    <a:pt x="171297" y="24879"/>
                  </a:lnTo>
                  <a:lnTo>
                    <a:pt x="160629" y="30378"/>
                  </a:lnTo>
                  <a:lnTo>
                    <a:pt x="152311" y="35166"/>
                  </a:lnTo>
                  <a:lnTo>
                    <a:pt x="146202" y="40436"/>
                  </a:lnTo>
                  <a:lnTo>
                    <a:pt x="142455" y="47193"/>
                  </a:lnTo>
                  <a:lnTo>
                    <a:pt x="141173" y="56413"/>
                  </a:lnTo>
                  <a:lnTo>
                    <a:pt x="141173" y="58458"/>
                  </a:lnTo>
                  <a:lnTo>
                    <a:pt x="142773" y="60236"/>
                  </a:lnTo>
                  <a:lnTo>
                    <a:pt x="182930" y="60236"/>
                  </a:lnTo>
                  <a:lnTo>
                    <a:pt x="184975" y="60236"/>
                  </a:lnTo>
                  <a:lnTo>
                    <a:pt x="186664" y="58724"/>
                  </a:lnTo>
                  <a:lnTo>
                    <a:pt x="186664" y="54190"/>
                  </a:lnTo>
                  <a:close/>
                </a:path>
                <a:path w="255904" h="61595">
                  <a:moveTo>
                    <a:pt x="255689" y="34734"/>
                  </a:moveTo>
                  <a:lnTo>
                    <a:pt x="250532" y="29845"/>
                  </a:lnTo>
                  <a:lnTo>
                    <a:pt x="242709" y="27724"/>
                  </a:lnTo>
                  <a:lnTo>
                    <a:pt x="249021" y="25057"/>
                  </a:lnTo>
                  <a:lnTo>
                    <a:pt x="251688" y="20078"/>
                  </a:lnTo>
                  <a:lnTo>
                    <a:pt x="251688" y="5511"/>
                  </a:lnTo>
                  <a:lnTo>
                    <a:pt x="244309" y="0"/>
                  </a:lnTo>
                  <a:lnTo>
                    <a:pt x="228765" y="0"/>
                  </a:lnTo>
                  <a:lnTo>
                    <a:pt x="223875" y="622"/>
                  </a:lnTo>
                  <a:lnTo>
                    <a:pt x="217665" y="3200"/>
                  </a:lnTo>
                  <a:lnTo>
                    <a:pt x="214287" y="4800"/>
                  </a:lnTo>
                  <a:lnTo>
                    <a:pt x="214287" y="9410"/>
                  </a:lnTo>
                  <a:lnTo>
                    <a:pt x="215442" y="10934"/>
                  </a:lnTo>
                  <a:lnTo>
                    <a:pt x="219176" y="10934"/>
                  </a:lnTo>
                  <a:lnTo>
                    <a:pt x="224764" y="8001"/>
                  </a:lnTo>
                  <a:lnTo>
                    <a:pt x="228053" y="7112"/>
                  </a:lnTo>
                  <a:lnTo>
                    <a:pt x="238721" y="7112"/>
                  </a:lnTo>
                  <a:lnTo>
                    <a:pt x="243332" y="9410"/>
                  </a:lnTo>
                  <a:lnTo>
                    <a:pt x="243332" y="21056"/>
                  </a:lnTo>
                  <a:lnTo>
                    <a:pt x="238988" y="24968"/>
                  </a:lnTo>
                  <a:lnTo>
                    <a:pt x="224497" y="24968"/>
                  </a:lnTo>
                  <a:lnTo>
                    <a:pt x="222808" y="26479"/>
                  </a:lnTo>
                  <a:lnTo>
                    <a:pt x="222808" y="30746"/>
                  </a:lnTo>
                  <a:lnTo>
                    <a:pt x="224497" y="32334"/>
                  </a:lnTo>
                  <a:lnTo>
                    <a:pt x="240576" y="32334"/>
                  </a:lnTo>
                  <a:lnTo>
                    <a:pt x="247332" y="35356"/>
                  </a:lnTo>
                  <a:lnTo>
                    <a:pt x="247332" y="50114"/>
                  </a:lnTo>
                  <a:lnTo>
                    <a:pt x="241033" y="54190"/>
                  </a:lnTo>
                  <a:lnTo>
                    <a:pt x="224142" y="54190"/>
                  </a:lnTo>
                  <a:lnTo>
                    <a:pt x="219798" y="51536"/>
                  </a:lnTo>
                  <a:lnTo>
                    <a:pt x="214376" y="47358"/>
                  </a:lnTo>
                  <a:lnTo>
                    <a:pt x="213575" y="47002"/>
                  </a:lnTo>
                  <a:lnTo>
                    <a:pt x="210731" y="47002"/>
                  </a:lnTo>
                  <a:lnTo>
                    <a:pt x="208864" y="48336"/>
                  </a:lnTo>
                  <a:lnTo>
                    <a:pt x="208864" y="51879"/>
                  </a:lnTo>
                  <a:lnTo>
                    <a:pt x="209575" y="53035"/>
                  </a:lnTo>
                  <a:lnTo>
                    <a:pt x="216065" y="58635"/>
                  </a:lnTo>
                  <a:lnTo>
                    <a:pt x="223342" y="61302"/>
                  </a:lnTo>
                  <a:lnTo>
                    <a:pt x="232410" y="61302"/>
                  </a:lnTo>
                  <a:lnTo>
                    <a:pt x="241820" y="60007"/>
                  </a:lnTo>
                  <a:lnTo>
                    <a:pt x="249186" y="56324"/>
                  </a:lnTo>
                  <a:lnTo>
                    <a:pt x="253974" y="50622"/>
                  </a:lnTo>
                  <a:lnTo>
                    <a:pt x="255689" y="43268"/>
                  </a:lnTo>
                  <a:lnTo>
                    <a:pt x="255689" y="34734"/>
                  </a:lnTo>
                  <a:close/>
                </a:path>
              </a:pathLst>
            </a:custGeom>
            <a:solidFill>
              <a:srgbClr val="FFFFFF"/>
            </a:solidFill>
          </p:spPr>
          <p:txBody>
            <a:bodyPr wrap="square" lIns="0" tIns="0" rIns="0" bIns="0" rtlCol="0"/>
            <a:lstStyle/>
            <a:p>
              <a:endParaRPr/>
            </a:p>
          </p:txBody>
        </p:sp>
        <p:pic>
          <p:nvPicPr>
            <p:cNvPr id="10" name="bg object 18">
              <a:extLst>
                <a:ext uri="{FF2B5EF4-FFF2-40B4-BE49-F238E27FC236}">
                  <a16:creationId xmlns:a16="http://schemas.microsoft.com/office/drawing/2014/main" id="{CB203E13-91BE-B4AD-9232-6C1CA705097A}"/>
                </a:ext>
              </a:extLst>
            </p:cNvPr>
            <p:cNvPicPr/>
            <p:nvPr/>
          </p:nvPicPr>
          <p:blipFill>
            <a:blip r:embed="rId2" cstate="screen">
              <a:extLst>
                <a:ext uri="{28A0092B-C50C-407E-A947-70E740481C1C}">
                  <a14:useLocalDpi xmlns:a14="http://schemas.microsoft.com/office/drawing/2010/main"/>
                </a:ext>
              </a:extLst>
            </a:blip>
            <a:stretch>
              <a:fillRect/>
            </a:stretch>
          </p:blipFill>
          <p:spPr>
            <a:xfrm>
              <a:off x="9768269" y="6133524"/>
              <a:ext cx="114872" cy="115198"/>
            </a:xfrm>
            <a:prstGeom prst="rect">
              <a:avLst/>
            </a:prstGeom>
          </p:spPr>
        </p:pic>
        <p:sp>
          <p:nvSpPr>
            <p:cNvPr id="11" name="bg object 19">
              <a:extLst>
                <a:ext uri="{FF2B5EF4-FFF2-40B4-BE49-F238E27FC236}">
                  <a16:creationId xmlns:a16="http://schemas.microsoft.com/office/drawing/2014/main" id="{496AC52C-7545-151F-E8C3-1E3096522EB4}"/>
                </a:ext>
              </a:extLst>
            </p:cNvPr>
            <p:cNvSpPr/>
            <p:nvPr/>
          </p:nvSpPr>
          <p:spPr>
            <a:xfrm>
              <a:off x="9916387" y="6076176"/>
              <a:ext cx="65747" cy="171594"/>
            </a:xfrm>
            <a:custGeom>
              <a:avLst/>
              <a:gdLst/>
              <a:ahLst/>
              <a:cxnLst/>
              <a:rect l="l" t="t" r="r" b="b"/>
              <a:pathLst>
                <a:path w="72390" h="189229">
                  <a:moveTo>
                    <a:pt x="16637" y="3606"/>
                  </a:moveTo>
                  <a:lnTo>
                    <a:pt x="13030" y="0"/>
                  </a:lnTo>
                  <a:lnTo>
                    <a:pt x="3606" y="0"/>
                  </a:lnTo>
                  <a:lnTo>
                    <a:pt x="0" y="3606"/>
                  </a:lnTo>
                  <a:lnTo>
                    <a:pt x="0" y="185559"/>
                  </a:lnTo>
                  <a:lnTo>
                    <a:pt x="3606" y="189166"/>
                  </a:lnTo>
                  <a:lnTo>
                    <a:pt x="8318" y="189166"/>
                  </a:lnTo>
                  <a:lnTo>
                    <a:pt x="13030" y="189166"/>
                  </a:lnTo>
                  <a:lnTo>
                    <a:pt x="16637" y="185559"/>
                  </a:lnTo>
                  <a:lnTo>
                    <a:pt x="16637" y="3606"/>
                  </a:lnTo>
                  <a:close/>
                </a:path>
                <a:path w="72390" h="189229">
                  <a:moveTo>
                    <a:pt x="72110" y="3606"/>
                  </a:moveTo>
                  <a:lnTo>
                    <a:pt x="68503" y="0"/>
                  </a:lnTo>
                  <a:lnTo>
                    <a:pt x="59080" y="0"/>
                  </a:lnTo>
                  <a:lnTo>
                    <a:pt x="55473" y="3606"/>
                  </a:lnTo>
                  <a:lnTo>
                    <a:pt x="55473" y="185559"/>
                  </a:lnTo>
                  <a:lnTo>
                    <a:pt x="59080" y="189166"/>
                  </a:lnTo>
                  <a:lnTo>
                    <a:pt x="63792" y="189166"/>
                  </a:lnTo>
                  <a:lnTo>
                    <a:pt x="68503" y="189166"/>
                  </a:lnTo>
                  <a:lnTo>
                    <a:pt x="72110" y="185559"/>
                  </a:lnTo>
                  <a:lnTo>
                    <a:pt x="72110" y="3606"/>
                  </a:lnTo>
                  <a:close/>
                </a:path>
              </a:pathLst>
            </a:custGeom>
            <a:solidFill>
              <a:srgbClr val="FFFFFF"/>
            </a:solidFill>
          </p:spPr>
          <p:txBody>
            <a:bodyPr wrap="square" lIns="0" tIns="0" rIns="0" bIns="0" rtlCol="0"/>
            <a:lstStyle/>
            <a:p>
              <a:endParaRPr/>
            </a:p>
          </p:txBody>
        </p:sp>
        <p:pic>
          <p:nvPicPr>
            <p:cNvPr id="12" name="bg object 20">
              <a:extLst>
                <a:ext uri="{FF2B5EF4-FFF2-40B4-BE49-F238E27FC236}">
                  <a16:creationId xmlns:a16="http://schemas.microsoft.com/office/drawing/2014/main" id="{D7BC008D-5A1B-BE3A-4CBD-34678F8CB2CF}"/>
                </a:ext>
              </a:extLst>
            </p:cNvPr>
            <p:cNvPicPr/>
            <p:nvPr/>
          </p:nvPicPr>
          <p:blipFill>
            <a:blip r:embed="rId3" cstate="screen">
              <a:extLst>
                <a:ext uri="{28A0092B-C50C-407E-A947-70E740481C1C}">
                  <a14:useLocalDpi xmlns:a14="http://schemas.microsoft.com/office/drawing/2010/main"/>
                </a:ext>
              </a:extLst>
            </a:blip>
            <a:stretch>
              <a:fillRect/>
            </a:stretch>
          </p:blipFill>
          <p:spPr>
            <a:xfrm>
              <a:off x="9901316" y="6093783"/>
              <a:ext cx="1836661" cy="304614"/>
            </a:xfrm>
            <a:prstGeom prst="rect">
              <a:avLst/>
            </a:prstGeom>
          </p:spPr>
        </p:pic>
        <p:pic>
          <p:nvPicPr>
            <p:cNvPr id="13" name="bg object 21">
              <a:extLst>
                <a:ext uri="{FF2B5EF4-FFF2-40B4-BE49-F238E27FC236}">
                  <a16:creationId xmlns:a16="http://schemas.microsoft.com/office/drawing/2014/main" id="{7A1F9893-575A-F37A-22F6-165D8958B679}"/>
                </a:ext>
              </a:extLst>
            </p:cNvPr>
            <p:cNvPicPr/>
            <p:nvPr/>
          </p:nvPicPr>
          <p:blipFill>
            <a:blip r:embed="rId4" cstate="screen">
              <a:extLst>
                <a:ext uri="{28A0092B-C50C-407E-A947-70E740481C1C}">
                  <a14:useLocalDpi xmlns:a14="http://schemas.microsoft.com/office/drawing/2010/main"/>
                </a:ext>
              </a:extLst>
            </a:blip>
            <a:stretch>
              <a:fillRect/>
            </a:stretch>
          </p:blipFill>
          <p:spPr>
            <a:xfrm>
              <a:off x="10391018" y="5263373"/>
              <a:ext cx="711091" cy="772536"/>
            </a:xfrm>
            <a:prstGeom prst="rect">
              <a:avLst/>
            </a:prstGeom>
          </p:spPr>
        </p:pic>
      </p:grpSp>
    </p:spTree>
    <p:extLst>
      <p:ext uri="{BB962C8B-B14F-4D97-AF65-F5344CB8AC3E}">
        <p14:creationId xmlns:p14="http://schemas.microsoft.com/office/powerpoint/2010/main" val="8817800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 Blue">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bg2"/>
          </a:solidFill>
        </p:spPr>
        <p:txBody>
          <a:bodyPr wrap="square" lIns="0" tIns="0" rIns="0" bIns="0" rtlCol="0"/>
          <a:lstStyle/>
          <a:p>
            <a:endParaRPr sz="2000"/>
          </a:p>
        </p:txBody>
      </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6642514" y="651643"/>
            <a:ext cx="4351283" cy="3044706"/>
          </a:xfrm>
          <a:prstGeom prst="rect">
            <a:avLst/>
          </a:prstGeom>
        </p:spPr>
        <p:txBody>
          <a:bodyPr>
            <a:normAutofit/>
          </a:bodyPr>
          <a:lstStyle>
            <a:lvl1pPr marL="0" indent="0" algn="l">
              <a:buNone/>
              <a:defRPr sz="32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8" name="object 4">
            <a:extLst>
              <a:ext uri="{FF2B5EF4-FFF2-40B4-BE49-F238E27FC236}">
                <a16:creationId xmlns:a16="http://schemas.microsoft.com/office/drawing/2014/main" id="{74673720-C835-BE5C-5C80-3FD8DB241F01}"/>
              </a:ext>
            </a:extLst>
          </p:cNvPr>
          <p:cNvSpPr/>
          <p:nvPr userDrawn="1"/>
        </p:nvSpPr>
        <p:spPr>
          <a:xfrm>
            <a:off x="11017319" y="4297582"/>
            <a:ext cx="456048" cy="45604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9" name="object 4">
            <a:extLst>
              <a:ext uri="{FF2B5EF4-FFF2-40B4-BE49-F238E27FC236}">
                <a16:creationId xmlns:a16="http://schemas.microsoft.com/office/drawing/2014/main" id="{46D95486-8AE6-9324-FF15-FB06241C299A}"/>
              </a:ext>
            </a:extLst>
          </p:cNvPr>
          <p:cNvSpPr/>
          <p:nvPr userDrawn="1"/>
        </p:nvSpPr>
        <p:spPr>
          <a:xfrm>
            <a:off x="10858176" y="4794163"/>
            <a:ext cx="2203785" cy="2203785"/>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0" name="object 4">
            <a:extLst>
              <a:ext uri="{FF2B5EF4-FFF2-40B4-BE49-F238E27FC236}">
                <a16:creationId xmlns:a16="http://schemas.microsoft.com/office/drawing/2014/main" id="{6EE743A1-10E0-9B86-6AD1-E9B92D62DCE7}"/>
              </a:ext>
            </a:extLst>
          </p:cNvPr>
          <p:cNvSpPr/>
          <p:nvPr userDrawn="1"/>
        </p:nvSpPr>
        <p:spPr>
          <a:xfrm>
            <a:off x="10211952" y="5003948"/>
            <a:ext cx="456048" cy="45604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1" name="object 4">
            <a:extLst>
              <a:ext uri="{FF2B5EF4-FFF2-40B4-BE49-F238E27FC236}">
                <a16:creationId xmlns:a16="http://schemas.microsoft.com/office/drawing/2014/main" id="{E8D99936-C791-EC50-A678-76F12A1EC831}"/>
              </a:ext>
            </a:extLst>
          </p:cNvPr>
          <p:cNvSpPr/>
          <p:nvPr userDrawn="1"/>
        </p:nvSpPr>
        <p:spPr>
          <a:xfrm>
            <a:off x="9239151" y="4572895"/>
            <a:ext cx="814552" cy="814552"/>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2" name="object 4">
            <a:extLst>
              <a:ext uri="{FF2B5EF4-FFF2-40B4-BE49-F238E27FC236}">
                <a16:creationId xmlns:a16="http://schemas.microsoft.com/office/drawing/2014/main" id="{3A7B13D2-0D85-68C1-7844-658E315F6177}"/>
              </a:ext>
            </a:extLst>
          </p:cNvPr>
          <p:cNvSpPr/>
          <p:nvPr userDrawn="1"/>
        </p:nvSpPr>
        <p:spPr>
          <a:xfrm>
            <a:off x="7173395" y="6277376"/>
            <a:ext cx="814552" cy="814552"/>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3" name="object 4">
            <a:extLst>
              <a:ext uri="{FF2B5EF4-FFF2-40B4-BE49-F238E27FC236}">
                <a16:creationId xmlns:a16="http://schemas.microsoft.com/office/drawing/2014/main" id="{01DC0EFC-6C93-BFA0-523B-FE355A921294}"/>
              </a:ext>
            </a:extLst>
          </p:cNvPr>
          <p:cNvSpPr/>
          <p:nvPr userDrawn="1"/>
        </p:nvSpPr>
        <p:spPr>
          <a:xfrm>
            <a:off x="6464955" y="5911803"/>
            <a:ext cx="456048" cy="45604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4" name="object 4">
            <a:extLst>
              <a:ext uri="{FF2B5EF4-FFF2-40B4-BE49-F238E27FC236}">
                <a16:creationId xmlns:a16="http://schemas.microsoft.com/office/drawing/2014/main" id="{34D1CC05-DC4E-8B38-D132-6D0E40FCB802}"/>
              </a:ext>
            </a:extLst>
          </p:cNvPr>
          <p:cNvSpPr/>
          <p:nvPr userDrawn="1"/>
        </p:nvSpPr>
        <p:spPr>
          <a:xfrm>
            <a:off x="6826903" y="3913649"/>
            <a:ext cx="2203785" cy="2203785"/>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6" name="object 4">
            <a:extLst>
              <a:ext uri="{FF2B5EF4-FFF2-40B4-BE49-F238E27FC236}">
                <a16:creationId xmlns:a16="http://schemas.microsoft.com/office/drawing/2014/main" id="{3439139F-F645-CA8D-5BF1-27B8526442E2}"/>
              </a:ext>
            </a:extLst>
          </p:cNvPr>
          <p:cNvSpPr/>
          <p:nvPr userDrawn="1"/>
        </p:nvSpPr>
        <p:spPr>
          <a:xfrm>
            <a:off x="8852061" y="5677297"/>
            <a:ext cx="1497988" cy="149798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pic>
        <p:nvPicPr>
          <p:cNvPr id="17" name="Picture 16" descr="A picture containing text&#10;&#10;Description automatically generated">
            <a:extLst>
              <a:ext uri="{FF2B5EF4-FFF2-40B4-BE49-F238E27FC236}">
                <a16:creationId xmlns:a16="http://schemas.microsoft.com/office/drawing/2014/main" id="{1C70859E-DCA5-87BD-ACBD-C84DD8CAD7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58512" y="5755005"/>
            <a:ext cx="887325" cy="866809"/>
          </a:xfrm>
          <a:prstGeom prst="rect">
            <a:avLst/>
          </a:prstGeom>
        </p:spPr>
      </p:pic>
      <p:sp>
        <p:nvSpPr>
          <p:cNvPr id="2" name="Picture Placeholder 2">
            <a:extLst>
              <a:ext uri="{FF2B5EF4-FFF2-40B4-BE49-F238E27FC236}">
                <a16:creationId xmlns:a16="http://schemas.microsoft.com/office/drawing/2014/main" id="{C965953D-FE9D-4CC7-8DA0-75C83642EEAC}"/>
              </a:ext>
            </a:extLst>
          </p:cNvPr>
          <p:cNvSpPr>
            <a:spLocks noGrp="1"/>
          </p:cNvSpPr>
          <p:nvPr>
            <p:ph type="pic" idx="10"/>
          </p:nvPr>
        </p:nvSpPr>
        <p:spPr>
          <a:xfrm>
            <a:off x="-1086041" y="431046"/>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Tree>
    <p:extLst>
      <p:ext uri="{BB962C8B-B14F-4D97-AF65-F5344CB8AC3E}">
        <p14:creationId xmlns:p14="http://schemas.microsoft.com/office/powerpoint/2010/main" val="8730423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Divider - Black">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tx1"/>
          </a:solidFill>
          <a:ln>
            <a:solidFill>
              <a:schemeClr val="tx1"/>
            </a:solidFill>
          </a:ln>
        </p:spPr>
        <p:txBody>
          <a:bodyPr wrap="square" lIns="0" tIns="0" rIns="0" bIns="0" rtlCol="0"/>
          <a:lstStyle/>
          <a:p>
            <a:endParaRPr sz="2000" dirty="0"/>
          </a:p>
        </p:txBody>
      </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735724" y="809298"/>
            <a:ext cx="4351283" cy="3364383"/>
          </a:xfrm>
          <a:prstGeom prst="rect">
            <a:avLst/>
          </a:prstGeom>
        </p:spPr>
        <p:txBody>
          <a:bodyPr>
            <a:normAutofit/>
          </a:bodyPr>
          <a:lstStyle>
            <a:lvl1pPr marL="0" indent="0" algn="l">
              <a:buNone/>
              <a:defRPr sz="32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grpSp>
        <p:nvGrpSpPr>
          <p:cNvPr id="5" name="Group 4">
            <a:extLst>
              <a:ext uri="{FF2B5EF4-FFF2-40B4-BE49-F238E27FC236}">
                <a16:creationId xmlns:a16="http://schemas.microsoft.com/office/drawing/2014/main" id="{94FC349D-7459-4846-947D-CBE48ADB0FFC}"/>
              </a:ext>
            </a:extLst>
          </p:cNvPr>
          <p:cNvGrpSpPr/>
          <p:nvPr userDrawn="1"/>
        </p:nvGrpSpPr>
        <p:grpSpPr>
          <a:xfrm>
            <a:off x="9597" y="4222076"/>
            <a:ext cx="5495304" cy="2633814"/>
            <a:chOff x="9597" y="4222076"/>
            <a:chExt cx="5495304" cy="2633814"/>
          </a:xfrm>
        </p:grpSpPr>
        <p:sp>
          <p:nvSpPr>
            <p:cNvPr id="6" name="object 4">
              <a:extLst>
                <a:ext uri="{FF2B5EF4-FFF2-40B4-BE49-F238E27FC236}">
                  <a16:creationId xmlns:a16="http://schemas.microsoft.com/office/drawing/2014/main" id="{A1C7CB09-C480-93D4-4E86-80749DC8482D}"/>
                </a:ext>
              </a:extLst>
            </p:cNvPr>
            <p:cNvSpPr/>
            <p:nvPr/>
          </p:nvSpPr>
          <p:spPr>
            <a:xfrm>
              <a:off x="440952" y="4364568"/>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solidFill>
              <a:srgbClr val="0E5C77">
                <a:alpha val="23999"/>
              </a:srgbClr>
            </a:solidFill>
          </p:spPr>
          <p:txBody>
            <a:bodyPr wrap="square" lIns="0" tIns="0" rIns="0" bIns="0" rtlCol="0"/>
            <a:lstStyle/>
            <a:p>
              <a:endParaRPr/>
            </a:p>
          </p:txBody>
        </p:sp>
        <p:sp>
          <p:nvSpPr>
            <p:cNvPr id="7" name="object 5">
              <a:extLst>
                <a:ext uri="{FF2B5EF4-FFF2-40B4-BE49-F238E27FC236}">
                  <a16:creationId xmlns:a16="http://schemas.microsoft.com/office/drawing/2014/main" id="{3500E5BE-1EAF-781E-4732-256336562279}"/>
                </a:ext>
              </a:extLst>
            </p:cNvPr>
            <p:cNvSpPr/>
            <p:nvPr/>
          </p:nvSpPr>
          <p:spPr>
            <a:xfrm>
              <a:off x="1338685" y="5086553"/>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solidFill>
              <a:srgbClr val="0E5C77">
                <a:alpha val="23999"/>
              </a:srgbClr>
            </a:solidFill>
          </p:spPr>
          <p:txBody>
            <a:bodyPr wrap="square" lIns="0" tIns="0" rIns="0" bIns="0" rtlCol="0"/>
            <a:lstStyle/>
            <a:p>
              <a:endParaRPr/>
            </a:p>
          </p:txBody>
        </p:sp>
        <p:sp>
          <p:nvSpPr>
            <p:cNvPr id="15" name="object 6">
              <a:extLst>
                <a:ext uri="{FF2B5EF4-FFF2-40B4-BE49-F238E27FC236}">
                  <a16:creationId xmlns:a16="http://schemas.microsoft.com/office/drawing/2014/main" id="{704A627A-3432-816F-D27C-B13AF7896B4A}"/>
                </a:ext>
              </a:extLst>
            </p:cNvPr>
            <p:cNvSpPr/>
            <p:nvPr/>
          </p:nvSpPr>
          <p:spPr>
            <a:xfrm>
              <a:off x="2992604" y="4222076"/>
              <a:ext cx="2512297" cy="2223236"/>
            </a:xfrm>
            <a:custGeom>
              <a:avLst/>
              <a:gdLst/>
              <a:ahLst/>
              <a:cxnLst/>
              <a:rect l="l" t="t" r="r" b="b"/>
              <a:pathLst>
                <a:path w="2770504" h="2451734">
                  <a:moveTo>
                    <a:pt x="2293239" y="1146619"/>
                  </a:moveTo>
                  <a:lnTo>
                    <a:pt x="2292235" y="1098156"/>
                  </a:lnTo>
                  <a:lnTo>
                    <a:pt x="2289238" y="1050201"/>
                  </a:lnTo>
                  <a:lnTo>
                    <a:pt x="2284298" y="1002792"/>
                  </a:lnTo>
                  <a:lnTo>
                    <a:pt x="2277465" y="955979"/>
                  </a:lnTo>
                  <a:lnTo>
                    <a:pt x="2268753" y="909802"/>
                  </a:lnTo>
                  <a:lnTo>
                    <a:pt x="2258212" y="864298"/>
                  </a:lnTo>
                  <a:lnTo>
                    <a:pt x="2245893" y="819492"/>
                  </a:lnTo>
                  <a:lnTo>
                    <a:pt x="2231834" y="775449"/>
                  </a:lnTo>
                  <a:lnTo>
                    <a:pt x="2216061" y="732205"/>
                  </a:lnTo>
                  <a:lnTo>
                    <a:pt x="2198611" y="689775"/>
                  </a:lnTo>
                  <a:lnTo>
                    <a:pt x="2179548" y="648233"/>
                  </a:lnTo>
                  <a:lnTo>
                    <a:pt x="2158885" y="607593"/>
                  </a:lnTo>
                  <a:lnTo>
                    <a:pt x="2136686" y="567905"/>
                  </a:lnTo>
                  <a:lnTo>
                    <a:pt x="2112975" y="529196"/>
                  </a:lnTo>
                  <a:lnTo>
                    <a:pt x="2087803" y="491528"/>
                  </a:lnTo>
                  <a:lnTo>
                    <a:pt x="2061197" y="454939"/>
                  </a:lnTo>
                  <a:lnTo>
                    <a:pt x="2033193" y="419442"/>
                  </a:lnTo>
                  <a:lnTo>
                    <a:pt x="2003856" y="385102"/>
                  </a:lnTo>
                  <a:lnTo>
                    <a:pt x="1973199" y="351955"/>
                  </a:lnTo>
                  <a:lnTo>
                    <a:pt x="1941283" y="320040"/>
                  </a:lnTo>
                  <a:lnTo>
                    <a:pt x="1908136" y="289382"/>
                  </a:lnTo>
                  <a:lnTo>
                    <a:pt x="1873796" y="260045"/>
                  </a:lnTo>
                  <a:lnTo>
                    <a:pt x="1838299" y="232041"/>
                  </a:lnTo>
                  <a:lnTo>
                    <a:pt x="1801710" y="205435"/>
                  </a:lnTo>
                  <a:lnTo>
                    <a:pt x="1764042" y="180263"/>
                  </a:lnTo>
                  <a:lnTo>
                    <a:pt x="1725333" y="156552"/>
                  </a:lnTo>
                  <a:lnTo>
                    <a:pt x="1685645" y="134353"/>
                  </a:lnTo>
                  <a:lnTo>
                    <a:pt x="1645005" y="113690"/>
                  </a:lnTo>
                  <a:lnTo>
                    <a:pt x="1603463" y="94627"/>
                  </a:lnTo>
                  <a:lnTo>
                    <a:pt x="1561033" y="77177"/>
                  </a:lnTo>
                  <a:lnTo>
                    <a:pt x="1517789" y="61404"/>
                  </a:lnTo>
                  <a:lnTo>
                    <a:pt x="1473746" y="47345"/>
                  </a:lnTo>
                  <a:lnTo>
                    <a:pt x="1428940" y="35026"/>
                  </a:lnTo>
                  <a:lnTo>
                    <a:pt x="1383436" y="24485"/>
                  </a:lnTo>
                  <a:lnTo>
                    <a:pt x="1337259" y="15773"/>
                  </a:lnTo>
                  <a:lnTo>
                    <a:pt x="1290447" y="8940"/>
                  </a:lnTo>
                  <a:lnTo>
                    <a:pt x="1243037" y="4000"/>
                  </a:lnTo>
                  <a:lnTo>
                    <a:pt x="1195082" y="1003"/>
                  </a:lnTo>
                  <a:lnTo>
                    <a:pt x="1146619" y="0"/>
                  </a:lnTo>
                  <a:lnTo>
                    <a:pt x="1098143" y="1003"/>
                  </a:lnTo>
                  <a:lnTo>
                    <a:pt x="1050188" y="4000"/>
                  </a:lnTo>
                  <a:lnTo>
                    <a:pt x="1002792" y="8940"/>
                  </a:lnTo>
                  <a:lnTo>
                    <a:pt x="955979" y="15773"/>
                  </a:lnTo>
                  <a:lnTo>
                    <a:pt x="909802" y="24485"/>
                  </a:lnTo>
                  <a:lnTo>
                    <a:pt x="864285" y="35026"/>
                  </a:lnTo>
                  <a:lnTo>
                    <a:pt x="819492" y="47345"/>
                  </a:lnTo>
                  <a:lnTo>
                    <a:pt x="775449" y="61404"/>
                  </a:lnTo>
                  <a:lnTo>
                    <a:pt x="732193" y="77177"/>
                  </a:lnTo>
                  <a:lnTo>
                    <a:pt x="689775" y="94627"/>
                  </a:lnTo>
                  <a:lnTo>
                    <a:pt x="648220" y="113690"/>
                  </a:lnTo>
                  <a:lnTo>
                    <a:pt x="607580" y="134353"/>
                  </a:lnTo>
                  <a:lnTo>
                    <a:pt x="567893" y="156552"/>
                  </a:lnTo>
                  <a:lnTo>
                    <a:pt x="529196" y="180263"/>
                  </a:lnTo>
                  <a:lnTo>
                    <a:pt x="491528" y="205435"/>
                  </a:lnTo>
                  <a:lnTo>
                    <a:pt x="454926" y="232041"/>
                  </a:lnTo>
                  <a:lnTo>
                    <a:pt x="419442" y="260045"/>
                  </a:lnTo>
                  <a:lnTo>
                    <a:pt x="385102" y="289382"/>
                  </a:lnTo>
                  <a:lnTo>
                    <a:pt x="351955" y="320040"/>
                  </a:lnTo>
                  <a:lnTo>
                    <a:pt x="320027" y="351955"/>
                  </a:lnTo>
                  <a:lnTo>
                    <a:pt x="289382" y="385102"/>
                  </a:lnTo>
                  <a:lnTo>
                    <a:pt x="260032" y="419442"/>
                  </a:lnTo>
                  <a:lnTo>
                    <a:pt x="232041" y="454939"/>
                  </a:lnTo>
                  <a:lnTo>
                    <a:pt x="205435" y="491528"/>
                  </a:lnTo>
                  <a:lnTo>
                    <a:pt x="180251" y="529196"/>
                  </a:lnTo>
                  <a:lnTo>
                    <a:pt x="156540" y="567905"/>
                  </a:lnTo>
                  <a:lnTo>
                    <a:pt x="134340" y="607593"/>
                  </a:lnTo>
                  <a:lnTo>
                    <a:pt x="113690" y="648233"/>
                  </a:lnTo>
                  <a:lnTo>
                    <a:pt x="94615" y="689775"/>
                  </a:lnTo>
                  <a:lnTo>
                    <a:pt x="77177" y="732205"/>
                  </a:lnTo>
                  <a:lnTo>
                    <a:pt x="61404" y="775449"/>
                  </a:lnTo>
                  <a:lnTo>
                    <a:pt x="47332" y="819492"/>
                  </a:lnTo>
                  <a:lnTo>
                    <a:pt x="35013" y="864298"/>
                  </a:lnTo>
                  <a:lnTo>
                    <a:pt x="24485" y="909802"/>
                  </a:lnTo>
                  <a:lnTo>
                    <a:pt x="15773" y="955979"/>
                  </a:lnTo>
                  <a:lnTo>
                    <a:pt x="8928" y="1002792"/>
                  </a:lnTo>
                  <a:lnTo>
                    <a:pt x="4000" y="1050201"/>
                  </a:lnTo>
                  <a:lnTo>
                    <a:pt x="1003" y="1098156"/>
                  </a:lnTo>
                  <a:lnTo>
                    <a:pt x="0" y="1146619"/>
                  </a:lnTo>
                  <a:lnTo>
                    <a:pt x="1003" y="1195095"/>
                  </a:lnTo>
                  <a:lnTo>
                    <a:pt x="4000" y="1243050"/>
                  </a:lnTo>
                  <a:lnTo>
                    <a:pt x="8928" y="1290447"/>
                  </a:lnTo>
                  <a:lnTo>
                    <a:pt x="15773" y="1337259"/>
                  </a:lnTo>
                  <a:lnTo>
                    <a:pt x="24485" y="1383436"/>
                  </a:lnTo>
                  <a:lnTo>
                    <a:pt x="35013" y="1428953"/>
                  </a:lnTo>
                  <a:lnTo>
                    <a:pt x="47332" y="1473746"/>
                  </a:lnTo>
                  <a:lnTo>
                    <a:pt x="61404" y="1517789"/>
                  </a:lnTo>
                  <a:lnTo>
                    <a:pt x="77177" y="1561045"/>
                  </a:lnTo>
                  <a:lnTo>
                    <a:pt x="94615" y="1603463"/>
                  </a:lnTo>
                  <a:lnTo>
                    <a:pt x="113690" y="1645018"/>
                  </a:lnTo>
                  <a:lnTo>
                    <a:pt x="134340" y="1685658"/>
                  </a:lnTo>
                  <a:lnTo>
                    <a:pt x="156540" y="1725345"/>
                  </a:lnTo>
                  <a:lnTo>
                    <a:pt x="180251" y="1764042"/>
                  </a:lnTo>
                  <a:lnTo>
                    <a:pt x="205435" y="1801710"/>
                  </a:lnTo>
                  <a:lnTo>
                    <a:pt x="232041" y="1838312"/>
                  </a:lnTo>
                  <a:lnTo>
                    <a:pt x="260032" y="1873796"/>
                  </a:lnTo>
                  <a:lnTo>
                    <a:pt x="289382" y="1908136"/>
                  </a:lnTo>
                  <a:lnTo>
                    <a:pt x="320027" y="1941283"/>
                  </a:lnTo>
                  <a:lnTo>
                    <a:pt x="351955" y="1973211"/>
                  </a:lnTo>
                  <a:lnTo>
                    <a:pt x="385102" y="2003856"/>
                  </a:lnTo>
                  <a:lnTo>
                    <a:pt x="419442" y="2033206"/>
                  </a:lnTo>
                  <a:lnTo>
                    <a:pt x="454926" y="2061197"/>
                  </a:lnTo>
                  <a:lnTo>
                    <a:pt x="491528" y="2087803"/>
                  </a:lnTo>
                  <a:lnTo>
                    <a:pt x="529196" y="2112988"/>
                  </a:lnTo>
                  <a:lnTo>
                    <a:pt x="567893" y="2136698"/>
                  </a:lnTo>
                  <a:lnTo>
                    <a:pt x="607580" y="2158898"/>
                  </a:lnTo>
                  <a:lnTo>
                    <a:pt x="648220" y="2179548"/>
                  </a:lnTo>
                  <a:lnTo>
                    <a:pt x="689775" y="2198624"/>
                  </a:lnTo>
                  <a:lnTo>
                    <a:pt x="732193" y="2216061"/>
                  </a:lnTo>
                  <a:lnTo>
                    <a:pt x="775449" y="2231834"/>
                  </a:lnTo>
                  <a:lnTo>
                    <a:pt x="819492" y="2245906"/>
                  </a:lnTo>
                  <a:lnTo>
                    <a:pt x="864285" y="2258225"/>
                  </a:lnTo>
                  <a:lnTo>
                    <a:pt x="909802" y="2268753"/>
                  </a:lnTo>
                  <a:lnTo>
                    <a:pt x="955979" y="2277465"/>
                  </a:lnTo>
                  <a:lnTo>
                    <a:pt x="1002792" y="2284311"/>
                  </a:lnTo>
                  <a:lnTo>
                    <a:pt x="1050188" y="2289238"/>
                  </a:lnTo>
                  <a:lnTo>
                    <a:pt x="1098143" y="2292235"/>
                  </a:lnTo>
                  <a:lnTo>
                    <a:pt x="1146619" y="2293239"/>
                  </a:lnTo>
                  <a:lnTo>
                    <a:pt x="1195082" y="2292235"/>
                  </a:lnTo>
                  <a:lnTo>
                    <a:pt x="1243037" y="2289238"/>
                  </a:lnTo>
                  <a:lnTo>
                    <a:pt x="1290447" y="2284311"/>
                  </a:lnTo>
                  <a:lnTo>
                    <a:pt x="1337259" y="2277465"/>
                  </a:lnTo>
                  <a:lnTo>
                    <a:pt x="1383436" y="2268753"/>
                  </a:lnTo>
                  <a:lnTo>
                    <a:pt x="1428940" y="2258225"/>
                  </a:lnTo>
                  <a:lnTo>
                    <a:pt x="1473746" y="2245906"/>
                  </a:lnTo>
                  <a:lnTo>
                    <a:pt x="1517789" y="2231834"/>
                  </a:lnTo>
                  <a:lnTo>
                    <a:pt x="1561033" y="2216061"/>
                  </a:lnTo>
                  <a:lnTo>
                    <a:pt x="1603463" y="2198624"/>
                  </a:lnTo>
                  <a:lnTo>
                    <a:pt x="1645005" y="2179548"/>
                  </a:lnTo>
                  <a:lnTo>
                    <a:pt x="1685645" y="2158898"/>
                  </a:lnTo>
                  <a:lnTo>
                    <a:pt x="1725333" y="2136698"/>
                  </a:lnTo>
                  <a:lnTo>
                    <a:pt x="1764042" y="2112988"/>
                  </a:lnTo>
                  <a:lnTo>
                    <a:pt x="1801710" y="2087803"/>
                  </a:lnTo>
                  <a:lnTo>
                    <a:pt x="1838299" y="2061197"/>
                  </a:lnTo>
                  <a:lnTo>
                    <a:pt x="1873796" y="2033206"/>
                  </a:lnTo>
                  <a:lnTo>
                    <a:pt x="1908136" y="2003856"/>
                  </a:lnTo>
                  <a:lnTo>
                    <a:pt x="1941283" y="1973211"/>
                  </a:lnTo>
                  <a:lnTo>
                    <a:pt x="1973199" y="1941283"/>
                  </a:lnTo>
                  <a:lnTo>
                    <a:pt x="2003856" y="1908136"/>
                  </a:lnTo>
                  <a:lnTo>
                    <a:pt x="2033193" y="1873796"/>
                  </a:lnTo>
                  <a:lnTo>
                    <a:pt x="2061197" y="1838312"/>
                  </a:lnTo>
                  <a:lnTo>
                    <a:pt x="2087803" y="1801710"/>
                  </a:lnTo>
                  <a:lnTo>
                    <a:pt x="2112975" y="1764042"/>
                  </a:lnTo>
                  <a:lnTo>
                    <a:pt x="2136686" y="1725345"/>
                  </a:lnTo>
                  <a:lnTo>
                    <a:pt x="2158885" y="1685658"/>
                  </a:lnTo>
                  <a:lnTo>
                    <a:pt x="2179548" y="1645018"/>
                  </a:lnTo>
                  <a:lnTo>
                    <a:pt x="2198611" y="1603463"/>
                  </a:lnTo>
                  <a:lnTo>
                    <a:pt x="2216061" y="1561045"/>
                  </a:lnTo>
                  <a:lnTo>
                    <a:pt x="2231834" y="1517789"/>
                  </a:lnTo>
                  <a:lnTo>
                    <a:pt x="2245893" y="1473746"/>
                  </a:lnTo>
                  <a:lnTo>
                    <a:pt x="2258212" y="1428953"/>
                  </a:lnTo>
                  <a:lnTo>
                    <a:pt x="2268753" y="1383436"/>
                  </a:lnTo>
                  <a:lnTo>
                    <a:pt x="2277465" y="1337259"/>
                  </a:lnTo>
                  <a:lnTo>
                    <a:pt x="2284298" y="1290447"/>
                  </a:lnTo>
                  <a:lnTo>
                    <a:pt x="2289238" y="1243050"/>
                  </a:lnTo>
                  <a:lnTo>
                    <a:pt x="2292235" y="1195095"/>
                  </a:lnTo>
                  <a:lnTo>
                    <a:pt x="2293239" y="1146619"/>
                  </a:lnTo>
                  <a:close/>
                </a:path>
                <a:path w="2770504" h="2451734">
                  <a:moveTo>
                    <a:pt x="2769895" y="2200008"/>
                  </a:moveTo>
                  <a:lnTo>
                    <a:pt x="2765844" y="2154809"/>
                  </a:lnTo>
                  <a:lnTo>
                    <a:pt x="2754172" y="2112276"/>
                  </a:lnTo>
                  <a:lnTo>
                    <a:pt x="2735580" y="2073109"/>
                  </a:lnTo>
                  <a:lnTo>
                    <a:pt x="2710777" y="2038007"/>
                  </a:lnTo>
                  <a:lnTo>
                    <a:pt x="2680474" y="2007704"/>
                  </a:lnTo>
                  <a:lnTo>
                    <a:pt x="2645384" y="1982901"/>
                  </a:lnTo>
                  <a:lnTo>
                    <a:pt x="2606205" y="1964309"/>
                  </a:lnTo>
                  <a:lnTo>
                    <a:pt x="2563672" y="1952625"/>
                  </a:lnTo>
                  <a:lnTo>
                    <a:pt x="2518473" y="1948573"/>
                  </a:lnTo>
                  <a:lnTo>
                    <a:pt x="2473287" y="1952625"/>
                  </a:lnTo>
                  <a:lnTo>
                    <a:pt x="2430742" y="1964309"/>
                  </a:lnTo>
                  <a:lnTo>
                    <a:pt x="2391575" y="1982901"/>
                  </a:lnTo>
                  <a:lnTo>
                    <a:pt x="2356485" y="2007704"/>
                  </a:lnTo>
                  <a:lnTo>
                    <a:pt x="2326182" y="2038007"/>
                  </a:lnTo>
                  <a:lnTo>
                    <a:pt x="2301367" y="2073109"/>
                  </a:lnTo>
                  <a:lnTo>
                    <a:pt x="2282774" y="2112276"/>
                  </a:lnTo>
                  <a:lnTo>
                    <a:pt x="2271090" y="2154809"/>
                  </a:lnTo>
                  <a:lnTo>
                    <a:pt x="2267039" y="2200008"/>
                  </a:lnTo>
                  <a:lnTo>
                    <a:pt x="2271090" y="2245195"/>
                  </a:lnTo>
                  <a:lnTo>
                    <a:pt x="2282774" y="2287727"/>
                  </a:lnTo>
                  <a:lnTo>
                    <a:pt x="2301367" y="2326906"/>
                  </a:lnTo>
                  <a:lnTo>
                    <a:pt x="2326182" y="2361996"/>
                  </a:lnTo>
                  <a:lnTo>
                    <a:pt x="2356485" y="2392299"/>
                  </a:lnTo>
                  <a:lnTo>
                    <a:pt x="2391575" y="2417102"/>
                  </a:lnTo>
                  <a:lnTo>
                    <a:pt x="2430742" y="2435695"/>
                  </a:lnTo>
                  <a:lnTo>
                    <a:pt x="2473287" y="2447379"/>
                  </a:lnTo>
                  <a:lnTo>
                    <a:pt x="2518473" y="2451430"/>
                  </a:lnTo>
                  <a:lnTo>
                    <a:pt x="2563672" y="2447379"/>
                  </a:lnTo>
                  <a:lnTo>
                    <a:pt x="2606205" y="2435695"/>
                  </a:lnTo>
                  <a:lnTo>
                    <a:pt x="2645384" y="2417102"/>
                  </a:lnTo>
                  <a:lnTo>
                    <a:pt x="2680474" y="2392299"/>
                  </a:lnTo>
                  <a:lnTo>
                    <a:pt x="2710777" y="2361996"/>
                  </a:lnTo>
                  <a:lnTo>
                    <a:pt x="2735580" y="2326906"/>
                  </a:lnTo>
                  <a:lnTo>
                    <a:pt x="2754172" y="2287727"/>
                  </a:lnTo>
                  <a:lnTo>
                    <a:pt x="2765844" y="2245195"/>
                  </a:lnTo>
                  <a:lnTo>
                    <a:pt x="2769895" y="2200008"/>
                  </a:lnTo>
                  <a:close/>
                </a:path>
              </a:pathLst>
            </a:custGeom>
            <a:solidFill>
              <a:srgbClr val="0E5C77">
                <a:alpha val="23999"/>
              </a:srgbClr>
            </a:solidFill>
          </p:spPr>
          <p:txBody>
            <a:bodyPr wrap="square" lIns="0" tIns="0" rIns="0" bIns="0" rtlCol="0"/>
            <a:lstStyle/>
            <a:p>
              <a:endParaRPr/>
            </a:p>
          </p:txBody>
        </p:sp>
        <p:sp>
          <p:nvSpPr>
            <p:cNvPr id="20" name="object 7">
              <a:extLst>
                <a:ext uri="{FF2B5EF4-FFF2-40B4-BE49-F238E27FC236}">
                  <a16:creationId xmlns:a16="http://schemas.microsoft.com/office/drawing/2014/main" id="{E3117CA8-C356-BDA9-FD85-2EB03B137EEA}"/>
                </a:ext>
              </a:extLst>
            </p:cNvPr>
            <p:cNvSpPr/>
            <p:nvPr/>
          </p:nvSpPr>
          <p:spPr>
            <a:xfrm>
              <a:off x="9597" y="4925061"/>
              <a:ext cx="1272559" cy="1930720"/>
            </a:xfrm>
            <a:custGeom>
              <a:avLst/>
              <a:gdLst/>
              <a:ahLst/>
              <a:cxnLst/>
              <a:rect l="l" t="t" r="r" b="b"/>
              <a:pathLst>
                <a:path w="1403350" h="2129154">
                  <a:moveTo>
                    <a:pt x="256217" y="0"/>
                  </a:moveTo>
                  <a:lnTo>
                    <a:pt x="207748" y="1005"/>
                  </a:lnTo>
                  <a:lnTo>
                    <a:pt x="159791" y="3997"/>
                  </a:lnTo>
                  <a:lnTo>
                    <a:pt x="112387" y="8933"/>
                  </a:lnTo>
                  <a:lnTo>
                    <a:pt x="65576" y="15776"/>
                  </a:lnTo>
                  <a:lnTo>
                    <a:pt x="19397" y="24484"/>
                  </a:lnTo>
                  <a:lnTo>
                    <a:pt x="0" y="28974"/>
                  </a:lnTo>
                  <a:lnTo>
                    <a:pt x="0" y="2128758"/>
                  </a:lnTo>
                  <a:lnTo>
                    <a:pt x="847885" y="2128758"/>
                  </a:lnTo>
                  <a:lnTo>
                    <a:pt x="873636" y="2112981"/>
                  </a:lnTo>
                  <a:lnTo>
                    <a:pt x="911305" y="2087802"/>
                  </a:lnTo>
                  <a:lnTo>
                    <a:pt x="947904" y="2061196"/>
                  </a:lnTo>
                  <a:lnTo>
                    <a:pt x="983393" y="2033201"/>
                  </a:lnTo>
                  <a:lnTo>
                    <a:pt x="1017732" y="2003858"/>
                  </a:lnTo>
                  <a:lnTo>
                    <a:pt x="1050883" y="1973206"/>
                  </a:lnTo>
                  <a:lnTo>
                    <a:pt x="1082804" y="1941285"/>
                  </a:lnTo>
                  <a:lnTo>
                    <a:pt x="1113456" y="1908135"/>
                  </a:lnTo>
                  <a:lnTo>
                    <a:pt x="1142799" y="1873795"/>
                  </a:lnTo>
                  <a:lnTo>
                    <a:pt x="1170794" y="1838306"/>
                  </a:lnTo>
                  <a:lnTo>
                    <a:pt x="1197400" y="1801707"/>
                  </a:lnTo>
                  <a:lnTo>
                    <a:pt x="1222579" y="1764039"/>
                  </a:lnTo>
                  <a:lnTo>
                    <a:pt x="1246289" y="1725340"/>
                  </a:lnTo>
                  <a:lnTo>
                    <a:pt x="1268492" y="1685650"/>
                  </a:lnTo>
                  <a:lnTo>
                    <a:pt x="1289147" y="1645011"/>
                  </a:lnTo>
                  <a:lnTo>
                    <a:pt x="1308215" y="1603460"/>
                  </a:lnTo>
                  <a:lnTo>
                    <a:pt x="1325656" y="1561039"/>
                  </a:lnTo>
                  <a:lnTo>
                    <a:pt x="1341430" y="1517786"/>
                  </a:lnTo>
                  <a:lnTo>
                    <a:pt x="1355497" y="1473742"/>
                  </a:lnTo>
                  <a:lnTo>
                    <a:pt x="1367818" y="1428947"/>
                  </a:lnTo>
                  <a:lnTo>
                    <a:pt x="1378352" y="1383439"/>
                  </a:lnTo>
                  <a:lnTo>
                    <a:pt x="1387060" y="1337260"/>
                  </a:lnTo>
                  <a:lnTo>
                    <a:pt x="1393903" y="1290448"/>
                  </a:lnTo>
                  <a:lnTo>
                    <a:pt x="1398839" y="1243045"/>
                  </a:lnTo>
                  <a:lnTo>
                    <a:pt x="1401831" y="1195088"/>
                  </a:lnTo>
                  <a:lnTo>
                    <a:pt x="1402836" y="1146619"/>
                  </a:lnTo>
                  <a:lnTo>
                    <a:pt x="1401831" y="1098150"/>
                  </a:lnTo>
                  <a:lnTo>
                    <a:pt x="1398839" y="1050193"/>
                  </a:lnTo>
                  <a:lnTo>
                    <a:pt x="1393903" y="1002790"/>
                  </a:lnTo>
                  <a:lnTo>
                    <a:pt x="1387060" y="955978"/>
                  </a:lnTo>
                  <a:lnTo>
                    <a:pt x="1378352" y="909799"/>
                  </a:lnTo>
                  <a:lnTo>
                    <a:pt x="1367818" y="864291"/>
                  </a:lnTo>
                  <a:lnTo>
                    <a:pt x="1355497" y="819496"/>
                  </a:lnTo>
                  <a:lnTo>
                    <a:pt x="1341430" y="775452"/>
                  </a:lnTo>
                  <a:lnTo>
                    <a:pt x="1325656" y="732199"/>
                  </a:lnTo>
                  <a:lnTo>
                    <a:pt x="1308215" y="689778"/>
                  </a:lnTo>
                  <a:lnTo>
                    <a:pt x="1289147" y="648227"/>
                  </a:lnTo>
                  <a:lnTo>
                    <a:pt x="1268492" y="607588"/>
                  </a:lnTo>
                  <a:lnTo>
                    <a:pt x="1246289" y="567898"/>
                  </a:lnTo>
                  <a:lnTo>
                    <a:pt x="1222579" y="529199"/>
                  </a:lnTo>
                  <a:lnTo>
                    <a:pt x="1197400" y="491531"/>
                  </a:lnTo>
                  <a:lnTo>
                    <a:pt x="1170794" y="454932"/>
                  </a:lnTo>
                  <a:lnTo>
                    <a:pt x="1142799" y="419443"/>
                  </a:lnTo>
                  <a:lnTo>
                    <a:pt x="1113456" y="385103"/>
                  </a:lnTo>
                  <a:lnTo>
                    <a:pt x="1082804" y="351953"/>
                  </a:lnTo>
                  <a:lnTo>
                    <a:pt x="1050883" y="320032"/>
                  </a:lnTo>
                  <a:lnTo>
                    <a:pt x="1017732" y="289380"/>
                  </a:lnTo>
                  <a:lnTo>
                    <a:pt x="983393" y="260037"/>
                  </a:lnTo>
                  <a:lnTo>
                    <a:pt x="947904" y="232042"/>
                  </a:lnTo>
                  <a:lnTo>
                    <a:pt x="911305" y="205436"/>
                  </a:lnTo>
                  <a:lnTo>
                    <a:pt x="873636" y="180257"/>
                  </a:lnTo>
                  <a:lnTo>
                    <a:pt x="834938" y="156547"/>
                  </a:lnTo>
                  <a:lnTo>
                    <a:pt x="795248" y="134344"/>
                  </a:lnTo>
                  <a:lnTo>
                    <a:pt x="754609" y="113689"/>
                  </a:lnTo>
                  <a:lnTo>
                    <a:pt x="713058" y="94621"/>
                  </a:lnTo>
                  <a:lnTo>
                    <a:pt x="670637" y="77180"/>
                  </a:lnTo>
                  <a:lnTo>
                    <a:pt x="627384" y="61406"/>
                  </a:lnTo>
                  <a:lnTo>
                    <a:pt x="583340" y="47339"/>
                  </a:lnTo>
                  <a:lnTo>
                    <a:pt x="538544" y="35018"/>
                  </a:lnTo>
                  <a:lnTo>
                    <a:pt x="493037" y="24484"/>
                  </a:lnTo>
                  <a:lnTo>
                    <a:pt x="446858" y="15776"/>
                  </a:lnTo>
                  <a:lnTo>
                    <a:pt x="400046" y="8933"/>
                  </a:lnTo>
                  <a:lnTo>
                    <a:pt x="352643" y="3997"/>
                  </a:lnTo>
                  <a:lnTo>
                    <a:pt x="304686" y="1005"/>
                  </a:lnTo>
                  <a:lnTo>
                    <a:pt x="256217" y="0"/>
                  </a:lnTo>
                  <a:close/>
                </a:path>
              </a:pathLst>
            </a:custGeom>
            <a:solidFill>
              <a:srgbClr val="0E5C77">
                <a:alpha val="23999"/>
              </a:srgbClr>
            </a:solidFill>
          </p:spPr>
          <p:txBody>
            <a:bodyPr wrap="square" lIns="0" tIns="0" rIns="0" bIns="0" rtlCol="0"/>
            <a:lstStyle/>
            <a:p>
              <a:endParaRPr/>
            </a:p>
          </p:txBody>
        </p:sp>
        <p:sp>
          <p:nvSpPr>
            <p:cNvPr id="21" name="object 8">
              <a:extLst>
                <a:ext uri="{FF2B5EF4-FFF2-40B4-BE49-F238E27FC236}">
                  <a16:creationId xmlns:a16="http://schemas.microsoft.com/office/drawing/2014/main" id="{D63CF557-1D03-CF27-546B-1151257DE682}"/>
                </a:ext>
              </a:extLst>
            </p:cNvPr>
            <p:cNvSpPr/>
            <p:nvPr/>
          </p:nvSpPr>
          <p:spPr>
            <a:xfrm>
              <a:off x="1438442" y="5634837"/>
              <a:ext cx="1580045" cy="1220736"/>
            </a:xfrm>
            <a:custGeom>
              <a:avLst/>
              <a:gdLst/>
              <a:ahLst/>
              <a:cxnLst/>
              <a:rect l="l" t="t" r="r" b="b"/>
              <a:pathLst>
                <a:path w="1742439" h="1346200">
                  <a:moveTo>
                    <a:pt x="871016" y="0"/>
                  </a:moveTo>
                  <a:lnTo>
                    <a:pt x="823226" y="1288"/>
                  </a:lnTo>
                  <a:lnTo>
                    <a:pt x="776109" y="5110"/>
                  </a:lnTo>
                  <a:lnTo>
                    <a:pt x="729733" y="11400"/>
                  </a:lnTo>
                  <a:lnTo>
                    <a:pt x="684162" y="20089"/>
                  </a:lnTo>
                  <a:lnTo>
                    <a:pt x="639465" y="31113"/>
                  </a:lnTo>
                  <a:lnTo>
                    <a:pt x="595707" y="44404"/>
                  </a:lnTo>
                  <a:lnTo>
                    <a:pt x="552955" y="59897"/>
                  </a:lnTo>
                  <a:lnTo>
                    <a:pt x="511275" y="77525"/>
                  </a:lnTo>
                  <a:lnTo>
                    <a:pt x="470733" y="97221"/>
                  </a:lnTo>
                  <a:lnTo>
                    <a:pt x="431397" y="118919"/>
                  </a:lnTo>
                  <a:lnTo>
                    <a:pt x="393332" y="142552"/>
                  </a:lnTo>
                  <a:lnTo>
                    <a:pt x="356605" y="168055"/>
                  </a:lnTo>
                  <a:lnTo>
                    <a:pt x="321282" y="195360"/>
                  </a:lnTo>
                  <a:lnTo>
                    <a:pt x="287429" y="224402"/>
                  </a:lnTo>
                  <a:lnTo>
                    <a:pt x="255114" y="255114"/>
                  </a:lnTo>
                  <a:lnTo>
                    <a:pt x="224402" y="287429"/>
                  </a:lnTo>
                  <a:lnTo>
                    <a:pt x="195360" y="321282"/>
                  </a:lnTo>
                  <a:lnTo>
                    <a:pt x="168055" y="356605"/>
                  </a:lnTo>
                  <a:lnTo>
                    <a:pt x="142552" y="393332"/>
                  </a:lnTo>
                  <a:lnTo>
                    <a:pt x="118919" y="431397"/>
                  </a:lnTo>
                  <a:lnTo>
                    <a:pt x="97221" y="470733"/>
                  </a:lnTo>
                  <a:lnTo>
                    <a:pt x="77525" y="511275"/>
                  </a:lnTo>
                  <a:lnTo>
                    <a:pt x="59897" y="552955"/>
                  </a:lnTo>
                  <a:lnTo>
                    <a:pt x="44404" y="595707"/>
                  </a:lnTo>
                  <a:lnTo>
                    <a:pt x="31113" y="639465"/>
                  </a:lnTo>
                  <a:lnTo>
                    <a:pt x="20089" y="684162"/>
                  </a:lnTo>
                  <a:lnTo>
                    <a:pt x="11400" y="729733"/>
                  </a:lnTo>
                  <a:lnTo>
                    <a:pt x="5110" y="776109"/>
                  </a:lnTo>
                  <a:lnTo>
                    <a:pt x="1288" y="823226"/>
                  </a:lnTo>
                  <a:lnTo>
                    <a:pt x="0" y="871016"/>
                  </a:lnTo>
                  <a:lnTo>
                    <a:pt x="1288" y="918807"/>
                  </a:lnTo>
                  <a:lnTo>
                    <a:pt x="5110" y="965923"/>
                  </a:lnTo>
                  <a:lnTo>
                    <a:pt x="11400" y="1012300"/>
                  </a:lnTo>
                  <a:lnTo>
                    <a:pt x="20089" y="1057870"/>
                  </a:lnTo>
                  <a:lnTo>
                    <a:pt x="31113" y="1102568"/>
                  </a:lnTo>
                  <a:lnTo>
                    <a:pt x="44404" y="1146325"/>
                  </a:lnTo>
                  <a:lnTo>
                    <a:pt x="59897" y="1189078"/>
                  </a:lnTo>
                  <a:lnTo>
                    <a:pt x="77525" y="1230758"/>
                  </a:lnTo>
                  <a:lnTo>
                    <a:pt x="97221" y="1271299"/>
                  </a:lnTo>
                  <a:lnTo>
                    <a:pt x="118919" y="1310636"/>
                  </a:lnTo>
                  <a:lnTo>
                    <a:pt x="140895" y="1346032"/>
                  </a:lnTo>
                  <a:lnTo>
                    <a:pt x="1601138" y="1346032"/>
                  </a:lnTo>
                  <a:lnTo>
                    <a:pt x="1623114" y="1310636"/>
                  </a:lnTo>
                  <a:lnTo>
                    <a:pt x="1644812" y="1271299"/>
                  </a:lnTo>
                  <a:lnTo>
                    <a:pt x="1664508" y="1230758"/>
                  </a:lnTo>
                  <a:lnTo>
                    <a:pt x="1682136" y="1189078"/>
                  </a:lnTo>
                  <a:lnTo>
                    <a:pt x="1697628" y="1146325"/>
                  </a:lnTo>
                  <a:lnTo>
                    <a:pt x="1710920" y="1102568"/>
                  </a:lnTo>
                  <a:lnTo>
                    <a:pt x="1721943" y="1057870"/>
                  </a:lnTo>
                  <a:lnTo>
                    <a:pt x="1730633" y="1012300"/>
                  </a:lnTo>
                  <a:lnTo>
                    <a:pt x="1736922" y="965923"/>
                  </a:lnTo>
                  <a:lnTo>
                    <a:pt x="1740744" y="918807"/>
                  </a:lnTo>
                  <a:lnTo>
                    <a:pt x="1742033" y="871016"/>
                  </a:lnTo>
                  <a:lnTo>
                    <a:pt x="1740744" y="823226"/>
                  </a:lnTo>
                  <a:lnTo>
                    <a:pt x="1736922" y="776109"/>
                  </a:lnTo>
                  <a:lnTo>
                    <a:pt x="1730633" y="729733"/>
                  </a:lnTo>
                  <a:lnTo>
                    <a:pt x="1721943" y="684162"/>
                  </a:lnTo>
                  <a:lnTo>
                    <a:pt x="1710920" y="639465"/>
                  </a:lnTo>
                  <a:lnTo>
                    <a:pt x="1697628" y="595707"/>
                  </a:lnTo>
                  <a:lnTo>
                    <a:pt x="1682136" y="552955"/>
                  </a:lnTo>
                  <a:lnTo>
                    <a:pt x="1664508" y="511275"/>
                  </a:lnTo>
                  <a:lnTo>
                    <a:pt x="1644812" y="470733"/>
                  </a:lnTo>
                  <a:lnTo>
                    <a:pt x="1623114" y="431397"/>
                  </a:lnTo>
                  <a:lnTo>
                    <a:pt x="1599480" y="393332"/>
                  </a:lnTo>
                  <a:lnTo>
                    <a:pt x="1573978" y="356605"/>
                  </a:lnTo>
                  <a:lnTo>
                    <a:pt x="1546672" y="321282"/>
                  </a:lnTo>
                  <a:lnTo>
                    <a:pt x="1517630" y="287429"/>
                  </a:lnTo>
                  <a:lnTo>
                    <a:pt x="1486919" y="255114"/>
                  </a:lnTo>
                  <a:lnTo>
                    <a:pt x="1454603" y="224402"/>
                  </a:lnTo>
                  <a:lnTo>
                    <a:pt x="1420751" y="195360"/>
                  </a:lnTo>
                  <a:lnTo>
                    <a:pt x="1385428" y="168055"/>
                  </a:lnTo>
                  <a:lnTo>
                    <a:pt x="1348701" y="142552"/>
                  </a:lnTo>
                  <a:lnTo>
                    <a:pt x="1310636" y="118919"/>
                  </a:lnTo>
                  <a:lnTo>
                    <a:pt x="1271299" y="97221"/>
                  </a:lnTo>
                  <a:lnTo>
                    <a:pt x="1230758" y="77525"/>
                  </a:lnTo>
                  <a:lnTo>
                    <a:pt x="1189078" y="59897"/>
                  </a:lnTo>
                  <a:lnTo>
                    <a:pt x="1146325" y="44404"/>
                  </a:lnTo>
                  <a:lnTo>
                    <a:pt x="1102568" y="31113"/>
                  </a:lnTo>
                  <a:lnTo>
                    <a:pt x="1057870" y="20089"/>
                  </a:lnTo>
                  <a:lnTo>
                    <a:pt x="1012300" y="11400"/>
                  </a:lnTo>
                  <a:lnTo>
                    <a:pt x="965923" y="5110"/>
                  </a:lnTo>
                  <a:lnTo>
                    <a:pt x="918807" y="1288"/>
                  </a:lnTo>
                  <a:lnTo>
                    <a:pt x="871016" y="0"/>
                  </a:lnTo>
                  <a:close/>
                </a:path>
              </a:pathLst>
            </a:custGeom>
            <a:solidFill>
              <a:srgbClr val="0E5C77">
                <a:alpha val="23999"/>
              </a:srgbClr>
            </a:solidFill>
          </p:spPr>
          <p:txBody>
            <a:bodyPr wrap="square" lIns="0" tIns="0" rIns="0" bIns="0" rtlCol="0"/>
            <a:lstStyle/>
            <a:p>
              <a:endParaRPr/>
            </a:p>
          </p:txBody>
        </p:sp>
        <p:sp>
          <p:nvSpPr>
            <p:cNvPr id="22" name="object 9">
              <a:extLst>
                <a:ext uri="{FF2B5EF4-FFF2-40B4-BE49-F238E27FC236}">
                  <a16:creationId xmlns:a16="http://schemas.microsoft.com/office/drawing/2014/main" id="{E6538FF3-DDE2-42CC-7C40-B64B8CC9397A}"/>
                </a:ext>
              </a:extLst>
            </p:cNvPr>
            <p:cNvSpPr/>
            <p:nvPr/>
          </p:nvSpPr>
          <p:spPr>
            <a:xfrm>
              <a:off x="4273152" y="6359534"/>
              <a:ext cx="726683" cy="496356"/>
            </a:xfrm>
            <a:custGeom>
              <a:avLst/>
              <a:gdLst/>
              <a:ahLst/>
              <a:cxnLst/>
              <a:rect l="l" t="t" r="r" b="b"/>
              <a:pathLst>
                <a:path w="801370" h="547370">
                  <a:moveTo>
                    <a:pt x="400672" y="0"/>
                  </a:moveTo>
                  <a:lnTo>
                    <a:pt x="353945" y="2695"/>
                  </a:lnTo>
                  <a:lnTo>
                    <a:pt x="308801" y="10581"/>
                  </a:lnTo>
                  <a:lnTo>
                    <a:pt x="265542" y="23357"/>
                  </a:lnTo>
                  <a:lnTo>
                    <a:pt x="224466" y="40722"/>
                  </a:lnTo>
                  <a:lnTo>
                    <a:pt x="185876" y="62376"/>
                  </a:lnTo>
                  <a:lnTo>
                    <a:pt x="150072" y="88018"/>
                  </a:lnTo>
                  <a:lnTo>
                    <a:pt x="117354" y="117348"/>
                  </a:lnTo>
                  <a:lnTo>
                    <a:pt x="88023" y="150064"/>
                  </a:lnTo>
                  <a:lnTo>
                    <a:pt x="62379" y="185867"/>
                  </a:lnTo>
                  <a:lnTo>
                    <a:pt x="40724" y="224456"/>
                  </a:lnTo>
                  <a:lnTo>
                    <a:pt x="23358" y="265531"/>
                  </a:lnTo>
                  <a:lnTo>
                    <a:pt x="10582" y="308789"/>
                  </a:lnTo>
                  <a:lnTo>
                    <a:pt x="2695" y="353933"/>
                  </a:lnTo>
                  <a:lnTo>
                    <a:pt x="0" y="400659"/>
                  </a:lnTo>
                  <a:lnTo>
                    <a:pt x="2695" y="447386"/>
                  </a:lnTo>
                  <a:lnTo>
                    <a:pt x="10582" y="492529"/>
                  </a:lnTo>
                  <a:lnTo>
                    <a:pt x="23358" y="535789"/>
                  </a:lnTo>
                  <a:lnTo>
                    <a:pt x="28035" y="546851"/>
                  </a:lnTo>
                  <a:lnTo>
                    <a:pt x="773308" y="546851"/>
                  </a:lnTo>
                  <a:lnTo>
                    <a:pt x="777985" y="535789"/>
                  </a:lnTo>
                  <a:lnTo>
                    <a:pt x="790762" y="492529"/>
                  </a:lnTo>
                  <a:lnTo>
                    <a:pt x="798648" y="447386"/>
                  </a:lnTo>
                  <a:lnTo>
                    <a:pt x="801344" y="400659"/>
                  </a:lnTo>
                  <a:lnTo>
                    <a:pt x="798648" y="353933"/>
                  </a:lnTo>
                  <a:lnTo>
                    <a:pt x="790762" y="308789"/>
                  </a:lnTo>
                  <a:lnTo>
                    <a:pt x="777985" y="265531"/>
                  </a:lnTo>
                  <a:lnTo>
                    <a:pt x="760619" y="224456"/>
                  </a:lnTo>
                  <a:lnTo>
                    <a:pt x="738964" y="185867"/>
                  </a:lnTo>
                  <a:lnTo>
                    <a:pt x="713321" y="150064"/>
                  </a:lnTo>
                  <a:lnTo>
                    <a:pt x="683990" y="117348"/>
                  </a:lnTo>
                  <a:lnTo>
                    <a:pt x="651272" y="88018"/>
                  </a:lnTo>
                  <a:lnTo>
                    <a:pt x="615467" y="62376"/>
                  </a:lnTo>
                  <a:lnTo>
                    <a:pt x="576877" y="40722"/>
                  </a:lnTo>
                  <a:lnTo>
                    <a:pt x="535802" y="23357"/>
                  </a:lnTo>
                  <a:lnTo>
                    <a:pt x="492542" y="10581"/>
                  </a:lnTo>
                  <a:lnTo>
                    <a:pt x="447399" y="2695"/>
                  </a:lnTo>
                  <a:lnTo>
                    <a:pt x="400672" y="0"/>
                  </a:lnTo>
                  <a:close/>
                </a:path>
              </a:pathLst>
            </a:custGeom>
            <a:solidFill>
              <a:srgbClr val="0E5C77">
                <a:alpha val="23999"/>
              </a:srgbClr>
            </a:solidFill>
          </p:spPr>
          <p:txBody>
            <a:bodyPr wrap="square" lIns="0" tIns="0" rIns="0" bIns="0" rtlCol="0"/>
            <a:lstStyle/>
            <a:p>
              <a:endParaRPr/>
            </a:p>
          </p:txBody>
        </p:sp>
        <p:sp>
          <p:nvSpPr>
            <p:cNvPr id="23" name="object 10">
              <a:extLst>
                <a:ext uri="{FF2B5EF4-FFF2-40B4-BE49-F238E27FC236}">
                  <a16:creationId xmlns:a16="http://schemas.microsoft.com/office/drawing/2014/main" id="{E0B7C2DB-A4D1-95C8-95C5-D97562B895E0}"/>
                </a:ext>
              </a:extLst>
            </p:cNvPr>
            <p:cNvSpPr/>
            <p:nvPr/>
          </p:nvSpPr>
          <p:spPr>
            <a:xfrm>
              <a:off x="1979925" y="4720897"/>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2"/>
                  </a:lnTo>
                  <a:lnTo>
                    <a:pt x="117354" y="117352"/>
                  </a:lnTo>
                  <a:lnTo>
                    <a:pt x="88023" y="150070"/>
                  </a:lnTo>
                  <a:lnTo>
                    <a:pt x="62379" y="185873"/>
                  </a:lnTo>
                  <a:lnTo>
                    <a:pt x="40724" y="224462"/>
                  </a:lnTo>
                  <a:lnTo>
                    <a:pt x="23358" y="265536"/>
                  </a:lnTo>
                  <a:lnTo>
                    <a:pt x="10582" y="308793"/>
                  </a:lnTo>
                  <a:lnTo>
                    <a:pt x="2695" y="353935"/>
                  </a:lnTo>
                  <a:lnTo>
                    <a:pt x="0" y="400659"/>
                  </a:lnTo>
                  <a:lnTo>
                    <a:pt x="2695" y="447386"/>
                  </a:lnTo>
                  <a:lnTo>
                    <a:pt x="10582" y="492529"/>
                  </a:lnTo>
                  <a:lnTo>
                    <a:pt x="23358" y="535789"/>
                  </a:lnTo>
                  <a:lnTo>
                    <a:pt x="40724" y="576864"/>
                  </a:lnTo>
                  <a:lnTo>
                    <a:pt x="62379" y="615455"/>
                  </a:lnTo>
                  <a:lnTo>
                    <a:pt x="88023" y="651259"/>
                  </a:lnTo>
                  <a:lnTo>
                    <a:pt x="117354" y="683977"/>
                  </a:lnTo>
                  <a:lnTo>
                    <a:pt x="150072" y="713308"/>
                  </a:lnTo>
                  <a:lnTo>
                    <a:pt x="185876" y="738951"/>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1"/>
                  </a:lnTo>
                  <a:lnTo>
                    <a:pt x="651272" y="713308"/>
                  </a:lnTo>
                  <a:lnTo>
                    <a:pt x="683990" y="683977"/>
                  </a:lnTo>
                  <a:lnTo>
                    <a:pt x="713321" y="651259"/>
                  </a:lnTo>
                  <a:lnTo>
                    <a:pt x="738964" y="615455"/>
                  </a:lnTo>
                  <a:lnTo>
                    <a:pt x="760619" y="576864"/>
                  </a:lnTo>
                  <a:lnTo>
                    <a:pt x="777985" y="535789"/>
                  </a:lnTo>
                  <a:lnTo>
                    <a:pt x="790762" y="492529"/>
                  </a:lnTo>
                  <a:lnTo>
                    <a:pt x="798648" y="447386"/>
                  </a:lnTo>
                  <a:lnTo>
                    <a:pt x="801344" y="400659"/>
                  </a:lnTo>
                  <a:lnTo>
                    <a:pt x="798648" y="353935"/>
                  </a:lnTo>
                  <a:lnTo>
                    <a:pt x="790762" y="308793"/>
                  </a:lnTo>
                  <a:lnTo>
                    <a:pt x="777985" y="265536"/>
                  </a:lnTo>
                  <a:lnTo>
                    <a:pt x="760619" y="224462"/>
                  </a:lnTo>
                  <a:lnTo>
                    <a:pt x="738964" y="185873"/>
                  </a:lnTo>
                  <a:lnTo>
                    <a:pt x="713321" y="150070"/>
                  </a:lnTo>
                  <a:lnTo>
                    <a:pt x="683990" y="117352"/>
                  </a:lnTo>
                  <a:lnTo>
                    <a:pt x="651272" y="88022"/>
                  </a:lnTo>
                  <a:lnTo>
                    <a:pt x="615467" y="62379"/>
                  </a:lnTo>
                  <a:lnTo>
                    <a:pt x="576877" y="40724"/>
                  </a:lnTo>
                  <a:lnTo>
                    <a:pt x="535802" y="23358"/>
                  </a:lnTo>
                  <a:lnTo>
                    <a:pt x="492542" y="10582"/>
                  </a:lnTo>
                  <a:lnTo>
                    <a:pt x="447399" y="2695"/>
                  </a:lnTo>
                  <a:lnTo>
                    <a:pt x="400672" y="0"/>
                  </a:lnTo>
                  <a:close/>
                </a:path>
              </a:pathLst>
            </a:custGeom>
            <a:solidFill>
              <a:srgbClr val="0E5C77">
                <a:alpha val="23999"/>
              </a:srgbClr>
            </a:solidFill>
          </p:spPr>
          <p:txBody>
            <a:bodyPr wrap="square" lIns="0" tIns="0" rIns="0" bIns="0" rtlCol="0"/>
            <a:lstStyle/>
            <a:p>
              <a:endParaRPr/>
            </a:p>
          </p:txBody>
        </p:sp>
      </p:grpSp>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35724" y="6114954"/>
            <a:ext cx="4929352" cy="365125"/>
          </a:xfrm>
          <a:prstGeom prst="rect">
            <a:avLst/>
          </a:prstGeom>
        </p:spPr>
        <p:txBody>
          <a:bodyPr/>
          <a:lstStyle>
            <a:lvl1pPr>
              <a:defRPr sz="1400">
                <a:solidFill>
                  <a:schemeClr val="tx2"/>
                </a:solidFill>
              </a:defRPr>
            </a:lvl1pPr>
          </a:lstStyle>
          <a:p>
            <a:endParaRPr lang="en-GB" dirty="0"/>
          </a:p>
        </p:txBody>
      </p:sp>
      <p:sp>
        <p:nvSpPr>
          <p:cNvPr id="2" name="Picture Placeholder 2">
            <a:extLst>
              <a:ext uri="{FF2B5EF4-FFF2-40B4-BE49-F238E27FC236}">
                <a16:creationId xmlns:a16="http://schemas.microsoft.com/office/drawing/2014/main" id="{40C06F99-8172-DCE1-7EFE-FF4F105EC10F}"/>
              </a:ext>
            </a:extLst>
          </p:cNvPr>
          <p:cNvSpPr>
            <a:spLocks noGrp="1"/>
          </p:cNvSpPr>
          <p:nvPr>
            <p:ph type="pic" idx="10"/>
          </p:nvPr>
        </p:nvSpPr>
        <p:spPr>
          <a:xfrm>
            <a:off x="5937730" y="-624301"/>
            <a:ext cx="8682510" cy="8565938"/>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Tree>
    <p:extLst>
      <p:ext uri="{BB962C8B-B14F-4D97-AF65-F5344CB8AC3E}">
        <p14:creationId xmlns:p14="http://schemas.microsoft.com/office/powerpoint/2010/main" val="6324677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Divider - White - Green">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bg1"/>
          </a:solidFill>
          <a:ln>
            <a:solidFill>
              <a:schemeClr val="bg1"/>
            </a:solidFill>
          </a:ln>
        </p:spPr>
        <p:txBody>
          <a:bodyPr wrap="square" lIns="0" tIns="0" rIns="0" bIns="0" rtlCol="0"/>
          <a:lstStyle/>
          <a:p>
            <a:endParaRPr sz="2000" dirty="0"/>
          </a:p>
        </p:txBody>
      </p:sp>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35724" y="6114954"/>
            <a:ext cx="4929352" cy="365125"/>
          </a:xfrm>
          <a:prstGeom prst="rect">
            <a:avLst/>
          </a:prstGeom>
        </p:spPr>
        <p:txBody>
          <a:bodyPr/>
          <a:lstStyle>
            <a:lvl1pPr>
              <a:defRPr sz="1400">
                <a:solidFill>
                  <a:schemeClr val="bg2"/>
                </a:solidFill>
              </a:defRPr>
            </a:lvl1pPr>
          </a:lstStyle>
          <a:p>
            <a:endParaRPr lang="en-GB" dirty="0"/>
          </a:p>
        </p:txBody>
      </p:sp>
      <p:grpSp>
        <p:nvGrpSpPr>
          <p:cNvPr id="2" name="Group 1">
            <a:extLst>
              <a:ext uri="{FF2B5EF4-FFF2-40B4-BE49-F238E27FC236}">
                <a16:creationId xmlns:a16="http://schemas.microsoft.com/office/drawing/2014/main" id="{19D4B2F3-8059-DBA5-4D44-29894B41DAB0}"/>
              </a:ext>
            </a:extLst>
          </p:cNvPr>
          <p:cNvGrpSpPr/>
          <p:nvPr userDrawn="1"/>
        </p:nvGrpSpPr>
        <p:grpSpPr>
          <a:xfrm>
            <a:off x="9598" y="0"/>
            <a:ext cx="5429576" cy="1714213"/>
            <a:chOff x="9598" y="0"/>
            <a:chExt cx="5429576" cy="1714213"/>
          </a:xfrm>
        </p:grpSpPr>
        <p:sp>
          <p:nvSpPr>
            <p:cNvPr id="4" name="object 3">
              <a:extLst>
                <a:ext uri="{FF2B5EF4-FFF2-40B4-BE49-F238E27FC236}">
                  <a16:creationId xmlns:a16="http://schemas.microsoft.com/office/drawing/2014/main" id="{E252FAA9-4B96-7A6B-6755-5360E5145F52}"/>
                </a:ext>
              </a:extLst>
            </p:cNvPr>
            <p:cNvSpPr/>
            <p:nvPr/>
          </p:nvSpPr>
          <p:spPr>
            <a:xfrm>
              <a:off x="807663" y="1115370"/>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8" name="object 4">
              <a:extLst>
                <a:ext uri="{FF2B5EF4-FFF2-40B4-BE49-F238E27FC236}">
                  <a16:creationId xmlns:a16="http://schemas.microsoft.com/office/drawing/2014/main" id="{56DD7027-7ED1-92CB-BE49-E54EC1CD9B2F}"/>
                </a:ext>
              </a:extLst>
            </p:cNvPr>
            <p:cNvSpPr/>
            <p:nvPr/>
          </p:nvSpPr>
          <p:spPr>
            <a:xfrm>
              <a:off x="1705395" y="393384"/>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9" name="object 5">
              <a:extLst>
                <a:ext uri="{FF2B5EF4-FFF2-40B4-BE49-F238E27FC236}">
                  <a16:creationId xmlns:a16="http://schemas.microsoft.com/office/drawing/2014/main" id="{574E6B3C-9B13-98CF-F82C-2B284F58AF9D}"/>
                </a:ext>
              </a:extLst>
            </p:cNvPr>
            <p:cNvSpPr/>
            <p:nvPr/>
          </p:nvSpPr>
          <p:spPr>
            <a:xfrm>
              <a:off x="3359317" y="1"/>
              <a:ext cx="2079857" cy="1714212"/>
            </a:xfrm>
            <a:custGeom>
              <a:avLst/>
              <a:gdLst/>
              <a:ahLst/>
              <a:cxnLst/>
              <a:rect l="l" t="t" r="r" b="b"/>
              <a:pathLst>
                <a:path w="2293620" h="1890395">
                  <a:moveTo>
                    <a:pt x="2019352" y="0"/>
                  </a:moveTo>
                  <a:lnTo>
                    <a:pt x="273886" y="0"/>
                  </a:lnTo>
                  <a:lnTo>
                    <a:pt x="260037" y="16206"/>
                  </a:lnTo>
                  <a:lnTo>
                    <a:pt x="232042" y="51695"/>
                  </a:lnTo>
                  <a:lnTo>
                    <a:pt x="205436" y="88294"/>
                  </a:lnTo>
                  <a:lnTo>
                    <a:pt x="180257" y="125963"/>
                  </a:lnTo>
                  <a:lnTo>
                    <a:pt x="156547" y="164662"/>
                  </a:lnTo>
                  <a:lnTo>
                    <a:pt x="134344" y="204351"/>
                  </a:lnTo>
                  <a:lnTo>
                    <a:pt x="113689" y="244991"/>
                  </a:lnTo>
                  <a:lnTo>
                    <a:pt x="94621" y="286541"/>
                  </a:lnTo>
                  <a:lnTo>
                    <a:pt x="77180" y="328963"/>
                  </a:lnTo>
                  <a:lnTo>
                    <a:pt x="61406" y="372215"/>
                  </a:lnTo>
                  <a:lnTo>
                    <a:pt x="47339" y="416259"/>
                  </a:lnTo>
                  <a:lnTo>
                    <a:pt x="35018" y="461055"/>
                  </a:lnTo>
                  <a:lnTo>
                    <a:pt x="24484" y="506562"/>
                  </a:lnTo>
                  <a:lnTo>
                    <a:pt x="15776" y="552741"/>
                  </a:lnTo>
                  <a:lnTo>
                    <a:pt x="8933" y="599553"/>
                  </a:lnTo>
                  <a:lnTo>
                    <a:pt x="3997" y="646957"/>
                  </a:lnTo>
                  <a:lnTo>
                    <a:pt x="1005" y="694913"/>
                  </a:lnTo>
                  <a:lnTo>
                    <a:pt x="0" y="743382"/>
                  </a:lnTo>
                  <a:lnTo>
                    <a:pt x="1005" y="791852"/>
                  </a:lnTo>
                  <a:lnTo>
                    <a:pt x="3997" y="839808"/>
                  </a:lnTo>
                  <a:lnTo>
                    <a:pt x="8933" y="887212"/>
                  </a:lnTo>
                  <a:lnTo>
                    <a:pt x="15776" y="934023"/>
                  </a:lnTo>
                  <a:lnTo>
                    <a:pt x="24484" y="980203"/>
                  </a:lnTo>
                  <a:lnTo>
                    <a:pt x="35018" y="1025710"/>
                  </a:lnTo>
                  <a:lnTo>
                    <a:pt x="47339" y="1070505"/>
                  </a:lnTo>
                  <a:lnTo>
                    <a:pt x="61406" y="1114549"/>
                  </a:lnTo>
                  <a:lnTo>
                    <a:pt x="77180" y="1157802"/>
                  </a:lnTo>
                  <a:lnTo>
                    <a:pt x="94621" y="1200224"/>
                  </a:lnTo>
                  <a:lnTo>
                    <a:pt x="113689" y="1241774"/>
                  </a:lnTo>
                  <a:lnTo>
                    <a:pt x="134344" y="1282414"/>
                  </a:lnTo>
                  <a:lnTo>
                    <a:pt x="156547" y="1322103"/>
                  </a:lnTo>
                  <a:lnTo>
                    <a:pt x="180257" y="1360802"/>
                  </a:lnTo>
                  <a:lnTo>
                    <a:pt x="205436" y="1398471"/>
                  </a:lnTo>
                  <a:lnTo>
                    <a:pt x="232042" y="1435069"/>
                  </a:lnTo>
                  <a:lnTo>
                    <a:pt x="260037" y="1470558"/>
                  </a:lnTo>
                  <a:lnTo>
                    <a:pt x="289380" y="1504898"/>
                  </a:lnTo>
                  <a:lnTo>
                    <a:pt x="320032" y="1538048"/>
                  </a:lnTo>
                  <a:lnTo>
                    <a:pt x="351953" y="1569969"/>
                  </a:lnTo>
                  <a:lnTo>
                    <a:pt x="385103" y="1600621"/>
                  </a:lnTo>
                  <a:lnTo>
                    <a:pt x="419443" y="1629964"/>
                  </a:lnTo>
                  <a:lnTo>
                    <a:pt x="454932" y="1657959"/>
                  </a:lnTo>
                  <a:lnTo>
                    <a:pt x="491531" y="1684566"/>
                  </a:lnTo>
                  <a:lnTo>
                    <a:pt x="529199" y="1709744"/>
                  </a:lnTo>
                  <a:lnTo>
                    <a:pt x="567898" y="1733455"/>
                  </a:lnTo>
                  <a:lnTo>
                    <a:pt x="607588" y="1755657"/>
                  </a:lnTo>
                  <a:lnTo>
                    <a:pt x="648227" y="1776313"/>
                  </a:lnTo>
                  <a:lnTo>
                    <a:pt x="689778" y="1795380"/>
                  </a:lnTo>
                  <a:lnTo>
                    <a:pt x="732199" y="1812821"/>
                  </a:lnTo>
                  <a:lnTo>
                    <a:pt x="775452" y="1828595"/>
                  </a:lnTo>
                  <a:lnTo>
                    <a:pt x="819496" y="1842662"/>
                  </a:lnTo>
                  <a:lnTo>
                    <a:pt x="864291" y="1854983"/>
                  </a:lnTo>
                  <a:lnTo>
                    <a:pt x="909799" y="1865517"/>
                  </a:lnTo>
                  <a:lnTo>
                    <a:pt x="955978" y="1874226"/>
                  </a:lnTo>
                  <a:lnTo>
                    <a:pt x="1002790" y="1881068"/>
                  </a:lnTo>
                  <a:lnTo>
                    <a:pt x="1050193" y="1886005"/>
                  </a:lnTo>
                  <a:lnTo>
                    <a:pt x="1098150" y="1888996"/>
                  </a:lnTo>
                  <a:lnTo>
                    <a:pt x="1146619" y="1890002"/>
                  </a:lnTo>
                  <a:lnTo>
                    <a:pt x="1195088" y="1888996"/>
                  </a:lnTo>
                  <a:lnTo>
                    <a:pt x="1243045" y="1886005"/>
                  </a:lnTo>
                  <a:lnTo>
                    <a:pt x="1290448" y="1881068"/>
                  </a:lnTo>
                  <a:lnTo>
                    <a:pt x="1337260" y="1874226"/>
                  </a:lnTo>
                  <a:lnTo>
                    <a:pt x="1383439" y="1865517"/>
                  </a:lnTo>
                  <a:lnTo>
                    <a:pt x="1428947" y="1854983"/>
                  </a:lnTo>
                  <a:lnTo>
                    <a:pt x="1473742" y="1842662"/>
                  </a:lnTo>
                  <a:lnTo>
                    <a:pt x="1517786" y="1828595"/>
                  </a:lnTo>
                  <a:lnTo>
                    <a:pt x="1561039" y="1812821"/>
                  </a:lnTo>
                  <a:lnTo>
                    <a:pt x="1603460" y="1795380"/>
                  </a:lnTo>
                  <a:lnTo>
                    <a:pt x="1645011" y="1776313"/>
                  </a:lnTo>
                  <a:lnTo>
                    <a:pt x="1685650" y="1755657"/>
                  </a:lnTo>
                  <a:lnTo>
                    <a:pt x="1725340" y="1733455"/>
                  </a:lnTo>
                  <a:lnTo>
                    <a:pt x="1764039" y="1709744"/>
                  </a:lnTo>
                  <a:lnTo>
                    <a:pt x="1801707" y="1684566"/>
                  </a:lnTo>
                  <a:lnTo>
                    <a:pt x="1838306" y="1657959"/>
                  </a:lnTo>
                  <a:lnTo>
                    <a:pt x="1873795" y="1629964"/>
                  </a:lnTo>
                  <a:lnTo>
                    <a:pt x="1908135" y="1600621"/>
                  </a:lnTo>
                  <a:lnTo>
                    <a:pt x="1941285" y="1569969"/>
                  </a:lnTo>
                  <a:lnTo>
                    <a:pt x="1973206" y="1538048"/>
                  </a:lnTo>
                  <a:lnTo>
                    <a:pt x="2003858" y="1504898"/>
                  </a:lnTo>
                  <a:lnTo>
                    <a:pt x="2033201" y="1470558"/>
                  </a:lnTo>
                  <a:lnTo>
                    <a:pt x="2061196" y="1435069"/>
                  </a:lnTo>
                  <a:lnTo>
                    <a:pt x="2087802" y="1398471"/>
                  </a:lnTo>
                  <a:lnTo>
                    <a:pt x="2112981" y="1360802"/>
                  </a:lnTo>
                  <a:lnTo>
                    <a:pt x="2136691" y="1322103"/>
                  </a:lnTo>
                  <a:lnTo>
                    <a:pt x="2158894" y="1282414"/>
                  </a:lnTo>
                  <a:lnTo>
                    <a:pt x="2179549" y="1241774"/>
                  </a:lnTo>
                  <a:lnTo>
                    <a:pt x="2198617" y="1200224"/>
                  </a:lnTo>
                  <a:lnTo>
                    <a:pt x="2216058" y="1157802"/>
                  </a:lnTo>
                  <a:lnTo>
                    <a:pt x="2231832" y="1114549"/>
                  </a:lnTo>
                  <a:lnTo>
                    <a:pt x="2245899" y="1070505"/>
                  </a:lnTo>
                  <a:lnTo>
                    <a:pt x="2258220" y="1025710"/>
                  </a:lnTo>
                  <a:lnTo>
                    <a:pt x="2268754" y="980203"/>
                  </a:lnTo>
                  <a:lnTo>
                    <a:pt x="2277462" y="934023"/>
                  </a:lnTo>
                  <a:lnTo>
                    <a:pt x="2284305" y="887212"/>
                  </a:lnTo>
                  <a:lnTo>
                    <a:pt x="2289241" y="839808"/>
                  </a:lnTo>
                  <a:lnTo>
                    <a:pt x="2292233" y="791852"/>
                  </a:lnTo>
                  <a:lnTo>
                    <a:pt x="2293238" y="743382"/>
                  </a:lnTo>
                  <a:lnTo>
                    <a:pt x="2292233" y="694913"/>
                  </a:lnTo>
                  <a:lnTo>
                    <a:pt x="2289241" y="646957"/>
                  </a:lnTo>
                  <a:lnTo>
                    <a:pt x="2284305" y="599553"/>
                  </a:lnTo>
                  <a:lnTo>
                    <a:pt x="2277462" y="552741"/>
                  </a:lnTo>
                  <a:lnTo>
                    <a:pt x="2268754" y="506562"/>
                  </a:lnTo>
                  <a:lnTo>
                    <a:pt x="2258220" y="461055"/>
                  </a:lnTo>
                  <a:lnTo>
                    <a:pt x="2245899" y="416259"/>
                  </a:lnTo>
                  <a:lnTo>
                    <a:pt x="2231832" y="372215"/>
                  </a:lnTo>
                  <a:lnTo>
                    <a:pt x="2216058" y="328963"/>
                  </a:lnTo>
                  <a:lnTo>
                    <a:pt x="2198617" y="286541"/>
                  </a:lnTo>
                  <a:lnTo>
                    <a:pt x="2179549" y="244991"/>
                  </a:lnTo>
                  <a:lnTo>
                    <a:pt x="2158894" y="204351"/>
                  </a:lnTo>
                  <a:lnTo>
                    <a:pt x="2136691" y="164662"/>
                  </a:lnTo>
                  <a:lnTo>
                    <a:pt x="2112981" y="125963"/>
                  </a:lnTo>
                  <a:lnTo>
                    <a:pt x="2087802" y="88294"/>
                  </a:lnTo>
                  <a:lnTo>
                    <a:pt x="2061196" y="51695"/>
                  </a:lnTo>
                  <a:lnTo>
                    <a:pt x="2033201" y="16206"/>
                  </a:lnTo>
                  <a:lnTo>
                    <a:pt x="2019352" y="0"/>
                  </a:lnTo>
                  <a:close/>
                </a:path>
              </a:pathLst>
            </a:custGeom>
            <a:solidFill>
              <a:srgbClr val="00A79D">
                <a:alpha val="23999"/>
              </a:srgbClr>
            </a:solidFill>
          </p:spPr>
          <p:txBody>
            <a:bodyPr wrap="square" lIns="0" tIns="0" rIns="0" bIns="0" rtlCol="0"/>
            <a:lstStyle/>
            <a:p>
              <a:endParaRPr/>
            </a:p>
          </p:txBody>
        </p:sp>
        <p:sp>
          <p:nvSpPr>
            <p:cNvPr id="10" name="object 6">
              <a:extLst>
                <a:ext uri="{FF2B5EF4-FFF2-40B4-BE49-F238E27FC236}">
                  <a16:creationId xmlns:a16="http://schemas.microsoft.com/office/drawing/2014/main" id="{E9FF9299-C740-B26B-8D45-170AAA2348AC}"/>
                </a:ext>
              </a:extLst>
            </p:cNvPr>
            <p:cNvSpPr/>
            <p:nvPr/>
          </p:nvSpPr>
          <p:spPr>
            <a:xfrm>
              <a:off x="9598" y="0"/>
              <a:ext cx="1638204" cy="1011138"/>
            </a:xfrm>
            <a:custGeom>
              <a:avLst/>
              <a:gdLst/>
              <a:ahLst/>
              <a:cxnLst/>
              <a:rect l="l" t="t" r="r" b="b"/>
              <a:pathLst>
                <a:path w="1806575" h="1115060">
                  <a:moveTo>
                    <a:pt x="1806575" y="0"/>
                  </a:moveTo>
                  <a:lnTo>
                    <a:pt x="0" y="0"/>
                  </a:lnTo>
                  <a:lnTo>
                    <a:pt x="0" y="905315"/>
                  </a:lnTo>
                  <a:lnTo>
                    <a:pt x="43197" y="934512"/>
                  </a:lnTo>
                  <a:lnTo>
                    <a:pt x="81896" y="958223"/>
                  </a:lnTo>
                  <a:lnTo>
                    <a:pt x="121585" y="980426"/>
                  </a:lnTo>
                  <a:lnTo>
                    <a:pt x="162225" y="1001081"/>
                  </a:lnTo>
                  <a:lnTo>
                    <a:pt x="203776" y="1020149"/>
                  </a:lnTo>
                  <a:lnTo>
                    <a:pt x="246197" y="1037590"/>
                  </a:lnTo>
                  <a:lnTo>
                    <a:pt x="289450" y="1053363"/>
                  </a:lnTo>
                  <a:lnTo>
                    <a:pt x="333494" y="1067431"/>
                  </a:lnTo>
                  <a:lnTo>
                    <a:pt x="378289" y="1079751"/>
                  </a:lnTo>
                  <a:lnTo>
                    <a:pt x="423796" y="1090286"/>
                  </a:lnTo>
                  <a:lnTo>
                    <a:pt x="469976" y="1098994"/>
                  </a:lnTo>
                  <a:lnTo>
                    <a:pt x="516787" y="1105836"/>
                  </a:lnTo>
                  <a:lnTo>
                    <a:pt x="564191" y="1110773"/>
                  </a:lnTo>
                  <a:lnTo>
                    <a:pt x="612147" y="1113764"/>
                  </a:lnTo>
                  <a:lnTo>
                    <a:pt x="660617" y="1114770"/>
                  </a:lnTo>
                  <a:lnTo>
                    <a:pt x="709086" y="1113764"/>
                  </a:lnTo>
                  <a:lnTo>
                    <a:pt x="757042" y="1110773"/>
                  </a:lnTo>
                  <a:lnTo>
                    <a:pt x="804446" y="1105836"/>
                  </a:lnTo>
                  <a:lnTo>
                    <a:pt x="851258" y="1098994"/>
                  </a:lnTo>
                  <a:lnTo>
                    <a:pt x="897437" y="1090286"/>
                  </a:lnTo>
                  <a:lnTo>
                    <a:pt x="942944" y="1079751"/>
                  </a:lnTo>
                  <a:lnTo>
                    <a:pt x="987740" y="1067431"/>
                  </a:lnTo>
                  <a:lnTo>
                    <a:pt x="1031784" y="1053363"/>
                  </a:lnTo>
                  <a:lnTo>
                    <a:pt x="1075036" y="1037590"/>
                  </a:lnTo>
                  <a:lnTo>
                    <a:pt x="1117458" y="1020149"/>
                  </a:lnTo>
                  <a:lnTo>
                    <a:pt x="1159008" y="1001081"/>
                  </a:lnTo>
                  <a:lnTo>
                    <a:pt x="1199648" y="980426"/>
                  </a:lnTo>
                  <a:lnTo>
                    <a:pt x="1239337" y="958223"/>
                  </a:lnTo>
                  <a:lnTo>
                    <a:pt x="1278036" y="934512"/>
                  </a:lnTo>
                  <a:lnTo>
                    <a:pt x="1315705" y="909334"/>
                  </a:lnTo>
                  <a:lnTo>
                    <a:pt x="1352304" y="882728"/>
                  </a:lnTo>
                  <a:lnTo>
                    <a:pt x="1387793" y="854733"/>
                  </a:lnTo>
                  <a:lnTo>
                    <a:pt x="1422132" y="825389"/>
                  </a:lnTo>
                  <a:lnTo>
                    <a:pt x="1455282" y="794737"/>
                  </a:lnTo>
                  <a:lnTo>
                    <a:pt x="1487203" y="762816"/>
                  </a:lnTo>
                  <a:lnTo>
                    <a:pt x="1517855" y="729666"/>
                  </a:lnTo>
                  <a:lnTo>
                    <a:pt x="1547199" y="695327"/>
                  </a:lnTo>
                  <a:lnTo>
                    <a:pt x="1575194" y="659838"/>
                  </a:lnTo>
                  <a:lnTo>
                    <a:pt x="1601800" y="623239"/>
                  </a:lnTo>
                  <a:lnTo>
                    <a:pt x="1626978" y="585570"/>
                  </a:lnTo>
                  <a:lnTo>
                    <a:pt x="1650689" y="546871"/>
                  </a:lnTo>
                  <a:lnTo>
                    <a:pt x="1672892" y="507182"/>
                  </a:lnTo>
                  <a:lnTo>
                    <a:pt x="1693547" y="466542"/>
                  </a:lnTo>
                  <a:lnTo>
                    <a:pt x="1712615" y="424992"/>
                  </a:lnTo>
                  <a:lnTo>
                    <a:pt x="1730056" y="382570"/>
                  </a:lnTo>
                  <a:lnTo>
                    <a:pt x="1745829" y="339318"/>
                  </a:lnTo>
                  <a:lnTo>
                    <a:pt x="1759897" y="295274"/>
                  </a:lnTo>
                  <a:lnTo>
                    <a:pt x="1772217" y="250478"/>
                  </a:lnTo>
                  <a:lnTo>
                    <a:pt x="1782752" y="204971"/>
                  </a:lnTo>
                  <a:lnTo>
                    <a:pt x="1791460" y="158792"/>
                  </a:lnTo>
                  <a:lnTo>
                    <a:pt x="1798302" y="111980"/>
                  </a:lnTo>
                  <a:lnTo>
                    <a:pt x="1803239" y="64576"/>
                  </a:lnTo>
                  <a:lnTo>
                    <a:pt x="1806230" y="16620"/>
                  </a:lnTo>
                  <a:lnTo>
                    <a:pt x="1806575" y="0"/>
                  </a:lnTo>
                  <a:close/>
                </a:path>
              </a:pathLst>
            </a:custGeom>
            <a:solidFill>
              <a:srgbClr val="00A79D">
                <a:alpha val="23999"/>
              </a:srgbClr>
            </a:solidFill>
          </p:spPr>
          <p:txBody>
            <a:bodyPr wrap="square" lIns="0" tIns="0" rIns="0" bIns="0" rtlCol="0"/>
            <a:lstStyle/>
            <a:p>
              <a:endParaRPr/>
            </a:p>
          </p:txBody>
        </p:sp>
        <p:sp>
          <p:nvSpPr>
            <p:cNvPr id="11" name="object 7">
              <a:extLst>
                <a:ext uri="{FF2B5EF4-FFF2-40B4-BE49-F238E27FC236}">
                  <a16:creationId xmlns:a16="http://schemas.microsoft.com/office/drawing/2014/main" id="{2B962E37-FE51-2FC3-86B1-3D569395D98C}"/>
                </a:ext>
              </a:extLst>
            </p:cNvPr>
            <p:cNvSpPr/>
            <p:nvPr/>
          </p:nvSpPr>
          <p:spPr>
            <a:xfrm>
              <a:off x="1974763" y="1"/>
              <a:ext cx="1240889" cy="301153"/>
            </a:xfrm>
            <a:custGeom>
              <a:avLst/>
              <a:gdLst/>
              <a:ahLst/>
              <a:cxnLst/>
              <a:rect l="l" t="t" r="r" b="b"/>
              <a:pathLst>
                <a:path w="1368425" h="332105">
                  <a:moveTo>
                    <a:pt x="1367940" y="0"/>
                  </a:moveTo>
                  <a:lnTo>
                    <a:pt x="0" y="0"/>
                  </a:lnTo>
                  <a:lnTo>
                    <a:pt x="8314" y="10755"/>
                  </a:lnTo>
                  <a:lnTo>
                    <a:pt x="37356" y="44607"/>
                  </a:lnTo>
                  <a:lnTo>
                    <a:pt x="68067" y="76923"/>
                  </a:lnTo>
                  <a:lnTo>
                    <a:pt x="100383" y="107634"/>
                  </a:lnTo>
                  <a:lnTo>
                    <a:pt x="134235" y="136676"/>
                  </a:lnTo>
                  <a:lnTo>
                    <a:pt x="169558" y="163982"/>
                  </a:lnTo>
                  <a:lnTo>
                    <a:pt x="206285" y="189484"/>
                  </a:lnTo>
                  <a:lnTo>
                    <a:pt x="244350" y="213118"/>
                  </a:lnTo>
                  <a:lnTo>
                    <a:pt x="283687" y="234816"/>
                  </a:lnTo>
                  <a:lnTo>
                    <a:pt x="324228" y="254512"/>
                  </a:lnTo>
                  <a:lnTo>
                    <a:pt x="365908" y="272139"/>
                  </a:lnTo>
                  <a:lnTo>
                    <a:pt x="408661" y="287632"/>
                  </a:lnTo>
                  <a:lnTo>
                    <a:pt x="452418" y="300924"/>
                  </a:lnTo>
                  <a:lnTo>
                    <a:pt x="497116" y="311947"/>
                  </a:lnTo>
                  <a:lnTo>
                    <a:pt x="542686" y="320637"/>
                  </a:lnTo>
                  <a:lnTo>
                    <a:pt x="589063" y="326926"/>
                  </a:lnTo>
                  <a:lnTo>
                    <a:pt x="636179" y="330748"/>
                  </a:lnTo>
                  <a:lnTo>
                    <a:pt x="683970" y="332037"/>
                  </a:lnTo>
                  <a:lnTo>
                    <a:pt x="731760" y="330748"/>
                  </a:lnTo>
                  <a:lnTo>
                    <a:pt x="778877" y="326926"/>
                  </a:lnTo>
                  <a:lnTo>
                    <a:pt x="825253" y="320637"/>
                  </a:lnTo>
                  <a:lnTo>
                    <a:pt x="870824" y="311947"/>
                  </a:lnTo>
                  <a:lnTo>
                    <a:pt x="915521" y="300924"/>
                  </a:lnTo>
                  <a:lnTo>
                    <a:pt x="959279" y="287632"/>
                  </a:lnTo>
                  <a:lnTo>
                    <a:pt x="1002031" y="272139"/>
                  </a:lnTo>
                  <a:lnTo>
                    <a:pt x="1043711" y="254512"/>
                  </a:lnTo>
                  <a:lnTo>
                    <a:pt x="1084253" y="234816"/>
                  </a:lnTo>
                  <a:lnTo>
                    <a:pt x="1123589" y="213118"/>
                  </a:lnTo>
                  <a:lnTo>
                    <a:pt x="1161654" y="189484"/>
                  </a:lnTo>
                  <a:lnTo>
                    <a:pt x="1198381" y="163982"/>
                  </a:lnTo>
                  <a:lnTo>
                    <a:pt x="1233704" y="136676"/>
                  </a:lnTo>
                  <a:lnTo>
                    <a:pt x="1267557" y="107634"/>
                  </a:lnTo>
                  <a:lnTo>
                    <a:pt x="1299872" y="76923"/>
                  </a:lnTo>
                  <a:lnTo>
                    <a:pt x="1330584" y="44607"/>
                  </a:lnTo>
                  <a:lnTo>
                    <a:pt x="1359626" y="10755"/>
                  </a:lnTo>
                  <a:lnTo>
                    <a:pt x="1367940" y="0"/>
                  </a:lnTo>
                  <a:close/>
                </a:path>
              </a:pathLst>
            </a:custGeom>
            <a:solidFill>
              <a:srgbClr val="00A79D">
                <a:alpha val="23999"/>
              </a:srgbClr>
            </a:solidFill>
          </p:spPr>
          <p:txBody>
            <a:bodyPr wrap="square" lIns="0" tIns="0" rIns="0" bIns="0" rtlCol="0"/>
            <a:lstStyle/>
            <a:p>
              <a:endParaRPr/>
            </a:p>
          </p:txBody>
        </p:sp>
        <p:sp>
          <p:nvSpPr>
            <p:cNvPr id="12" name="object 8">
              <a:extLst>
                <a:ext uri="{FF2B5EF4-FFF2-40B4-BE49-F238E27FC236}">
                  <a16:creationId xmlns:a16="http://schemas.microsoft.com/office/drawing/2014/main" id="{9B2A4857-919E-A8C5-E6FC-67973FDB4AF1}"/>
                </a:ext>
              </a:extLst>
            </p:cNvPr>
            <p:cNvSpPr/>
            <p:nvPr/>
          </p:nvSpPr>
          <p:spPr>
            <a:xfrm>
              <a:off x="2346635" y="488381"/>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79D">
                <a:alpha val="23999"/>
              </a:srgbClr>
            </a:solidFill>
          </p:spPr>
          <p:txBody>
            <a:bodyPr wrap="square" lIns="0" tIns="0" rIns="0" bIns="0" rtlCol="0"/>
            <a:lstStyle/>
            <a:p>
              <a:endParaRPr/>
            </a:p>
          </p:txBody>
        </p:sp>
      </p:gr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735724" y="1849816"/>
            <a:ext cx="4351283" cy="3364383"/>
          </a:xfrm>
          <a:prstGeom prst="rect">
            <a:avLst/>
          </a:prstGeom>
        </p:spPr>
        <p:txBody>
          <a:bodyPr>
            <a:normAutofit/>
          </a:bodyPr>
          <a:lstStyle>
            <a:lvl1pPr marL="0" indent="0" algn="l">
              <a:buNone/>
              <a:defRPr sz="3200">
                <a:solidFill>
                  <a:schemeClr val="tx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5" name="Picture Placeholder 2">
            <a:extLst>
              <a:ext uri="{FF2B5EF4-FFF2-40B4-BE49-F238E27FC236}">
                <a16:creationId xmlns:a16="http://schemas.microsoft.com/office/drawing/2014/main" id="{BE02B544-A40A-C2C8-B48C-6F244BD0DFB6}"/>
              </a:ext>
            </a:extLst>
          </p:cNvPr>
          <p:cNvSpPr>
            <a:spLocks noGrp="1"/>
          </p:cNvSpPr>
          <p:nvPr>
            <p:ph type="pic" idx="10"/>
          </p:nvPr>
        </p:nvSpPr>
        <p:spPr>
          <a:xfrm>
            <a:off x="6284881" y="-715900"/>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Tree>
    <p:extLst>
      <p:ext uri="{BB962C8B-B14F-4D97-AF65-F5344CB8AC3E}">
        <p14:creationId xmlns:p14="http://schemas.microsoft.com/office/powerpoint/2010/main" val="10636480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 White Blue">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bg1"/>
          </a:solidFill>
          <a:ln>
            <a:solidFill>
              <a:schemeClr val="bg1"/>
            </a:solidFill>
          </a:ln>
        </p:spPr>
        <p:txBody>
          <a:bodyPr wrap="square" lIns="0" tIns="0" rIns="0" bIns="0" rtlCol="0"/>
          <a:lstStyle/>
          <a:p>
            <a:endParaRPr sz="2000" dirty="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6484883" y="2275184"/>
            <a:ext cx="4847307" cy="3266016"/>
          </a:xfrm>
          <a:prstGeom prst="rect">
            <a:avLst/>
          </a:prstGeom>
        </p:spPr>
        <p:txBody>
          <a:bodyPr>
            <a:normAutofit/>
          </a:bodyPr>
          <a:lstStyle>
            <a:lvl1pPr marL="0" indent="0" algn="l">
              <a:buNone/>
              <a:defRPr sz="3200">
                <a:solidFill>
                  <a:schemeClr val="tx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grpSp>
        <p:nvGrpSpPr>
          <p:cNvPr id="5" name="object 41">
            <a:extLst>
              <a:ext uri="{FF2B5EF4-FFF2-40B4-BE49-F238E27FC236}">
                <a16:creationId xmlns:a16="http://schemas.microsoft.com/office/drawing/2014/main" id="{957BDDD7-B931-B769-D505-43BF2BAE0273}"/>
              </a:ext>
            </a:extLst>
          </p:cNvPr>
          <p:cNvGrpSpPr/>
          <p:nvPr userDrawn="1"/>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screen">
              <a:extLst>
                <a:ext uri="{28A0092B-C50C-407E-A947-70E740481C1C}">
                  <a14:useLocalDpi xmlns:a14="http://schemas.microsoft.com/office/drawing/2010/main"/>
                </a:ext>
              </a:extLst>
            </a:blip>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screen">
              <a:extLst>
                <a:ext uri="{28A0092B-C50C-407E-A947-70E740481C1C}">
                  <a14:useLocalDpi xmlns:a14="http://schemas.microsoft.com/office/drawing/2010/main"/>
                </a:ext>
              </a:extLst>
            </a:blip>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screen">
              <a:extLst>
                <a:ext uri="{28A0092B-C50C-407E-A947-70E740481C1C}">
                  <a14:useLocalDpi xmlns:a14="http://schemas.microsoft.com/office/drawing/2010/main"/>
                </a:ext>
              </a:extLst>
            </a:blip>
            <a:stretch>
              <a:fillRect/>
            </a:stretch>
          </p:blipFill>
          <p:spPr>
            <a:xfrm>
              <a:off x="6871611" y="1669224"/>
              <a:ext cx="175945" cy="178803"/>
            </a:xfrm>
            <a:prstGeom prst="rect">
              <a:avLst/>
            </a:prstGeom>
          </p:spPr>
        </p:pic>
      </p:grpSp>
      <p:grpSp>
        <p:nvGrpSpPr>
          <p:cNvPr id="20" name="Group 19">
            <a:extLst>
              <a:ext uri="{FF2B5EF4-FFF2-40B4-BE49-F238E27FC236}">
                <a16:creationId xmlns:a16="http://schemas.microsoft.com/office/drawing/2014/main" id="{BA38F56F-30C0-B8AE-9A2D-75D458292098}"/>
              </a:ext>
            </a:extLst>
          </p:cNvPr>
          <p:cNvGrpSpPr/>
          <p:nvPr userDrawn="1"/>
        </p:nvGrpSpPr>
        <p:grpSpPr>
          <a:xfrm>
            <a:off x="6109850" y="-1"/>
            <a:ext cx="6097260" cy="1857721"/>
            <a:chOff x="6613002" y="0"/>
            <a:chExt cx="5573326" cy="1698088"/>
          </a:xfrm>
        </p:grpSpPr>
        <p:sp>
          <p:nvSpPr>
            <p:cNvPr id="21" name="object 3">
              <a:extLst>
                <a:ext uri="{FF2B5EF4-FFF2-40B4-BE49-F238E27FC236}">
                  <a16:creationId xmlns:a16="http://schemas.microsoft.com/office/drawing/2014/main" id="{17BFCD84-F3D5-2D67-1EF1-6EA656954F92}"/>
                </a:ext>
              </a:extLst>
            </p:cNvPr>
            <p:cNvSpPr/>
            <p:nvPr/>
          </p:nvSpPr>
          <p:spPr>
            <a:xfrm>
              <a:off x="7850787" y="1099048"/>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2" name="object 4">
              <a:extLst>
                <a:ext uri="{FF2B5EF4-FFF2-40B4-BE49-F238E27FC236}">
                  <a16:creationId xmlns:a16="http://schemas.microsoft.com/office/drawing/2014/main" id="{DC5B7BD2-C012-045B-C0AE-20165117D00C}"/>
                </a:ext>
              </a:extLst>
            </p:cNvPr>
            <p:cNvSpPr/>
            <p:nvPr/>
          </p:nvSpPr>
          <p:spPr>
            <a:xfrm>
              <a:off x="8748519" y="377061"/>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3" name="object 5">
              <a:extLst>
                <a:ext uri="{FF2B5EF4-FFF2-40B4-BE49-F238E27FC236}">
                  <a16:creationId xmlns:a16="http://schemas.microsoft.com/office/drawing/2014/main" id="{46C39FBD-DAAB-94DF-35DC-C352F1542076}"/>
                </a:ext>
              </a:extLst>
            </p:cNvPr>
            <p:cNvSpPr/>
            <p:nvPr/>
          </p:nvSpPr>
          <p:spPr>
            <a:xfrm>
              <a:off x="10402442" y="0"/>
              <a:ext cx="1783886" cy="1698088"/>
            </a:xfrm>
            <a:custGeom>
              <a:avLst/>
              <a:gdLst/>
              <a:ahLst/>
              <a:cxnLst/>
              <a:rect l="l" t="t" r="r" b="b"/>
              <a:pathLst>
                <a:path w="1967230" h="1872614">
                  <a:moveTo>
                    <a:pt x="1966964" y="0"/>
                  </a:moveTo>
                  <a:lnTo>
                    <a:pt x="258627" y="0"/>
                  </a:lnTo>
                  <a:lnTo>
                    <a:pt x="232042" y="33701"/>
                  </a:lnTo>
                  <a:lnTo>
                    <a:pt x="205436" y="70300"/>
                  </a:lnTo>
                  <a:lnTo>
                    <a:pt x="180257" y="107969"/>
                  </a:lnTo>
                  <a:lnTo>
                    <a:pt x="156547" y="146667"/>
                  </a:lnTo>
                  <a:lnTo>
                    <a:pt x="134344" y="186357"/>
                  </a:lnTo>
                  <a:lnTo>
                    <a:pt x="113689" y="226996"/>
                  </a:lnTo>
                  <a:lnTo>
                    <a:pt x="94621" y="268547"/>
                  </a:lnTo>
                  <a:lnTo>
                    <a:pt x="77180" y="310968"/>
                  </a:lnTo>
                  <a:lnTo>
                    <a:pt x="61406" y="354221"/>
                  </a:lnTo>
                  <a:lnTo>
                    <a:pt x="47339" y="398265"/>
                  </a:lnTo>
                  <a:lnTo>
                    <a:pt x="35018" y="443061"/>
                  </a:lnTo>
                  <a:lnTo>
                    <a:pt x="24484" y="488568"/>
                  </a:lnTo>
                  <a:lnTo>
                    <a:pt x="15776" y="534747"/>
                  </a:lnTo>
                  <a:lnTo>
                    <a:pt x="8933" y="581559"/>
                  </a:lnTo>
                  <a:lnTo>
                    <a:pt x="3997" y="628963"/>
                  </a:lnTo>
                  <a:lnTo>
                    <a:pt x="1005" y="676919"/>
                  </a:lnTo>
                  <a:lnTo>
                    <a:pt x="0" y="725388"/>
                  </a:lnTo>
                  <a:lnTo>
                    <a:pt x="1005" y="773857"/>
                  </a:lnTo>
                  <a:lnTo>
                    <a:pt x="3997" y="821814"/>
                  </a:lnTo>
                  <a:lnTo>
                    <a:pt x="8933" y="869218"/>
                  </a:lnTo>
                  <a:lnTo>
                    <a:pt x="15776" y="916029"/>
                  </a:lnTo>
                  <a:lnTo>
                    <a:pt x="24484" y="962208"/>
                  </a:lnTo>
                  <a:lnTo>
                    <a:pt x="35018" y="1007716"/>
                  </a:lnTo>
                  <a:lnTo>
                    <a:pt x="47339" y="1052511"/>
                  </a:lnTo>
                  <a:lnTo>
                    <a:pt x="61406" y="1096555"/>
                  </a:lnTo>
                  <a:lnTo>
                    <a:pt x="77180" y="1139808"/>
                  </a:lnTo>
                  <a:lnTo>
                    <a:pt x="94621" y="1182229"/>
                  </a:lnTo>
                  <a:lnTo>
                    <a:pt x="113689" y="1223780"/>
                  </a:lnTo>
                  <a:lnTo>
                    <a:pt x="134344" y="1264420"/>
                  </a:lnTo>
                  <a:lnTo>
                    <a:pt x="156547" y="1304109"/>
                  </a:lnTo>
                  <a:lnTo>
                    <a:pt x="180257" y="1342808"/>
                  </a:lnTo>
                  <a:lnTo>
                    <a:pt x="205436" y="1380476"/>
                  </a:lnTo>
                  <a:lnTo>
                    <a:pt x="232042" y="1417075"/>
                  </a:lnTo>
                  <a:lnTo>
                    <a:pt x="260037" y="1452564"/>
                  </a:lnTo>
                  <a:lnTo>
                    <a:pt x="289380" y="1486904"/>
                  </a:lnTo>
                  <a:lnTo>
                    <a:pt x="320032" y="1520054"/>
                  </a:lnTo>
                  <a:lnTo>
                    <a:pt x="351953" y="1551975"/>
                  </a:lnTo>
                  <a:lnTo>
                    <a:pt x="385103" y="1582627"/>
                  </a:lnTo>
                  <a:lnTo>
                    <a:pt x="419443" y="1611970"/>
                  </a:lnTo>
                  <a:lnTo>
                    <a:pt x="454932" y="1639965"/>
                  </a:lnTo>
                  <a:lnTo>
                    <a:pt x="491531" y="1666572"/>
                  </a:lnTo>
                  <a:lnTo>
                    <a:pt x="529199" y="1691750"/>
                  </a:lnTo>
                  <a:lnTo>
                    <a:pt x="567898" y="1715460"/>
                  </a:lnTo>
                  <a:lnTo>
                    <a:pt x="607588" y="1737663"/>
                  </a:lnTo>
                  <a:lnTo>
                    <a:pt x="648227" y="1758318"/>
                  </a:lnTo>
                  <a:lnTo>
                    <a:pt x="689778" y="1777386"/>
                  </a:lnTo>
                  <a:lnTo>
                    <a:pt x="732199" y="1794827"/>
                  </a:lnTo>
                  <a:lnTo>
                    <a:pt x="775452" y="1810601"/>
                  </a:lnTo>
                  <a:lnTo>
                    <a:pt x="819496" y="1824668"/>
                  </a:lnTo>
                  <a:lnTo>
                    <a:pt x="864291" y="1836989"/>
                  </a:lnTo>
                  <a:lnTo>
                    <a:pt x="909799" y="1847523"/>
                  </a:lnTo>
                  <a:lnTo>
                    <a:pt x="955978" y="1856231"/>
                  </a:lnTo>
                  <a:lnTo>
                    <a:pt x="1002790" y="1863074"/>
                  </a:lnTo>
                  <a:lnTo>
                    <a:pt x="1050193" y="1868011"/>
                  </a:lnTo>
                  <a:lnTo>
                    <a:pt x="1098150" y="1871002"/>
                  </a:lnTo>
                  <a:lnTo>
                    <a:pt x="1146619" y="1872008"/>
                  </a:lnTo>
                  <a:lnTo>
                    <a:pt x="1195088" y="1871002"/>
                  </a:lnTo>
                  <a:lnTo>
                    <a:pt x="1243045" y="1868011"/>
                  </a:lnTo>
                  <a:lnTo>
                    <a:pt x="1290448" y="1863074"/>
                  </a:lnTo>
                  <a:lnTo>
                    <a:pt x="1337260" y="1856231"/>
                  </a:lnTo>
                  <a:lnTo>
                    <a:pt x="1383439" y="1847523"/>
                  </a:lnTo>
                  <a:lnTo>
                    <a:pt x="1428947" y="1836989"/>
                  </a:lnTo>
                  <a:lnTo>
                    <a:pt x="1473742" y="1824668"/>
                  </a:lnTo>
                  <a:lnTo>
                    <a:pt x="1517786" y="1810601"/>
                  </a:lnTo>
                  <a:lnTo>
                    <a:pt x="1561039" y="1794827"/>
                  </a:lnTo>
                  <a:lnTo>
                    <a:pt x="1603460" y="1777386"/>
                  </a:lnTo>
                  <a:lnTo>
                    <a:pt x="1645011" y="1758318"/>
                  </a:lnTo>
                  <a:lnTo>
                    <a:pt x="1685650" y="1737663"/>
                  </a:lnTo>
                  <a:lnTo>
                    <a:pt x="1725340" y="1715460"/>
                  </a:lnTo>
                  <a:lnTo>
                    <a:pt x="1764039" y="1691750"/>
                  </a:lnTo>
                  <a:lnTo>
                    <a:pt x="1801707" y="1666572"/>
                  </a:lnTo>
                  <a:lnTo>
                    <a:pt x="1838306" y="1639965"/>
                  </a:lnTo>
                  <a:lnTo>
                    <a:pt x="1873795" y="1611970"/>
                  </a:lnTo>
                  <a:lnTo>
                    <a:pt x="1908135" y="1582627"/>
                  </a:lnTo>
                  <a:lnTo>
                    <a:pt x="1941285" y="1551975"/>
                  </a:lnTo>
                  <a:lnTo>
                    <a:pt x="1966964" y="1526295"/>
                  </a:lnTo>
                  <a:lnTo>
                    <a:pt x="1966964" y="0"/>
                  </a:lnTo>
                  <a:close/>
                </a:path>
              </a:pathLst>
            </a:custGeom>
            <a:solidFill>
              <a:srgbClr val="00AFFF">
                <a:alpha val="23999"/>
              </a:srgbClr>
            </a:solidFill>
          </p:spPr>
          <p:txBody>
            <a:bodyPr wrap="square" lIns="0" tIns="0" rIns="0" bIns="0" rtlCol="0"/>
            <a:lstStyle/>
            <a:p>
              <a:endParaRPr/>
            </a:p>
          </p:txBody>
        </p:sp>
        <p:sp>
          <p:nvSpPr>
            <p:cNvPr id="24" name="object 6">
              <a:extLst>
                <a:ext uri="{FF2B5EF4-FFF2-40B4-BE49-F238E27FC236}">
                  <a16:creationId xmlns:a16="http://schemas.microsoft.com/office/drawing/2014/main" id="{5658E3DE-4D80-E3F3-9EBE-7C75B09AA30F}"/>
                </a:ext>
              </a:extLst>
            </p:cNvPr>
            <p:cNvSpPr/>
            <p:nvPr/>
          </p:nvSpPr>
          <p:spPr>
            <a:xfrm>
              <a:off x="6613002" y="0"/>
              <a:ext cx="2077554" cy="995015"/>
            </a:xfrm>
            <a:custGeom>
              <a:avLst/>
              <a:gdLst/>
              <a:ahLst/>
              <a:cxnLst/>
              <a:rect l="l" t="t" r="r" b="b"/>
              <a:pathLst>
                <a:path w="2291079" h="1097280">
                  <a:moveTo>
                    <a:pt x="2291054" y="0"/>
                  </a:moveTo>
                  <a:lnTo>
                    <a:pt x="0" y="0"/>
                  </a:lnTo>
                  <a:lnTo>
                    <a:pt x="2904" y="46573"/>
                  </a:lnTo>
                  <a:lnTo>
                    <a:pt x="7841" y="93977"/>
                  </a:lnTo>
                  <a:lnTo>
                    <a:pt x="14684" y="140789"/>
                  </a:lnTo>
                  <a:lnTo>
                    <a:pt x="23392" y="186968"/>
                  </a:lnTo>
                  <a:lnTo>
                    <a:pt x="33926" y="232475"/>
                  </a:lnTo>
                  <a:lnTo>
                    <a:pt x="46247" y="277271"/>
                  </a:lnTo>
                  <a:lnTo>
                    <a:pt x="60314" y="321315"/>
                  </a:lnTo>
                  <a:lnTo>
                    <a:pt x="76088" y="364568"/>
                  </a:lnTo>
                  <a:lnTo>
                    <a:pt x="93529" y="406989"/>
                  </a:lnTo>
                  <a:lnTo>
                    <a:pt x="112597" y="448540"/>
                  </a:lnTo>
                  <a:lnTo>
                    <a:pt x="133252" y="489179"/>
                  </a:lnTo>
                  <a:lnTo>
                    <a:pt x="155455" y="528868"/>
                  </a:lnTo>
                  <a:lnTo>
                    <a:pt x="179165" y="567567"/>
                  </a:lnTo>
                  <a:lnTo>
                    <a:pt x="204343" y="605236"/>
                  </a:lnTo>
                  <a:lnTo>
                    <a:pt x="230950" y="641835"/>
                  </a:lnTo>
                  <a:lnTo>
                    <a:pt x="258945" y="677324"/>
                  </a:lnTo>
                  <a:lnTo>
                    <a:pt x="288288" y="711663"/>
                  </a:lnTo>
                  <a:lnTo>
                    <a:pt x="318940" y="744813"/>
                  </a:lnTo>
                  <a:lnTo>
                    <a:pt x="350861" y="776734"/>
                  </a:lnTo>
                  <a:lnTo>
                    <a:pt x="384011" y="807387"/>
                  </a:lnTo>
                  <a:lnTo>
                    <a:pt x="418351" y="836730"/>
                  </a:lnTo>
                  <a:lnTo>
                    <a:pt x="453840" y="864725"/>
                  </a:lnTo>
                  <a:lnTo>
                    <a:pt x="490439" y="891331"/>
                  </a:lnTo>
                  <a:lnTo>
                    <a:pt x="528107" y="916510"/>
                  </a:lnTo>
                  <a:lnTo>
                    <a:pt x="566806" y="940220"/>
                  </a:lnTo>
                  <a:lnTo>
                    <a:pt x="606495" y="962423"/>
                  </a:lnTo>
                  <a:lnTo>
                    <a:pt x="647135" y="983078"/>
                  </a:lnTo>
                  <a:lnTo>
                    <a:pt x="688686" y="1002146"/>
                  </a:lnTo>
                  <a:lnTo>
                    <a:pt x="731107" y="1019587"/>
                  </a:lnTo>
                  <a:lnTo>
                    <a:pt x="774360" y="1035361"/>
                  </a:lnTo>
                  <a:lnTo>
                    <a:pt x="818404" y="1049428"/>
                  </a:lnTo>
                  <a:lnTo>
                    <a:pt x="863199" y="1061748"/>
                  </a:lnTo>
                  <a:lnTo>
                    <a:pt x="908707" y="1072283"/>
                  </a:lnTo>
                  <a:lnTo>
                    <a:pt x="954886" y="1080991"/>
                  </a:lnTo>
                  <a:lnTo>
                    <a:pt x="1001697" y="1087834"/>
                  </a:lnTo>
                  <a:lnTo>
                    <a:pt x="1049101" y="1092770"/>
                  </a:lnTo>
                  <a:lnTo>
                    <a:pt x="1097058" y="1095761"/>
                  </a:lnTo>
                  <a:lnTo>
                    <a:pt x="1145527" y="1096767"/>
                  </a:lnTo>
                  <a:lnTo>
                    <a:pt x="1193996" y="1095761"/>
                  </a:lnTo>
                  <a:lnTo>
                    <a:pt x="1241952" y="1092770"/>
                  </a:lnTo>
                  <a:lnTo>
                    <a:pt x="1289356" y="1087834"/>
                  </a:lnTo>
                  <a:lnTo>
                    <a:pt x="1336168" y="1080991"/>
                  </a:lnTo>
                  <a:lnTo>
                    <a:pt x="1382347" y="1072283"/>
                  </a:lnTo>
                  <a:lnTo>
                    <a:pt x="1427854" y="1061748"/>
                  </a:lnTo>
                  <a:lnTo>
                    <a:pt x="1472650" y="1049428"/>
                  </a:lnTo>
                  <a:lnTo>
                    <a:pt x="1516694" y="1035361"/>
                  </a:lnTo>
                  <a:lnTo>
                    <a:pt x="1559947" y="1019587"/>
                  </a:lnTo>
                  <a:lnTo>
                    <a:pt x="1602368" y="1002146"/>
                  </a:lnTo>
                  <a:lnTo>
                    <a:pt x="1643919" y="983078"/>
                  </a:lnTo>
                  <a:lnTo>
                    <a:pt x="1684558" y="962423"/>
                  </a:lnTo>
                  <a:lnTo>
                    <a:pt x="1724248" y="940220"/>
                  </a:lnTo>
                  <a:lnTo>
                    <a:pt x="1762946" y="916510"/>
                  </a:lnTo>
                  <a:lnTo>
                    <a:pt x="1800615" y="891331"/>
                  </a:lnTo>
                  <a:lnTo>
                    <a:pt x="1837214" y="864725"/>
                  </a:lnTo>
                  <a:lnTo>
                    <a:pt x="1872703" y="836730"/>
                  </a:lnTo>
                  <a:lnTo>
                    <a:pt x="1907042" y="807387"/>
                  </a:lnTo>
                  <a:lnTo>
                    <a:pt x="1940193" y="776734"/>
                  </a:lnTo>
                  <a:lnTo>
                    <a:pt x="1972114" y="744813"/>
                  </a:lnTo>
                  <a:lnTo>
                    <a:pt x="2002766" y="711663"/>
                  </a:lnTo>
                  <a:lnTo>
                    <a:pt x="2032109" y="677324"/>
                  </a:lnTo>
                  <a:lnTo>
                    <a:pt x="2060104" y="641835"/>
                  </a:lnTo>
                  <a:lnTo>
                    <a:pt x="2086710" y="605236"/>
                  </a:lnTo>
                  <a:lnTo>
                    <a:pt x="2111889" y="567567"/>
                  </a:lnTo>
                  <a:lnTo>
                    <a:pt x="2135599" y="528868"/>
                  </a:lnTo>
                  <a:lnTo>
                    <a:pt x="2157802" y="489179"/>
                  </a:lnTo>
                  <a:lnTo>
                    <a:pt x="2178457" y="448540"/>
                  </a:lnTo>
                  <a:lnTo>
                    <a:pt x="2197525" y="406989"/>
                  </a:lnTo>
                  <a:lnTo>
                    <a:pt x="2214966" y="364568"/>
                  </a:lnTo>
                  <a:lnTo>
                    <a:pt x="2230740" y="321315"/>
                  </a:lnTo>
                  <a:lnTo>
                    <a:pt x="2244807" y="277271"/>
                  </a:lnTo>
                  <a:lnTo>
                    <a:pt x="2257128" y="232475"/>
                  </a:lnTo>
                  <a:lnTo>
                    <a:pt x="2267662" y="186968"/>
                  </a:lnTo>
                  <a:lnTo>
                    <a:pt x="2276370" y="140789"/>
                  </a:lnTo>
                  <a:lnTo>
                    <a:pt x="2283213" y="93977"/>
                  </a:lnTo>
                  <a:lnTo>
                    <a:pt x="2288149" y="46573"/>
                  </a:lnTo>
                  <a:lnTo>
                    <a:pt x="2291054" y="0"/>
                  </a:lnTo>
                  <a:close/>
                </a:path>
              </a:pathLst>
            </a:custGeom>
            <a:solidFill>
              <a:srgbClr val="00AFFF">
                <a:alpha val="23999"/>
              </a:srgbClr>
            </a:solidFill>
          </p:spPr>
          <p:txBody>
            <a:bodyPr wrap="square" lIns="0" tIns="0" rIns="0" bIns="0" rtlCol="0"/>
            <a:lstStyle/>
            <a:p>
              <a:endParaRPr/>
            </a:p>
          </p:txBody>
        </p:sp>
        <p:sp>
          <p:nvSpPr>
            <p:cNvPr id="25" name="object 7">
              <a:extLst>
                <a:ext uri="{FF2B5EF4-FFF2-40B4-BE49-F238E27FC236}">
                  <a16:creationId xmlns:a16="http://schemas.microsoft.com/office/drawing/2014/main" id="{591B4FBF-72FE-5A76-77F5-9B370934F24C}"/>
                </a:ext>
              </a:extLst>
            </p:cNvPr>
            <p:cNvSpPr/>
            <p:nvPr/>
          </p:nvSpPr>
          <p:spPr>
            <a:xfrm>
              <a:off x="9031060" y="1"/>
              <a:ext cx="1214402" cy="285030"/>
            </a:xfrm>
            <a:custGeom>
              <a:avLst/>
              <a:gdLst/>
              <a:ahLst/>
              <a:cxnLst/>
              <a:rect l="l" t="t" r="r" b="b"/>
              <a:pathLst>
                <a:path w="1339215" h="314325">
                  <a:moveTo>
                    <a:pt x="1338888" y="0"/>
                  </a:moveTo>
                  <a:lnTo>
                    <a:pt x="0" y="0"/>
                  </a:lnTo>
                  <a:lnTo>
                    <a:pt x="22830" y="26611"/>
                  </a:lnTo>
                  <a:lnTo>
                    <a:pt x="53542" y="58927"/>
                  </a:lnTo>
                  <a:lnTo>
                    <a:pt x="85857" y="89639"/>
                  </a:lnTo>
                  <a:lnTo>
                    <a:pt x="119709" y="118680"/>
                  </a:lnTo>
                  <a:lnTo>
                    <a:pt x="155032" y="145986"/>
                  </a:lnTo>
                  <a:lnTo>
                    <a:pt x="191759" y="171489"/>
                  </a:lnTo>
                  <a:lnTo>
                    <a:pt x="229825" y="195122"/>
                  </a:lnTo>
                  <a:lnTo>
                    <a:pt x="269161" y="216820"/>
                  </a:lnTo>
                  <a:lnTo>
                    <a:pt x="309703" y="236516"/>
                  </a:lnTo>
                  <a:lnTo>
                    <a:pt x="351383" y="254144"/>
                  </a:lnTo>
                  <a:lnTo>
                    <a:pt x="394135" y="269636"/>
                  </a:lnTo>
                  <a:lnTo>
                    <a:pt x="437893" y="282928"/>
                  </a:lnTo>
                  <a:lnTo>
                    <a:pt x="482590" y="293951"/>
                  </a:lnTo>
                  <a:lnTo>
                    <a:pt x="528160" y="302641"/>
                  </a:lnTo>
                  <a:lnTo>
                    <a:pt x="574537" y="308930"/>
                  </a:lnTo>
                  <a:lnTo>
                    <a:pt x="621654" y="312752"/>
                  </a:lnTo>
                  <a:lnTo>
                    <a:pt x="669444" y="314041"/>
                  </a:lnTo>
                  <a:lnTo>
                    <a:pt x="717234" y="312752"/>
                  </a:lnTo>
                  <a:lnTo>
                    <a:pt x="764351" y="308930"/>
                  </a:lnTo>
                  <a:lnTo>
                    <a:pt x="810728" y="302641"/>
                  </a:lnTo>
                  <a:lnTo>
                    <a:pt x="856298" y="293951"/>
                  </a:lnTo>
                  <a:lnTo>
                    <a:pt x="900995" y="282928"/>
                  </a:lnTo>
                  <a:lnTo>
                    <a:pt x="944753" y="269636"/>
                  </a:lnTo>
                  <a:lnTo>
                    <a:pt x="987505" y="254144"/>
                  </a:lnTo>
                  <a:lnTo>
                    <a:pt x="1029185" y="236516"/>
                  </a:lnTo>
                  <a:lnTo>
                    <a:pt x="1069727" y="216820"/>
                  </a:lnTo>
                  <a:lnTo>
                    <a:pt x="1109063" y="195122"/>
                  </a:lnTo>
                  <a:lnTo>
                    <a:pt x="1147129" y="171489"/>
                  </a:lnTo>
                  <a:lnTo>
                    <a:pt x="1183856" y="145986"/>
                  </a:lnTo>
                  <a:lnTo>
                    <a:pt x="1219179" y="118680"/>
                  </a:lnTo>
                  <a:lnTo>
                    <a:pt x="1253031" y="89639"/>
                  </a:lnTo>
                  <a:lnTo>
                    <a:pt x="1285346" y="58927"/>
                  </a:lnTo>
                  <a:lnTo>
                    <a:pt x="1316058" y="26611"/>
                  </a:lnTo>
                  <a:lnTo>
                    <a:pt x="1338888" y="0"/>
                  </a:lnTo>
                  <a:close/>
                </a:path>
              </a:pathLst>
            </a:custGeom>
            <a:solidFill>
              <a:srgbClr val="00AFFF">
                <a:alpha val="23999"/>
              </a:srgbClr>
            </a:solidFill>
          </p:spPr>
          <p:txBody>
            <a:bodyPr wrap="square" lIns="0" tIns="0" rIns="0" bIns="0" rtlCol="0"/>
            <a:lstStyle/>
            <a:p>
              <a:endParaRPr/>
            </a:p>
          </p:txBody>
        </p:sp>
        <p:sp>
          <p:nvSpPr>
            <p:cNvPr id="26" name="object 8">
              <a:extLst>
                <a:ext uri="{FF2B5EF4-FFF2-40B4-BE49-F238E27FC236}">
                  <a16:creationId xmlns:a16="http://schemas.microsoft.com/office/drawing/2014/main" id="{A151A684-DA1D-804F-5426-4B4A7A6B4C86}"/>
                </a:ext>
              </a:extLst>
            </p:cNvPr>
            <p:cNvSpPr/>
            <p:nvPr/>
          </p:nvSpPr>
          <p:spPr>
            <a:xfrm>
              <a:off x="9389760" y="472058"/>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FFF">
                <a:alpha val="23999"/>
              </a:srgbClr>
            </a:solidFill>
          </p:spPr>
          <p:txBody>
            <a:bodyPr wrap="square" lIns="0" tIns="0" rIns="0" bIns="0" rtlCol="0"/>
            <a:lstStyle/>
            <a:p>
              <a:endParaRPr/>
            </a:p>
          </p:txBody>
        </p:sp>
      </p:grpSp>
      <p:sp>
        <p:nvSpPr>
          <p:cNvPr id="2" name="Picture Placeholder 2">
            <a:extLst>
              <a:ext uri="{FF2B5EF4-FFF2-40B4-BE49-F238E27FC236}">
                <a16:creationId xmlns:a16="http://schemas.microsoft.com/office/drawing/2014/main" id="{F7467FD7-B03A-A783-6DAD-BFE1F429ED74}"/>
              </a:ext>
            </a:extLst>
          </p:cNvPr>
          <p:cNvSpPr>
            <a:spLocks noGrp="1"/>
          </p:cNvSpPr>
          <p:nvPr>
            <p:ph type="pic" idx="10"/>
          </p:nvPr>
        </p:nvSpPr>
        <p:spPr>
          <a:xfrm>
            <a:off x="-1249137" y="-881221"/>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Tree>
    <p:extLst>
      <p:ext uri="{BB962C8B-B14F-4D97-AF65-F5344CB8AC3E}">
        <p14:creationId xmlns:p14="http://schemas.microsoft.com/office/powerpoint/2010/main" val="9553204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 Purple">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121920" y="-4957"/>
            <a:ext cx="1231976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2"/>
          </a:solidFill>
          <a:ln>
            <a:solidFill>
              <a:schemeClr val="accent2"/>
            </a:solidFill>
          </a:ln>
        </p:spPr>
        <p:txBody>
          <a:bodyPr wrap="square" lIns="0" tIns="0" rIns="0" bIns="0" rtlCol="0"/>
          <a:lstStyle/>
          <a:p>
            <a:endParaRPr sz="2000" dirty="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35724" y="6114954"/>
            <a:ext cx="4929352" cy="365125"/>
          </a:xfrm>
          <a:prstGeom prst="rect">
            <a:avLst/>
          </a:prstGeom>
        </p:spPr>
        <p:txBody>
          <a:bodyPr/>
          <a:lstStyle>
            <a:lvl1pPr>
              <a:defRPr sz="1400">
                <a:solidFill>
                  <a:schemeClr val="tx2"/>
                </a:solidFill>
              </a:defRPr>
            </a:lvl1pPr>
          </a:lstStyle>
          <a:p>
            <a:endParaRPr lang="en-GB" dirty="0"/>
          </a:p>
        </p:txBody>
      </p:sp>
      <p:grpSp>
        <p:nvGrpSpPr>
          <p:cNvPr id="2" name="Group 1">
            <a:extLst>
              <a:ext uri="{FF2B5EF4-FFF2-40B4-BE49-F238E27FC236}">
                <a16:creationId xmlns:a16="http://schemas.microsoft.com/office/drawing/2014/main" id="{19D4B2F3-8059-DBA5-4D44-29894B41DAB0}"/>
              </a:ext>
            </a:extLst>
          </p:cNvPr>
          <p:cNvGrpSpPr/>
          <p:nvPr userDrawn="1"/>
        </p:nvGrpSpPr>
        <p:grpSpPr>
          <a:xfrm>
            <a:off x="-121920" y="-389572"/>
            <a:ext cx="5429576" cy="1714213"/>
            <a:chOff x="9598" y="0"/>
            <a:chExt cx="5429576" cy="1714213"/>
          </a:xfrm>
        </p:grpSpPr>
        <p:sp>
          <p:nvSpPr>
            <p:cNvPr id="4" name="object 3">
              <a:extLst>
                <a:ext uri="{FF2B5EF4-FFF2-40B4-BE49-F238E27FC236}">
                  <a16:creationId xmlns:a16="http://schemas.microsoft.com/office/drawing/2014/main" id="{E252FAA9-4B96-7A6B-6755-5360E5145F52}"/>
                </a:ext>
              </a:extLst>
            </p:cNvPr>
            <p:cNvSpPr/>
            <p:nvPr/>
          </p:nvSpPr>
          <p:spPr>
            <a:xfrm>
              <a:off x="807663" y="1115370"/>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8" name="object 4">
              <a:extLst>
                <a:ext uri="{FF2B5EF4-FFF2-40B4-BE49-F238E27FC236}">
                  <a16:creationId xmlns:a16="http://schemas.microsoft.com/office/drawing/2014/main" id="{56DD7027-7ED1-92CB-BE49-E54EC1CD9B2F}"/>
                </a:ext>
              </a:extLst>
            </p:cNvPr>
            <p:cNvSpPr/>
            <p:nvPr/>
          </p:nvSpPr>
          <p:spPr>
            <a:xfrm>
              <a:off x="1705395" y="393384"/>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9" name="object 5">
              <a:extLst>
                <a:ext uri="{FF2B5EF4-FFF2-40B4-BE49-F238E27FC236}">
                  <a16:creationId xmlns:a16="http://schemas.microsoft.com/office/drawing/2014/main" id="{574E6B3C-9B13-98CF-F82C-2B284F58AF9D}"/>
                </a:ext>
              </a:extLst>
            </p:cNvPr>
            <p:cNvSpPr/>
            <p:nvPr/>
          </p:nvSpPr>
          <p:spPr>
            <a:xfrm>
              <a:off x="3359317" y="1"/>
              <a:ext cx="2079857" cy="1714212"/>
            </a:xfrm>
            <a:custGeom>
              <a:avLst/>
              <a:gdLst/>
              <a:ahLst/>
              <a:cxnLst/>
              <a:rect l="l" t="t" r="r" b="b"/>
              <a:pathLst>
                <a:path w="2293620" h="1890395">
                  <a:moveTo>
                    <a:pt x="2019352" y="0"/>
                  </a:moveTo>
                  <a:lnTo>
                    <a:pt x="273886" y="0"/>
                  </a:lnTo>
                  <a:lnTo>
                    <a:pt x="260037" y="16206"/>
                  </a:lnTo>
                  <a:lnTo>
                    <a:pt x="232042" y="51695"/>
                  </a:lnTo>
                  <a:lnTo>
                    <a:pt x="205436" y="88294"/>
                  </a:lnTo>
                  <a:lnTo>
                    <a:pt x="180257" y="125963"/>
                  </a:lnTo>
                  <a:lnTo>
                    <a:pt x="156547" y="164662"/>
                  </a:lnTo>
                  <a:lnTo>
                    <a:pt x="134344" y="204351"/>
                  </a:lnTo>
                  <a:lnTo>
                    <a:pt x="113689" y="244991"/>
                  </a:lnTo>
                  <a:lnTo>
                    <a:pt x="94621" y="286541"/>
                  </a:lnTo>
                  <a:lnTo>
                    <a:pt x="77180" y="328963"/>
                  </a:lnTo>
                  <a:lnTo>
                    <a:pt x="61406" y="372215"/>
                  </a:lnTo>
                  <a:lnTo>
                    <a:pt x="47339" y="416259"/>
                  </a:lnTo>
                  <a:lnTo>
                    <a:pt x="35018" y="461055"/>
                  </a:lnTo>
                  <a:lnTo>
                    <a:pt x="24484" y="506562"/>
                  </a:lnTo>
                  <a:lnTo>
                    <a:pt x="15776" y="552741"/>
                  </a:lnTo>
                  <a:lnTo>
                    <a:pt x="8933" y="599553"/>
                  </a:lnTo>
                  <a:lnTo>
                    <a:pt x="3997" y="646957"/>
                  </a:lnTo>
                  <a:lnTo>
                    <a:pt x="1005" y="694913"/>
                  </a:lnTo>
                  <a:lnTo>
                    <a:pt x="0" y="743382"/>
                  </a:lnTo>
                  <a:lnTo>
                    <a:pt x="1005" y="791852"/>
                  </a:lnTo>
                  <a:lnTo>
                    <a:pt x="3997" y="839808"/>
                  </a:lnTo>
                  <a:lnTo>
                    <a:pt x="8933" y="887212"/>
                  </a:lnTo>
                  <a:lnTo>
                    <a:pt x="15776" y="934023"/>
                  </a:lnTo>
                  <a:lnTo>
                    <a:pt x="24484" y="980203"/>
                  </a:lnTo>
                  <a:lnTo>
                    <a:pt x="35018" y="1025710"/>
                  </a:lnTo>
                  <a:lnTo>
                    <a:pt x="47339" y="1070505"/>
                  </a:lnTo>
                  <a:lnTo>
                    <a:pt x="61406" y="1114549"/>
                  </a:lnTo>
                  <a:lnTo>
                    <a:pt x="77180" y="1157802"/>
                  </a:lnTo>
                  <a:lnTo>
                    <a:pt x="94621" y="1200224"/>
                  </a:lnTo>
                  <a:lnTo>
                    <a:pt x="113689" y="1241774"/>
                  </a:lnTo>
                  <a:lnTo>
                    <a:pt x="134344" y="1282414"/>
                  </a:lnTo>
                  <a:lnTo>
                    <a:pt x="156547" y="1322103"/>
                  </a:lnTo>
                  <a:lnTo>
                    <a:pt x="180257" y="1360802"/>
                  </a:lnTo>
                  <a:lnTo>
                    <a:pt x="205436" y="1398471"/>
                  </a:lnTo>
                  <a:lnTo>
                    <a:pt x="232042" y="1435069"/>
                  </a:lnTo>
                  <a:lnTo>
                    <a:pt x="260037" y="1470558"/>
                  </a:lnTo>
                  <a:lnTo>
                    <a:pt x="289380" y="1504898"/>
                  </a:lnTo>
                  <a:lnTo>
                    <a:pt x="320032" y="1538048"/>
                  </a:lnTo>
                  <a:lnTo>
                    <a:pt x="351953" y="1569969"/>
                  </a:lnTo>
                  <a:lnTo>
                    <a:pt x="385103" y="1600621"/>
                  </a:lnTo>
                  <a:lnTo>
                    <a:pt x="419443" y="1629964"/>
                  </a:lnTo>
                  <a:lnTo>
                    <a:pt x="454932" y="1657959"/>
                  </a:lnTo>
                  <a:lnTo>
                    <a:pt x="491531" y="1684566"/>
                  </a:lnTo>
                  <a:lnTo>
                    <a:pt x="529199" y="1709744"/>
                  </a:lnTo>
                  <a:lnTo>
                    <a:pt x="567898" y="1733455"/>
                  </a:lnTo>
                  <a:lnTo>
                    <a:pt x="607588" y="1755657"/>
                  </a:lnTo>
                  <a:lnTo>
                    <a:pt x="648227" y="1776313"/>
                  </a:lnTo>
                  <a:lnTo>
                    <a:pt x="689778" y="1795380"/>
                  </a:lnTo>
                  <a:lnTo>
                    <a:pt x="732199" y="1812821"/>
                  </a:lnTo>
                  <a:lnTo>
                    <a:pt x="775452" y="1828595"/>
                  </a:lnTo>
                  <a:lnTo>
                    <a:pt x="819496" y="1842662"/>
                  </a:lnTo>
                  <a:lnTo>
                    <a:pt x="864291" y="1854983"/>
                  </a:lnTo>
                  <a:lnTo>
                    <a:pt x="909799" y="1865517"/>
                  </a:lnTo>
                  <a:lnTo>
                    <a:pt x="955978" y="1874226"/>
                  </a:lnTo>
                  <a:lnTo>
                    <a:pt x="1002790" y="1881068"/>
                  </a:lnTo>
                  <a:lnTo>
                    <a:pt x="1050193" y="1886005"/>
                  </a:lnTo>
                  <a:lnTo>
                    <a:pt x="1098150" y="1888996"/>
                  </a:lnTo>
                  <a:lnTo>
                    <a:pt x="1146619" y="1890002"/>
                  </a:lnTo>
                  <a:lnTo>
                    <a:pt x="1195088" y="1888996"/>
                  </a:lnTo>
                  <a:lnTo>
                    <a:pt x="1243045" y="1886005"/>
                  </a:lnTo>
                  <a:lnTo>
                    <a:pt x="1290448" y="1881068"/>
                  </a:lnTo>
                  <a:lnTo>
                    <a:pt x="1337260" y="1874226"/>
                  </a:lnTo>
                  <a:lnTo>
                    <a:pt x="1383439" y="1865517"/>
                  </a:lnTo>
                  <a:lnTo>
                    <a:pt x="1428947" y="1854983"/>
                  </a:lnTo>
                  <a:lnTo>
                    <a:pt x="1473742" y="1842662"/>
                  </a:lnTo>
                  <a:lnTo>
                    <a:pt x="1517786" y="1828595"/>
                  </a:lnTo>
                  <a:lnTo>
                    <a:pt x="1561039" y="1812821"/>
                  </a:lnTo>
                  <a:lnTo>
                    <a:pt x="1603460" y="1795380"/>
                  </a:lnTo>
                  <a:lnTo>
                    <a:pt x="1645011" y="1776313"/>
                  </a:lnTo>
                  <a:lnTo>
                    <a:pt x="1685650" y="1755657"/>
                  </a:lnTo>
                  <a:lnTo>
                    <a:pt x="1725340" y="1733455"/>
                  </a:lnTo>
                  <a:lnTo>
                    <a:pt x="1764039" y="1709744"/>
                  </a:lnTo>
                  <a:lnTo>
                    <a:pt x="1801707" y="1684566"/>
                  </a:lnTo>
                  <a:lnTo>
                    <a:pt x="1838306" y="1657959"/>
                  </a:lnTo>
                  <a:lnTo>
                    <a:pt x="1873795" y="1629964"/>
                  </a:lnTo>
                  <a:lnTo>
                    <a:pt x="1908135" y="1600621"/>
                  </a:lnTo>
                  <a:lnTo>
                    <a:pt x="1941285" y="1569969"/>
                  </a:lnTo>
                  <a:lnTo>
                    <a:pt x="1973206" y="1538048"/>
                  </a:lnTo>
                  <a:lnTo>
                    <a:pt x="2003858" y="1504898"/>
                  </a:lnTo>
                  <a:lnTo>
                    <a:pt x="2033201" y="1470558"/>
                  </a:lnTo>
                  <a:lnTo>
                    <a:pt x="2061196" y="1435069"/>
                  </a:lnTo>
                  <a:lnTo>
                    <a:pt x="2087802" y="1398471"/>
                  </a:lnTo>
                  <a:lnTo>
                    <a:pt x="2112981" y="1360802"/>
                  </a:lnTo>
                  <a:lnTo>
                    <a:pt x="2136691" y="1322103"/>
                  </a:lnTo>
                  <a:lnTo>
                    <a:pt x="2158894" y="1282414"/>
                  </a:lnTo>
                  <a:lnTo>
                    <a:pt x="2179549" y="1241774"/>
                  </a:lnTo>
                  <a:lnTo>
                    <a:pt x="2198617" y="1200224"/>
                  </a:lnTo>
                  <a:lnTo>
                    <a:pt x="2216058" y="1157802"/>
                  </a:lnTo>
                  <a:lnTo>
                    <a:pt x="2231832" y="1114549"/>
                  </a:lnTo>
                  <a:lnTo>
                    <a:pt x="2245899" y="1070505"/>
                  </a:lnTo>
                  <a:lnTo>
                    <a:pt x="2258220" y="1025710"/>
                  </a:lnTo>
                  <a:lnTo>
                    <a:pt x="2268754" y="980203"/>
                  </a:lnTo>
                  <a:lnTo>
                    <a:pt x="2277462" y="934023"/>
                  </a:lnTo>
                  <a:lnTo>
                    <a:pt x="2284305" y="887212"/>
                  </a:lnTo>
                  <a:lnTo>
                    <a:pt x="2289241" y="839808"/>
                  </a:lnTo>
                  <a:lnTo>
                    <a:pt x="2292233" y="791852"/>
                  </a:lnTo>
                  <a:lnTo>
                    <a:pt x="2293238" y="743382"/>
                  </a:lnTo>
                  <a:lnTo>
                    <a:pt x="2292233" y="694913"/>
                  </a:lnTo>
                  <a:lnTo>
                    <a:pt x="2289241" y="646957"/>
                  </a:lnTo>
                  <a:lnTo>
                    <a:pt x="2284305" y="599553"/>
                  </a:lnTo>
                  <a:lnTo>
                    <a:pt x="2277462" y="552741"/>
                  </a:lnTo>
                  <a:lnTo>
                    <a:pt x="2268754" y="506562"/>
                  </a:lnTo>
                  <a:lnTo>
                    <a:pt x="2258220" y="461055"/>
                  </a:lnTo>
                  <a:lnTo>
                    <a:pt x="2245899" y="416259"/>
                  </a:lnTo>
                  <a:lnTo>
                    <a:pt x="2231832" y="372215"/>
                  </a:lnTo>
                  <a:lnTo>
                    <a:pt x="2216058" y="328963"/>
                  </a:lnTo>
                  <a:lnTo>
                    <a:pt x="2198617" y="286541"/>
                  </a:lnTo>
                  <a:lnTo>
                    <a:pt x="2179549" y="244991"/>
                  </a:lnTo>
                  <a:lnTo>
                    <a:pt x="2158894" y="204351"/>
                  </a:lnTo>
                  <a:lnTo>
                    <a:pt x="2136691" y="164662"/>
                  </a:lnTo>
                  <a:lnTo>
                    <a:pt x="2112981" y="125963"/>
                  </a:lnTo>
                  <a:lnTo>
                    <a:pt x="2087802" y="88294"/>
                  </a:lnTo>
                  <a:lnTo>
                    <a:pt x="2061196" y="51695"/>
                  </a:lnTo>
                  <a:lnTo>
                    <a:pt x="2033201" y="16206"/>
                  </a:lnTo>
                  <a:lnTo>
                    <a:pt x="2019352" y="0"/>
                  </a:lnTo>
                  <a:close/>
                </a:path>
              </a:pathLst>
            </a:custGeom>
            <a:solidFill>
              <a:srgbClr val="00A79D">
                <a:alpha val="23999"/>
              </a:srgbClr>
            </a:solidFill>
          </p:spPr>
          <p:txBody>
            <a:bodyPr wrap="square" lIns="0" tIns="0" rIns="0" bIns="0" rtlCol="0"/>
            <a:lstStyle/>
            <a:p>
              <a:endParaRPr/>
            </a:p>
          </p:txBody>
        </p:sp>
        <p:sp>
          <p:nvSpPr>
            <p:cNvPr id="10" name="object 6">
              <a:extLst>
                <a:ext uri="{FF2B5EF4-FFF2-40B4-BE49-F238E27FC236}">
                  <a16:creationId xmlns:a16="http://schemas.microsoft.com/office/drawing/2014/main" id="{E9FF9299-C740-B26B-8D45-170AAA2348AC}"/>
                </a:ext>
              </a:extLst>
            </p:cNvPr>
            <p:cNvSpPr/>
            <p:nvPr/>
          </p:nvSpPr>
          <p:spPr>
            <a:xfrm>
              <a:off x="9598" y="0"/>
              <a:ext cx="1638204" cy="1011138"/>
            </a:xfrm>
            <a:custGeom>
              <a:avLst/>
              <a:gdLst/>
              <a:ahLst/>
              <a:cxnLst/>
              <a:rect l="l" t="t" r="r" b="b"/>
              <a:pathLst>
                <a:path w="1806575" h="1115060">
                  <a:moveTo>
                    <a:pt x="1806575" y="0"/>
                  </a:moveTo>
                  <a:lnTo>
                    <a:pt x="0" y="0"/>
                  </a:lnTo>
                  <a:lnTo>
                    <a:pt x="0" y="905315"/>
                  </a:lnTo>
                  <a:lnTo>
                    <a:pt x="43197" y="934512"/>
                  </a:lnTo>
                  <a:lnTo>
                    <a:pt x="81896" y="958223"/>
                  </a:lnTo>
                  <a:lnTo>
                    <a:pt x="121585" y="980426"/>
                  </a:lnTo>
                  <a:lnTo>
                    <a:pt x="162225" y="1001081"/>
                  </a:lnTo>
                  <a:lnTo>
                    <a:pt x="203776" y="1020149"/>
                  </a:lnTo>
                  <a:lnTo>
                    <a:pt x="246197" y="1037590"/>
                  </a:lnTo>
                  <a:lnTo>
                    <a:pt x="289450" y="1053363"/>
                  </a:lnTo>
                  <a:lnTo>
                    <a:pt x="333494" y="1067431"/>
                  </a:lnTo>
                  <a:lnTo>
                    <a:pt x="378289" y="1079751"/>
                  </a:lnTo>
                  <a:lnTo>
                    <a:pt x="423796" y="1090286"/>
                  </a:lnTo>
                  <a:lnTo>
                    <a:pt x="469976" y="1098994"/>
                  </a:lnTo>
                  <a:lnTo>
                    <a:pt x="516787" y="1105836"/>
                  </a:lnTo>
                  <a:lnTo>
                    <a:pt x="564191" y="1110773"/>
                  </a:lnTo>
                  <a:lnTo>
                    <a:pt x="612147" y="1113764"/>
                  </a:lnTo>
                  <a:lnTo>
                    <a:pt x="660617" y="1114770"/>
                  </a:lnTo>
                  <a:lnTo>
                    <a:pt x="709086" y="1113764"/>
                  </a:lnTo>
                  <a:lnTo>
                    <a:pt x="757042" y="1110773"/>
                  </a:lnTo>
                  <a:lnTo>
                    <a:pt x="804446" y="1105836"/>
                  </a:lnTo>
                  <a:lnTo>
                    <a:pt x="851258" y="1098994"/>
                  </a:lnTo>
                  <a:lnTo>
                    <a:pt x="897437" y="1090286"/>
                  </a:lnTo>
                  <a:lnTo>
                    <a:pt x="942944" y="1079751"/>
                  </a:lnTo>
                  <a:lnTo>
                    <a:pt x="987740" y="1067431"/>
                  </a:lnTo>
                  <a:lnTo>
                    <a:pt x="1031784" y="1053363"/>
                  </a:lnTo>
                  <a:lnTo>
                    <a:pt x="1075036" y="1037590"/>
                  </a:lnTo>
                  <a:lnTo>
                    <a:pt x="1117458" y="1020149"/>
                  </a:lnTo>
                  <a:lnTo>
                    <a:pt x="1159008" y="1001081"/>
                  </a:lnTo>
                  <a:lnTo>
                    <a:pt x="1199648" y="980426"/>
                  </a:lnTo>
                  <a:lnTo>
                    <a:pt x="1239337" y="958223"/>
                  </a:lnTo>
                  <a:lnTo>
                    <a:pt x="1278036" y="934512"/>
                  </a:lnTo>
                  <a:lnTo>
                    <a:pt x="1315705" y="909334"/>
                  </a:lnTo>
                  <a:lnTo>
                    <a:pt x="1352304" y="882728"/>
                  </a:lnTo>
                  <a:lnTo>
                    <a:pt x="1387793" y="854733"/>
                  </a:lnTo>
                  <a:lnTo>
                    <a:pt x="1422132" y="825389"/>
                  </a:lnTo>
                  <a:lnTo>
                    <a:pt x="1455282" y="794737"/>
                  </a:lnTo>
                  <a:lnTo>
                    <a:pt x="1487203" y="762816"/>
                  </a:lnTo>
                  <a:lnTo>
                    <a:pt x="1517855" y="729666"/>
                  </a:lnTo>
                  <a:lnTo>
                    <a:pt x="1547199" y="695327"/>
                  </a:lnTo>
                  <a:lnTo>
                    <a:pt x="1575194" y="659838"/>
                  </a:lnTo>
                  <a:lnTo>
                    <a:pt x="1601800" y="623239"/>
                  </a:lnTo>
                  <a:lnTo>
                    <a:pt x="1626978" y="585570"/>
                  </a:lnTo>
                  <a:lnTo>
                    <a:pt x="1650689" y="546871"/>
                  </a:lnTo>
                  <a:lnTo>
                    <a:pt x="1672892" y="507182"/>
                  </a:lnTo>
                  <a:lnTo>
                    <a:pt x="1693547" y="466542"/>
                  </a:lnTo>
                  <a:lnTo>
                    <a:pt x="1712615" y="424992"/>
                  </a:lnTo>
                  <a:lnTo>
                    <a:pt x="1730056" y="382570"/>
                  </a:lnTo>
                  <a:lnTo>
                    <a:pt x="1745829" y="339318"/>
                  </a:lnTo>
                  <a:lnTo>
                    <a:pt x="1759897" y="295274"/>
                  </a:lnTo>
                  <a:lnTo>
                    <a:pt x="1772217" y="250478"/>
                  </a:lnTo>
                  <a:lnTo>
                    <a:pt x="1782752" y="204971"/>
                  </a:lnTo>
                  <a:lnTo>
                    <a:pt x="1791460" y="158792"/>
                  </a:lnTo>
                  <a:lnTo>
                    <a:pt x="1798302" y="111980"/>
                  </a:lnTo>
                  <a:lnTo>
                    <a:pt x="1803239" y="64576"/>
                  </a:lnTo>
                  <a:lnTo>
                    <a:pt x="1806230" y="16620"/>
                  </a:lnTo>
                  <a:lnTo>
                    <a:pt x="1806575" y="0"/>
                  </a:lnTo>
                  <a:close/>
                </a:path>
              </a:pathLst>
            </a:custGeom>
            <a:solidFill>
              <a:srgbClr val="00A79D">
                <a:alpha val="23999"/>
              </a:srgbClr>
            </a:solidFill>
          </p:spPr>
          <p:txBody>
            <a:bodyPr wrap="square" lIns="0" tIns="0" rIns="0" bIns="0" rtlCol="0"/>
            <a:lstStyle/>
            <a:p>
              <a:endParaRPr/>
            </a:p>
          </p:txBody>
        </p:sp>
        <p:sp>
          <p:nvSpPr>
            <p:cNvPr id="11" name="object 7">
              <a:extLst>
                <a:ext uri="{FF2B5EF4-FFF2-40B4-BE49-F238E27FC236}">
                  <a16:creationId xmlns:a16="http://schemas.microsoft.com/office/drawing/2014/main" id="{2B962E37-FE51-2FC3-86B1-3D569395D98C}"/>
                </a:ext>
              </a:extLst>
            </p:cNvPr>
            <p:cNvSpPr/>
            <p:nvPr/>
          </p:nvSpPr>
          <p:spPr>
            <a:xfrm>
              <a:off x="1974763" y="1"/>
              <a:ext cx="1240889" cy="301153"/>
            </a:xfrm>
            <a:custGeom>
              <a:avLst/>
              <a:gdLst/>
              <a:ahLst/>
              <a:cxnLst/>
              <a:rect l="l" t="t" r="r" b="b"/>
              <a:pathLst>
                <a:path w="1368425" h="332105">
                  <a:moveTo>
                    <a:pt x="1367940" y="0"/>
                  </a:moveTo>
                  <a:lnTo>
                    <a:pt x="0" y="0"/>
                  </a:lnTo>
                  <a:lnTo>
                    <a:pt x="8314" y="10755"/>
                  </a:lnTo>
                  <a:lnTo>
                    <a:pt x="37356" y="44607"/>
                  </a:lnTo>
                  <a:lnTo>
                    <a:pt x="68067" y="76923"/>
                  </a:lnTo>
                  <a:lnTo>
                    <a:pt x="100383" y="107634"/>
                  </a:lnTo>
                  <a:lnTo>
                    <a:pt x="134235" y="136676"/>
                  </a:lnTo>
                  <a:lnTo>
                    <a:pt x="169558" y="163982"/>
                  </a:lnTo>
                  <a:lnTo>
                    <a:pt x="206285" y="189484"/>
                  </a:lnTo>
                  <a:lnTo>
                    <a:pt x="244350" y="213118"/>
                  </a:lnTo>
                  <a:lnTo>
                    <a:pt x="283687" y="234816"/>
                  </a:lnTo>
                  <a:lnTo>
                    <a:pt x="324228" y="254512"/>
                  </a:lnTo>
                  <a:lnTo>
                    <a:pt x="365908" y="272139"/>
                  </a:lnTo>
                  <a:lnTo>
                    <a:pt x="408661" y="287632"/>
                  </a:lnTo>
                  <a:lnTo>
                    <a:pt x="452418" y="300924"/>
                  </a:lnTo>
                  <a:lnTo>
                    <a:pt x="497116" y="311947"/>
                  </a:lnTo>
                  <a:lnTo>
                    <a:pt x="542686" y="320637"/>
                  </a:lnTo>
                  <a:lnTo>
                    <a:pt x="589063" y="326926"/>
                  </a:lnTo>
                  <a:lnTo>
                    <a:pt x="636179" y="330748"/>
                  </a:lnTo>
                  <a:lnTo>
                    <a:pt x="683970" y="332037"/>
                  </a:lnTo>
                  <a:lnTo>
                    <a:pt x="731760" y="330748"/>
                  </a:lnTo>
                  <a:lnTo>
                    <a:pt x="778877" y="326926"/>
                  </a:lnTo>
                  <a:lnTo>
                    <a:pt x="825253" y="320637"/>
                  </a:lnTo>
                  <a:lnTo>
                    <a:pt x="870824" y="311947"/>
                  </a:lnTo>
                  <a:lnTo>
                    <a:pt x="915521" y="300924"/>
                  </a:lnTo>
                  <a:lnTo>
                    <a:pt x="959279" y="287632"/>
                  </a:lnTo>
                  <a:lnTo>
                    <a:pt x="1002031" y="272139"/>
                  </a:lnTo>
                  <a:lnTo>
                    <a:pt x="1043711" y="254512"/>
                  </a:lnTo>
                  <a:lnTo>
                    <a:pt x="1084253" y="234816"/>
                  </a:lnTo>
                  <a:lnTo>
                    <a:pt x="1123589" y="213118"/>
                  </a:lnTo>
                  <a:lnTo>
                    <a:pt x="1161654" y="189484"/>
                  </a:lnTo>
                  <a:lnTo>
                    <a:pt x="1198381" y="163982"/>
                  </a:lnTo>
                  <a:lnTo>
                    <a:pt x="1233704" y="136676"/>
                  </a:lnTo>
                  <a:lnTo>
                    <a:pt x="1267557" y="107634"/>
                  </a:lnTo>
                  <a:lnTo>
                    <a:pt x="1299872" y="76923"/>
                  </a:lnTo>
                  <a:lnTo>
                    <a:pt x="1330584" y="44607"/>
                  </a:lnTo>
                  <a:lnTo>
                    <a:pt x="1359626" y="10755"/>
                  </a:lnTo>
                  <a:lnTo>
                    <a:pt x="1367940" y="0"/>
                  </a:lnTo>
                  <a:close/>
                </a:path>
              </a:pathLst>
            </a:custGeom>
            <a:solidFill>
              <a:srgbClr val="00A79D">
                <a:alpha val="23999"/>
              </a:srgbClr>
            </a:solidFill>
          </p:spPr>
          <p:txBody>
            <a:bodyPr wrap="square" lIns="0" tIns="0" rIns="0" bIns="0" rtlCol="0"/>
            <a:lstStyle/>
            <a:p>
              <a:endParaRPr/>
            </a:p>
          </p:txBody>
        </p:sp>
        <p:sp>
          <p:nvSpPr>
            <p:cNvPr id="12" name="object 8">
              <a:extLst>
                <a:ext uri="{FF2B5EF4-FFF2-40B4-BE49-F238E27FC236}">
                  <a16:creationId xmlns:a16="http://schemas.microsoft.com/office/drawing/2014/main" id="{9B2A4857-919E-A8C5-E6FC-67973FDB4AF1}"/>
                </a:ext>
              </a:extLst>
            </p:cNvPr>
            <p:cNvSpPr/>
            <p:nvPr/>
          </p:nvSpPr>
          <p:spPr>
            <a:xfrm>
              <a:off x="2346635" y="488381"/>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79D">
                <a:alpha val="23999"/>
              </a:srgbClr>
            </a:solidFill>
          </p:spPr>
          <p:txBody>
            <a:bodyPr wrap="square" lIns="0" tIns="0" rIns="0" bIns="0" rtlCol="0"/>
            <a:lstStyle/>
            <a:p>
              <a:endParaRPr/>
            </a:p>
          </p:txBody>
        </p:sp>
      </p:gr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735724" y="1521898"/>
            <a:ext cx="4351283" cy="3692301"/>
          </a:xfrm>
          <a:prstGeom prst="rect">
            <a:avLst/>
          </a:prstGeom>
        </p:spPr>
        <p:txBody>
          <a:bodyPr>
            <a:normAutofit/>
          </a:bodyPr>
          <a:lstStyle>
            <a:lvl1pPr marL="0" indent="0" algn="l">
              <a:buNone/>
              <a:defRPr sz="32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5" name="Picture Placeholder 2">
            <a:extLst>
              <a:ext uri="{FF2B5EF4-FFF2-40B4-BE49-F238E27FC236}">
                <a16:creationId xmlns:a16="http://schemas.microsoft.com/office/drawing/2014/main" id="{E6294C19-5D10-1A71-B204-31C0C2A5477A}"/>
              </a:ext>
            </a:extLst>
          </p:cNvPr>
          <p:cNvSpPr>
            <a:spLocks noGrp="1"/>
          </p:cNvSpPr>
          <p:nvPr>
            <p:ph type="pic" idx="10"/>
          </p:nvPr>
        </p:nvSpPr>
        <p:spPr>
          <a:xfrm>
            <a:off x="6169931" y="-897413"/>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Tree>
    <p:extLst>
      <p:ext uri="{BB962C8B-B14F-4D97-AF65-F5344CB8AC3E}">
        <p14:creationId xmlns:p14="http://schemas.microsoft.com/office/powerpoint/2010/main" val="2302678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Divider - Neon">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tx2"/>
          </a:solidFill>
          <a:ln>
            <a:solidFill>
              <a:schemeClr val="tx2"/>
            </a:solidFill>
          </a:ln>
        </p:spPr>
        <p:txBody>
          <a:bodyPr wrap="square" lIns="0" tIns="0" rIns="0" bIns="0" rtlCol="0"/>
          <a:lstStyle/>
          <a:p>
            <a:endParaRPr sz="2000" dirty="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userDrawn="1"/>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screen">
              <a:extLst>
                <a:ext uri="{28A0092B-C50C-407E-A947-70E740481C1C}">
                  <a14:useLocalDpi xmlns:a14="http://schemas.microsoft.com/office/drawing/2010/main"/>
                </a:ext>
              </a:extLst>
            </a:blip>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screen">
              <a:extLst>
                <a:ext uri="{28A0092B-C50C-407E-A947-70E740481C1C}">
                  <a14:useLocalDpi xmlns:a14="http://schemas.microsoft.com/office/drawing/2010/main"/>
                </a:ext>
              </a:extLst>
            </a:blip>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screen">
              <a:extLst>
                <a:ext uri="{28A0092B-C50C-407E-A947-70E740481C1C}">
                  <a14:useLocalDpi xmlns:a14="http://schemas.microsoft.com/office/drawing/2010/main"/>
                </a:ext>
              </a:extLst>
            </a:blip>
            <a:stretch>
              <a:fillRect/>
            </a:stretch>
          </p:blipFill>
          <p:spPr>
            <a:xfrm>
              <a:off x="6871611" y="1669224"/>
              <a:ext cx="175945" cy="178803"/>
            </a:xfrm>
            <a:prstGeom prst="rect">
              <a:avLst/>
            </a:prstGeom>
          </p:spPr>
        </p:pic>
      </p:grpSp>
      <p:grpSp>
        <p:nvGrpSpPr>
          <p:cNvPr id="20" name="Group 19">
            <a:extLst>
              <a:ext uri="{FF2B5EF4-FFF2-40B4-BE49-F238E27FC236}">
                <a16:creationId xmlns:a16="http://schemas.microsoft.com/office/drawing/2014/main" id="{BA38F56F-30C0-B8AE-9A2D-75D458292098}"/>
              </a:ext>
            </a:extLst>
          </p:cNvPr>
          <p:cNvGrpSpPr/>
          <p:nvPr userDrawn="1"/>
        </p:nvGrpSpPr>
        <p:grpSpPr>
          <a:xfrm>
            <a:off x="6109850" y="-1"/>
            <a:ext cx="6097260" cy="1857721"/>
            <a:chOff x="6613002" y="0"/>
            <a:chExt cx="5573326" cy="1698088"/>
          </a:xfrm>
        </p:grpSpPr>
        <p:sp>
          <p:nvSpPr>
            <p:cNvPr id="21" name="object 3">
              <a:extLst>
                <a:ext uri="{FF2B5EF4-FFF2-40B4-BE49-F238E27FC236}">
                  <a16:creationId xmlns:a16="http://schemas.microsoft.com/office/drawing/2014/main" id="{17BFCD84-F3D5-2D67-1EF1-6EA656954F92}"/>
                </a:ext>
              </a:extLst>
            </p:cNvPr>
            <p:cNvSpPr/>
            <p:nvPr/>
          </p:nvSpPr>
          <p:spPr>
            <a:xfrm>
              <a:off x="7850787" y="1099048"/>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2" name="object 4">
              <a:extLst>
                <a:ext uri="{FF2B5EF4-FFF2-40B4-BE49-F238E27FC236}">
                  <a16:creationId xmlns:a16="http://schemas.microsoft.com/office/drawing/2014/main" id="{DC5B7BD2-C012-045B-C0AE-20165117D00C}"/>
                </a:ext>
              </a:extLst>
            </p:cNvPr>
            <p:cNvSpPr/>
            <p:nvPr/>
          </p:nvSpPr>
          <p:spPr>
            <a:xfrm>
              <a:off x="8748519" y="377061"/>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3" name="object 5">
              <a:extLst>
                <a:ext uri="{FF2B5EF4-FFF2-40B4-BE49-F238E27FC236}">
                  <a16:creationId xmlns:a16="http://schemas.microsoft.com/office/drawing/2014/main" id="{46C39FBD-DAAB-94DF-35DC-C352F1542076}"/>
                </a:ext>
              </a:extLst>
            </p:cNvPr>
            <p:cNvSpPr/>
            <p:nvPr/>
          </p:nvSpPr>
          <p:spPr>
            <a:xfrm>
              <a:off x="10402442" y="0"/>
              <a:ext cx="1783886" cy="1698088"/>
            </a:xfrm>
            <a:custGeom>
              <a:avLst/>
              <a:gdLst/>
              <a:ahLst/>
              <a:cxnLst/>
              <a:rect l="l" t="t" r="r" b="b"/>
              <a:pathLst>
                <a:path w="1967230" h="1872614">
                  <a:moveTo>
                    <a:pt x="1966964" y="0"/>
                  </a:moveTo>
                  <a:lnTo>
                    <a:pt x="258627" y="0"/>
                  </a:lnTo>
                  <a:lnTo>
                    <a:pt x="232042" y="33701"/>
                  </a:lnTo>
                  <a:lnTo>
                    <a:pt x="205436" y="70300"/>
                  </a:lnTo>
                  <a:lnTo>
                    <a:pt x="180257" y="107969"/>
                  </a:lnTo>
                  <a:lnTo>
                    <a:pt x="156547" y="146667"/>
                  </a:lnTo>
                  <a:lnTo>
                    <a:pt x="134344" y="186357"/>
                  </a:lnTo>
                  <a:lnTo>
                    <a:pt x="113689" y="226996"/>
                  </a:lnTo>
                  <a:lnTo>
                    <a:pt x="94621" y="268547"/>
                  </a:lnTo>
                  <a:lnTo>
                    <a:pt x="77180" y="310968"/>
                  </a:lnTo>
                  <a:lnTo>
                    <a:pt x="61406" y="354221"/>
                  </a:lnTo>
                  <a:lnTo>
                    <a:pt x="47339" y="398265"/>
                  </a:lnTo>
                  <a:lnTo>
                    <a:pt x="35018" y="443061"/>
                  </a:lnTo>
                  <a:lnTo>
                    <a:pt x="24484" y="488568"/>
                  </a:lnTo>
                  <a:lnTo>
                    <a:pt x="15776" y="534747"/>
                  </a:lnTo>
                  <a:lnTo>
                    <a:pt x="8933" y="581559"/>
                  </a:lnTo>
                  <a:lnTo>
                    <a:pt x="3997" y="628963"/>
                  </a:lnTo>
                  <a:lnTo>
                    <a:pt x="1005" y="676919"/>
                  </a:lnTo>
                  <a:lnTo>
                    <a:pt x="0" y="725388"/>
                  </a:lnTo>
                  <a:lnTo>
                    <a:pt x="1005" y="773857"/>
                  </a:lnTo>
                  <a:lnTo>
                    <a:pt x="3997" y="821814"/>
                  </a:lnTo>
                  <a:lnTo>
                    <a:pt x="8933" y="869218"/>
                  </a:lnTo>
                  <a:lnTo>
                    <a:pt x="15776" y="916029"/>
                  </a:lnTo>
                  <a:lnTo>
                    <a:pt x="24484" y="962208"/>
                  </a:lnTo>
                  <a:lnTo>
                    <a:pt x="35018" y="1007716"/>
                  </a:lnTo>
                  <a:lnTo>
                    <a:pt x="47339" y="1052511"/>
                  </a:lnTo>
                  <a:lnTo>
                    <a:pt x="61406" y="1096555"/>
                  </a:lnTo>
                  <a:lnTo>
                    <a:pt x="77180" y="1139808"/>
                  </a:lnTo>
                  <a:lnTo>
                    <a:pt x="94621" y="1182229"/>
                  </a:lnTo>
                  <a:lnTo>
                    <a:pt x="113689" y="1223780"/>
                  </a:lnTo>
                  <a:lnTo>
                    <a:pt x="134344" y="1264420"/>
                  </a:lnTo>
                  <a:lnTo>
                    <a:pt x="156547" y="1304109"/>
                  </a:lnTo>
                  <a:lnTo>
                    <a:pt x="180257" y="1342808"/>
                  </a:lnTo>
                  <a:lnTo>
                    <a:pt x="205436" y="1380476"/>
                  </a:lnTo>
                  <a:lnTo>
                    <a:pt x="232042" y="1417075"/>
                  </a:lnTo>
                  <a:lnTo>
                    <a:pt x="260037" y="1452564"/>
                  </a:lnTo>
                  <a:lnTo>
                    <a:pt x="289380" y="1486904"/>
                  </a:lnTo>
                  <a:lnTo>
                    <a:pt x="320032" y="1520054"/>
                  </a:lnTo>
                  <a:lnTo>
                    <a:pt x="351953" y="1551975"/>
                  </a:lnTo>
                  <a:lnTo>
                    <a:pt x="385103" y="1582627"/>
                  </a:lnTo>
                  <a:lnTo>
                    <a:pt x="419443" y="1611970"/>
                  </a:lnTo>
                  <a:lnTo>
                    <a:pt x="454932" y="1639965"/>
                  </a:lnTo>
                  <a:lnTo>
                    <a:pt x="491531" y="1666572"/>
                  </a:lnTo>
                  <a:lnTo>
                    <a:pt x="529199" y="1691750"/>
                  </a:lnTo>
                  <a:lnTo>
                    <a:pt x="567898" y="1715460"/>
                  </a:lnTo>
                  <a:lnTo>
                    <a:pt x="607588" y="1737663"/>
                  </a:lnTo>
                  <a:lnTo>
                    <a:pt x="648227" y="1758318"/>
                  </a:lnTo>
                  <a:lnTo>
                    <a:pt x="689778" y="1777386"/>
                  </a:lnTo>
                  <a:lnTo>
                    <a:pt x="732199" y="1794827"/>
                  </a:lnTo>
                  <a:lnTo>
                    <a:pt x="775452" y="1810601"/>
                  </a:lnTo>
                  <a:lnTo>
                    <a:pt x="819496" y="1824668"/>
                  </a:lnTo>
                  <a:lnTo>
                    <a:pt x="864291" y="1836989"/>
                  </a:lnTo>
                  <a:lnTo>
                    <a:pt x="909799" y="1847523"/>
                  </a:lnTo>
                  <a:lnTo>
                    <a:pt x="955978" y="1856231"/>
                  </a:lnTo>
                  <a:lnTo>
                    <a:pt x="1002790" y="1863074"/>
                  </a:lnTo>
                  <a:lnTo>
                    <a:pt x="1050193" y="1868011"/>
                  </a:lnTo>
                  <a:lnTo>
                    <a:pt x="1098150" y="1871002"/>
                  </a:lnTo>
                  <a:lnTo>
                    <a:pt x="1146619" y="1872008"/>
                  </a:lnTo>
                  <a:lnTo>
                    <a:pt x="1195088" y="1871002"/>
                  </a:lnTo>
                  <a:lnTo>
                    <a:pt x="1243045" y="1868011"/>
                  </a:lnTo>
                  <a:lnTo>
                    <a:pt x="1290448" y="1863074"/>
                  </a:lnTo>
                  <a:lnTo>
                    <a:pt x="1337260" y="1856231"/>
                  </a:lnTo>
                  <a:lnTo>
                    <a:pt x="1383439" y="1847523"/>
                  </a:lnTo>
                  <a:lnTo>
                    <a:pt x="1428947" y="1836989"/>
                  </a:lnTo>
                  <a:lnTo>
                    <a:pt x="1473742" y="1824668"/>
                  </a:lnTo>
                  <a:lnTo>
                    <a:pt x="1517786" y="1810601"/>
                  </a:lnTo>
                  <a:lnTo>
                    <a:pt x="1561039" y="1794827"/>
                  </a:lnTo>
                  <a:lnTo>
                    <a:pt x="1603460" y="1777386"/>
                  </a:lnTo>
                  <a:lnTo>
                    <a:pt x="1645011" y="1758318"/>
                  </a:lnTo>
                  <a:lnTo>
                    <a:pt x="1685650" y="1737663"/>
                  </a:lnTo>
                  <a:lnTo>
                    <a:pt x="1725340" y="1715460"/>
                  </a:lnTo>
                  <a:lnTo>
                    <a:pt x="1764039" y="1691750"/>
                  </a:lnTo>
                  <a:lnTo>
                    <a:pt x="1801707" y="1666572"/>
                  </a:lnTo>
                  <a:lnTo>
                    <a:pt x="1838306" y="1639965"/>
                  </a:lnTo>
                  <a:lnTo>
                    <a:pt x="1873795" y="1611970"/>
                  </a:lnTo>
                  <a:lnTo>
                    <a:pt x="1908135" y="1582627"/>
                  </a:lnTo>
                  <a:lnTo>
                    <a:pt x="1941285" y="1551975"/>
                  </a:lnTo>
                  <a:lnTo>
                    <a:pt x="1966964" y="1526295"/>
                  </a:lnTo>
                  <a:lnTo>
                    <a:pt x="1966964" y="0"/>
                  </a:lnTo>
                  <a:close/>
                </a:path>
              </a:pathLst>
            </a:custGeom>
            <a:solidFill>
              <a:srgbClr val="00AFFF">
                <a:alpha val="23999"/>
              </a:srgbClr>
            </a:solidFill>
          </p:spPr>
          <p:txBody>
            <a:bodyPr wrap="square" lIns="0" tIns="0" rIns="0" bIns="0" rtlCol="0"/>
            <a:lstStyle/>
            <a:p>
              <a:endParaRPr/>
            </a:p>
          </p:txBody>
        </p:sp>
        <p:sp>
          <p:nvSpPr>
            <p:cNvPr id="24" name="object 6">
              <a:extLst>
                <a:ext uri="{FF2B5EF4-FFF2-40B4-BE49-F238E27FC236}">
                  <a16:creationId xmlns:a16="http://schemas.microsoft.com/office/drawing/2014/main" id="{5658E3DE-4D80-E3F3-9EBE-7C75B09AA30F}"/>
                </a:ext>
              </a:extLst>
            </p:cNvPr>
            <p:cNvSpPr/>
            <p:nvPr/>
          </p:nvSpPr>
          <p:spPr>
            <a:xfrm>
              <a:off x="6613002" y="0"/>
              <a:ext cx="2077554" cy="995015"/>
            </a:xfrm>
            <a:custGeom>
              <a:avLst/>
              <a:gdLst/>
              <a:ahLst/>
              <a:cxnLst/>
              <a:rect l="l" t="t" r="r" b="b"/>
              <a:pathLst>
                <a:path w="2291079" h="1097280">
                  <a:moveTo>
                    <a:pt x="2291054" y="0"/>
                  </a:moveTo>
                  <a:lnTo>
                    <a:pt x="0" y="0"/>
                  </a:lnTo>
                  <a:lnTo>
                    <a:pt x="2904" y="46573"/>
                  </a:lnTo>
                  <a:lnTo>
                    <a:pt x="7841" y="93977"/>
                  </a:lnTo>
                  <a:lnTo>
                    <a:pt x="14684" y="140789"/>
                  </a:lnTo>
                  <a:lnTo>
                    <a:pt x="23392" y="186968"/>
                  </a:lnTo>
                  <a:lnTo>
                    <a:pt x="33926" y="232475"/>
                  </a:lnTo>
                  <a:lnTo>
                    <a:pt x="46247" y="277271"/>
                  </a:lnTo>
                  <a:lnTo>
                    <a:pt x="60314" y="321315"/>
                  </a:lnTo>
                  <a:lnTo>
                    <a:pt x="76088" y="364568"/>
                  </a:lnTo>
                  <a:lnTo>
                    <a:pt x="93529" y="406989"/>
                  </a:lnTo>
                  <a:lnTo>
                    <a:pt x="112597" y="448540"/>
                  </a:lnTo>
                  <a:lnTo>
                    <a:pt x="133252" y="489179"/>
                  </a:lnTo>
                  <a:lnTo>
                    <a:pt x="155455" y="528868"/>
                  </a:lnTo>
                  <a:lnTo>
                    <a:pt x="179165" y="567567"/>
                  </a:lnTo>
                  <a:lnTo>
                    <a:pt x="204343" y="605236"/>
                  </a:lnTo>
                  <a:lnTo>
                    <a:pt x="230950" y="641835"/>
                  </a:lnTo>
                  <a:lnTo>
                    <a:pt x="258945" y="677324"/>
                  </a:lnTo>
                  <a:lnTo>
                    <a:pt x="288288" y="711663"/>
                  </a:lnTo>
                  <a:lnTo>
                    <a:pt x="318940" y="744813"/>
                  </a:lnTo>
                  <a:lnTo>
                    <a:pt x="350861" y="776734"/>
                  </a:lnTo>
                  <a:lnTo>
                    <a:pt x="384011" y="807387"/>
                  </a:lnTo>
                  <a:lnTo>
                    <a:pt x="418351" y="836730"/>
                  </a:lnTo>
                  <a:lnTo>
                    <a:pt x="453840" y="864725"/>
                  </a:lnTo>
                  <a:lnTo>
                    <a:pt x="490439" y="891331"/>
                  </a:lnTo>
                  <a:lnTo>
                    <a:pt x="528107" y="916510"/>
                  </a:lnTo>
                  <a:lnTo>
                    <a:pt x="566806" y="940220"/>
                  </a:lnTo>
                  <a:lnTo>
                    <a:pt x="606495" y="962423"/>
                  </a:lnTo>
                  <a:lnTo>
                    <a:pt x="647135" y="983078"/>
                  </a:lnTo>
                  <a:lnTo>
                    <a:pt x="688686" y="1002146"/>
                  </a:lnTo>
                  <a:lnTo>
                    <a:pt x="731107" y="1019587"/>
                  </a:lnTo>
                  <a:lnTo>
                    <a:pt x="774360" y="1035361"/>
                  </a:lnTo>
                  <a:lnTo>
                    <a:pt x="818404" y="1049428"/>
                  </a:lnTo>
                  <a:lnTo>
                    <a:pt x="863199" y="1061748"/>
                  </a:lnTo>
                  <a:lnTo>
                    <a:pt x="908707" y="1072283"/>
                  </a:lnTo>
                  <a:lnTo>
                    <a:pt x="954886" y="1080991"/>
                  </a:lnTo>
                  <a:lnTo>
                    <a:pt x="1001697" y="1087834"/>
                  </a:lnTo>
                  <a:lnTo>
                    <a:pt x="1049101" y="1092770"/>
                  </a:lnTo>
                  <a:lnTo>
                    <a:pt x="1097058" y="1095761"/>
                  </a:lnTo>
                  <a:lnTo>
                    <a:pt x="1145527" y="1096767"/>
                  </a:lnTo>
                  <a:lnTo>
                    <a:pt x="1193996" y="1095761"/>
                  </a:lnTo>
                  <a:lnTo>
                    <a:pt x="1241952" y="1092770"/>
                  </a:lnTo>
                  <a:lnTo>
                    <a:pt x="1289356" y="1087834"/>
                  </a:lnTo>
                  <a:lnTo>
                    <a:pt x="1336168" y="1080991"/>
                  </a:lnTo>
                  <a:lnTo>
                    <a:pt x="1382347" y="1072283"/>
                  </a:lnTo>
                  <a:lnTo>
                    <a:pt x="1427854" y="1061748"/>
                  </a:lnTo>
                  <a:lnTo>
                    <a:pt x="1472650" y="1049428"/>
                  </a:lnTo>
                  <a:lnTo>
                    <a:pt x="1516694" y="1035361"/>
                  </a:lnTo>
                  <a:lnTo>
                    <a:pt x="1559947" y="1019587"/>
                  </a:lnTo>
                  <a:lnTo>
                    <a:pt x="1602368" y="1002146"/>
                  </a:lnTo>
                  <a:lnTo>
                    <a:pt x="1643919" y="983078"/>
                  </a:lnTo>
                  <a:lnTo>
                    <a:pt x="1684558" y="962423"/>
                  </a:lnTo>
                  <a:lnTo>
                    <a:pt x="1724248" y="940220"/>
                  </a:lnTo>
                  <a:lnTo>
                    <a:pt x="1762946" y="916510"/>
                  </a:lnTo>
                  <a:lnTo>
                    <a:pt x="1800615" y="891331"/>
                  </a:lnTo>
                  <a:lnTo>
                    <a:pt x="1837214" y="864725"/>
                  </a:lnTo>
                  <a:lnTo>
                    <a:pt x="1872703" y="836730"/>
                  </a:lnTo>
                  <a:lnTo>
                    <a:pt x="1907042" y="807387"/>
                  </a:lnTo>
                  <a:lnTo>
                    <a:pt x="1940193" y="776734"/>
                  </a:lnTo>
                  <a:lnTo>
                    <a:pt x="1972114" y="744813"/>
                  </a:lnTo>
                  <a:lnTo>
                    <a:pt x="2002766" y="711663"/>
                  </a:lnTo>
                  <a:lnTo>
                    <a:pt x="2032109" y="677324"/>
                  </a:lnTo>
                  <a:lnTo>
                    <a:pt x="2060104" y="641835"/>
                  </a:lnTo>
                  <a:lnTo>
                    <a:pt x="2086710" y="605236"/>
                  </a:lnTo>
                  <a:lnTo>
                    <a:pt x="2111889" y="567567"/>
                  </a:lnTo>
                  <a:lnTo>
                    <a:pt x="2135599" y="528868"/>
                  </a:lnTo>
                  <a:lnTo>
                    <a:pt x="2157802" y="489179"/>
                  </a:lnTo>
                  <a:lnTo>
                    <a:pt x="2178457" y="448540"/>
                  </a:lnTo>
                  <a:lnTo>
                    <a:pt x="2197525" y="406989"/>
                  </a:lnTo>
                  <a:lnTo>
                    <a:pt x="2214966" y="364568"/>
                  </a:lnTo>
                  <a:lnTo>
                    <a:pt x="2230740" y="321315"/>
                  </a:lnTo>
                  <a:lnTo>
                    <a:pt x="2244807" y="277271"/>
                  </a:lnTo>
                  <a:lnTo>
                    <a:pt x="2257128" y="232475"/>
                  </a:lnTo>
                  <a:lnTo>
                    <a:pt x="2267662" y="186968"/>
                  </a:lnTo>
                  <a:lnTo>
                    <a:pt x="2276370" y="140789"/>
                  </a:lnTo>
                  <a:lnTo>
                    <a:pt x="2283213" y="93977"/>
                  </a:lnTo>
                  <a:lnTo>
                    <a:pt x="2288149" y="46573"/>
                  </a:lnTo>
                  <a:lnTo>
                    <a:pt x="2291054" y="0"/>
                  </a:lnTo>
                  <a:close/>
                </a:path>
              </a:pathLst>
            </a:custGeom>
            <a:solidFill>
              <a:srgbClr val="00AFFF">
                <a:alpha val="23999"/>
              </a:srgbClr>
            </a:solidFill>
          </p:spPr>
          <p:txBody>
            <a:bodyPr wrap="square" lIns="0" tIns="0" rIns="0" bIns="0" rtlCol="0"/>
            <a:lstStyle/>
            <a:p>
              <a:endParaRPr/>
            </a:p>
          </p:txBody>
        </p:sp>
        <p:sp>
          <p:nvSpPr>
            <p:cNvPr id="25" name="object 7">
              <a:extLst>
                <a:ext uri="{FF2B5EF4-FFF2-40B4-BE49-F238E27FC236}">
                  <a16:creationId xmlns:a16="http://schemas.microsoft.com/office/drawing/2014/main" id="{591B4FBF-72FE-5A76-77F5-9B370934F24C}"/>
                </a:ext>
              </a:extLst>
            </p:cNvPr>
            <p:cNvSpPr/>
            <p:nvPr/>
          </p:nvSpPr>
          <p:spPr>
            <a:xfrm>
              <a:off x="9031060" y="1"/>
              <a:ext cx="1214402" cy="285030"/>
            </a:xfrm>
            <a:custGeom>
              <a:avLst/>
              <a:gdLst/>
              <a:ahLst/>
              <a:cxnLst/>
              <a:rect l="l" t="t" r="r" b="b"/>
              <a:pathLst>
                <a:path w="1339215" h="314325">
                  <a:moveTo>
                    <a:pt x="1338888" y="0"/>
                  </a:moveTo>
                  <a:lnTo>
                    <a:pt x="0" y="0"/>
                  </a:lnTo>
                  <a:lnTo>
                    <a:pt x="22830" y="26611"/>
                  </a:lnTo>
                  <a:lnTo>
                    <a:pt x="53542" y="58927"/>
                  </a:lnTo>
                  <a:lnTo>
                    <a:pt x="85857" y="89639"/>
                  </a:lnTo>
                  <a:lnTo>
                    <a:pt x="119709" y="118680"/>
                  </a:lnTo>
                  <a:lnTo>
                    <a:pt x="155032" y="145986"/>
                  </a:lnTo>
                  <a:lnTo>
                    <a:pt x="191759" y="171489"/>
                  </a:lnTo>
                  <a:lnTo>
                    <a:pt x="229825" y="195122"/>
                  </a:lnTo>
                  <a:lnTo>
                    <a:pt x="269161" y="216820"/>
                  </a:lnTo>
                  <a:lnTo>
                    <a:pt x="309703" y="236516"/>
                  </a:lnTo>
                  <a:lnTo>
                    <a:pt x="351383" y="254144"/>
                  </a:lnTo>
                  <a:lnTo>
                    <a:pt x="394135" y="269636"/>
                  </a:lnTo>
                  <a:lnTo>
                    <a:pt x="437893" y="282928"/>
                  </a:lnTo>
                  <a:lnTo>
                    <a:pt x="482590" y="293951"/>
                  </a:lnTo>
                  <a:lnTo>
                    <a:pt x="528160" y="302641"/>
                  </a:lnTo>
                  <a:lnTo>
                    <a:pt x="574537" y="308930"/>
                  </a:lnTo>
                  <a:lnTo>
                    <a:pt x="621654" y="312752"/>
                  </a:lnTo>
                  <a:lnTo>
                    <a:pt x="669444" y="314041"/>
                  </a:lnTo>
                  <a:lnTo>
                    <a:pt x="717234" y="312752"/>
                  </a:lnTo>
                  <a:lnTo>
                    <a:pt x="764351" y="308930"/>
                  </a:lnTo>
                  <a:lnTo>
                    <a:pt x="810728" y="302641"/>
                  </a:lnTo>
                  <a:lnTo>
                    <a:pt x="856298" y="293951"/>
                  </a:lnTo>
                  <a:lnTo>
                    <a:pt x="900995" y="282928"/>
                  </a:lnTo>
                  <a:lnTo>
                    <a:pt x="944753" y="269636"/>
                  </a:lnTo>
                  <a:lnTo>
                    <a:pt x="987505" y="254144"/>
                  </a:lnTo>
                  <a:lnTo>
                    <a:pt x="1029185" y="236516"/>
                  </a:lnTo>
                  <a:lnTo>
                    <a:pt x="1069727" y="216820"/>
                  </a:lnTo>
                  <a:lnTo>
                    <a:pt x="1109063" y="195122"/>
                  </a:lnTo>
                  <a:lnTo>
                    <a:pt x="1147129" y="171489"/>
                  </a:lnTo>
                  <a:lnTo>
                    <a:pt x="1183856" y="145986"/>
                  </a:lnTo>
                  <a:lnTo>
                    <a:pt x="1219179" y="118680"/>
                  </a:lnTo>
                  <a:lnTo>
                    <a:pt x="1253031" y="89639"/>
                  </a:lnTo>
                  <a:lnTo>
                    <a:pt x="1285346" y="58927"/>
                  </a:lnTo>
                  <a:lnTo>
                    <a:pt x="1316058" y="26611"/>
                  </a:lnTo>
                  <a:lnTo>
                    <a:pt x="1338888" y="0"/>
                  </a:lnTo>
                  <a:close/>
                </a:path>
              </a:pathLst>
            </a:custGeom>
            <a:solidFill>
              <a:srgbClr val="00AFFF">
                <a:alpha val="23999"/>
              </a:srgbClr>
            </a:solidFill>
          </p:spPr>
          <p:txBody>
            <a:bodyPr wrap="square" lIns="0" tIns="0" rIns="0" bIns="0" rtlCol="0"/>
            <a:lstStyle/>
            <a:p>
              <a:endParaRPr/>
            </a:p>
          </p:txBody>
        </p:sp>
        <p:sp>
          <p:nvSpPr>
            <p:cNvPr id="26" name="object 8">
              <a:extLst>
                <a:ext uri="{FF2B5EF4-FFF2-40B4-BE49-F238E27FC236}">
                  <a16:creationId xmlns:a16="http://schemas.microsoft.com/office/drawing/2014/main" id="{A151A684-DA1D-804F-5426-4B4A7A6B4C86}"/>
                </a:ext>
              </a:extLst>
            </p:cNvPr>
            <p:cNvSpPr/>
            <p:nvPr/>
          </p:nvSpPr>
          <p:spPr>
            <a:xfrm>
              <a:off x="9389760" y="472058"/>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FFF">
                <a:alpha val="23999"/>
              </a:srgbClr>
            </a:solidFill>
          </p:spPr>
          <p:txBody>
            <a:bodyPr wrap="square" lIns="0" tIns="0" rIns="0" bIns="0" rtlCol="0"/>
            <a:lstStyle/>
            <a:p>
              <a:endParaRPr/>
            </a:p>
          </p:txBody>
        </p:sp>
      </p:gr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6474373" y="2074718"/>
            <a:ext cx="4857818" cy="3466482"/>
          </a:xfrm>
          <a:prstGeom prst="rect">
            <a:avLst/>
          </a:prstGeom>
        </p:spPr>
        <p:txBody>
          <a:bodyPr>
            <a:normAutofit/>
          </a:bodyPr>
          <a:lstStyle>
            <a:lvl1pPr marL="0" indent="0" algn="l">
              <a:buNone/>
              <a:defRPr sz="32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Picture Placeholder 2">
            <a:extLst>
              <a:ext uri="{FF2B5EF4-FFF2-40B4-BE49-F238E27FC236}">
                <a16:creationId xmlns:a16="http://schemas.microsoft.com/office/drawing/2014/main" id="{06A941DA-EEFE-1DF4-35CF-14C8B0F4F254}"/>
              </a:ext>
            </a:extLst>
          </p:cNvPr>
          <p:cNvSpPr>
            <a:spLocks noGrp="1"/>
          </p:cNvSpPr>
          <p:nvPr>
            <p:ph type="pic" idx="10"/>
          </p:nvPr>
        </p:nvSpPr>
        <p:spPr>
          <a:xfrm>
            <a:off x="-1635760" y="-683147"/>
            <a:ext cx="7573873" cy="7212597"/>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Tree>
    <p:extLst>
      <p:ext uri="{BB962C8B-B14F-4D97-AF65-F5344CB8AC3E}">
        <p14:creationId xmlns:p14="http://schemas.microsoft.com/office/powerpoint/2010/main" val="3145116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lage - Blue">
    <p:spTree>
      <p:nvGrpSpPr>
        <p:cNvPr id="1" name=""/>
        <p:cNvGrpSpPr/>
        <p:nvPr/>
      </p:nvGrpSpPr>
      <p:grpSpPr>
        <a:xfrm>
          <a:off x="0" y="0"/>
          <a:ext cx="0" cy="0"/>
          <a:chOff x="0" y="0"/>
          <a:chExt cx="0" cy="0"/>
        </a:xfrm>
      </p:grpSpPr>
      <p:sp>
        <p:nvSpPr>
          <p:cNvPr id="16" name="object 7">
            <a:extLst>
              <a:ext uri="{FF2B5EF4-FFF2-40B4-BE49-F238E27FC236}">
                <a16:creationId xmlns:a16="http://schemas.microsoft.com/office/drawing/2014/main" id="{C5CC3C5B-20F5-EDF1-6350-FE204957F054}"/>
              </a:ext>
            </a:extLst>
          </p:cNvPr>
          <p:cNvSpPr/>
          <p:nvPr/>
        </p:nvSpPr>
        <p:spPr>
          <a:xfrm>
            <a:off x="15163" y="2303"/>
            <a:ext cx="12271379" cy="6908925"/>
          </a:xfrm>
          <a:custGeom>
            <a:avLst/>
            <a:gdLst/>
            <a:ahLst/>
            <a:cxnLst/>
            <a:rect l="l" t="t" r="r" b="b"/>
            <a:pathLst>
              <a:path w="13428344" h="7560309">
                <a:moveTo>
                  <a:pt x="226669" y="6831254"/>
                </a:moveTo>
                <a:lnTo>
                  <a:pt x="223977" y="6784530"/>
                </a:lnTo>
                <a:lnTo>
                  <a:pt x="216090" y="6739382"/>
                </a:lnTo>
                <a:lnTo>
                  <a:pt x="203314" y="6696126"/>
                </a:lnTo>
                <a:lnTo>
                  <a:pt x="185940" y="6655054"/>
                </a:lnTo>
                <a:lnTo>
                  <a:pt x="164287" y="6616459"/>
                </a:lnTo>
                <a:lnTo>
                  <a:pt x="138645" y="6580657"/>
                </a:lnTo>
                <a:lnTo>
                  <a:pt x="109308" y="6547929"/>
                </a:lnTo>
                <a:lnTo>
                  <a:pt x="76593" y="6518605"/>
                </a:lnTo>
                <a:lnTo>
                  <a:pt x="40792" y="6492964"/>
                </a:lnTo>
                <a:lnTo>
                  <a:pt x="2197" y="6471310"/>
                </a:lnTo>
                <a:lnTo>
                  <a:pt x="0" y="6470370"/>
                </a:lnTo>
                <a:lnTo>
                  <a:pt x="0" y="7192124"/>
                </a:lnTo>
                <a:lnTo>
                  <a:pt x="40792" y="7169531"/>
                </a:lnTo>
                <a:lnTo>
                  <a:pt x="76593" y="7143890"/>
                </a:lnTo>
                <a:lnTo>
                  <a:pt x="109308" y="7114565"/>
                </a:lnTo>
                <a:lnTo>
                  <a:pt x="138645" y="7081837"/>
                </a:lnTo>
                <a:lnTo>
                  <a:pt x="164287" y="7046036"/>
                </a:lnTo>
                <a:lnTo>
                  <a:pt x="185940" y="7007453"/>
                </a:lnTo>
                <a:lnTo>
                  <a:pt x="203314" y="6966382"/>
                </a:lnTo>
                <a:lnTo>
                  <a:pt x="216090" y="6923125"/>
                </a:lnTo>
                <a:lnTo>
                  <a:pt x="223977" y="6877977"/>
                </a:lnTo>
                <a:lnTo>
                  <a:pt x="226669" y="6831254"/>
                </a:lnTo>
                <a:close/>
              </a:path>
              <a:path w="13428344" h="7560309">
                <a:moveTo>
                  <a:pt x="570217" y="5353024"/>
                </a:moveTo>
                <a:lnTo>
                  <a:pt x="568934" y="5305234"/>
                </a:lnTo>
                <a:lnTo>
                  <a:pt x="565111" y="5258117"/>
                </a:lnTo>
                <a:lnTo>
                  <a:pt x="558812" y="5211737"/>
                </a:lnTo>
                <a:lnTo>
                  <a:pt x="550125" y="5166169"/>
                </a:lnTo>
                <a:lnTo>
                  <a:pt x="539102" y="5121478"/>
                </a:lnTo>
                <a:lnTo>
                  <a:pt x="525818" y="5077714"/>
                </a:lnTo>
                <a:lnTo>
                  <a:pt x="510324" y="5034966"/>
                </a:lnTo>
                <a:lnTo>
                  <a:pt x="492696" y="4993284"/>
                </a:lnTo>
                <a:lnTo>
                  <a:pt x="472998" y="4952746"/>
                </a:lnTo>
                <a:lnTo>
                  <a:pt x="451294" y="4913401"/>
                </a:lnTo>
                <a:lnTo>
                  <a:pt x="427659" y="4875339"/>
                </a:lnTo>
                <a:lnTo>
                  <a:pt x="402158" y="4838611"/>
                </a:lnTo>
                <a:lnTo>
                  <a:pt x="374853" y="4803292"/>
                </a:lnTo>
                <a:lnTo>
                  <a:pt x="345821" y="4769434"/>
                </a:lnTo>
                <a:lnTo>
                  <a:pt x="315099" y="4737125"/>
                </a:lnTo>
                <a:lnTo>
                  <a:pt x="282790" y="4706417"/>
                </a:lnTo>
                <a:lnTo>
                  <a:pt x="248932" y="4677372"/>
                </a:lnTo>
                <a:lnTo>
                  <a:pt x="213614" y="4650067"/>
                </a:lnTo>
                <a:lnTo>
                  <a:pt x="176885" y="4624565"/>
                </a:lnTo>
                <a:lnTo>
                  <a:pt x="138823" y="4600930"/>
                </a:lnTo>
                <a:lnTo>
                  <a:pt x="99479" y="4579226"/>
                </a:lnTo>
                <a:lnTo>
                  <a:pt x="58940" y="4559541"/>
                </a:lnTo>
                <a:lnTo>
                  <a:pt x="17259" y="4541913"/>
                </a:lnTo>
                <a:lnTo>
                  <a:pt x="0" y="4535652"/>
                </a:lnTo>
                <a:lnTo>
                  <a:pt x="0" y="6170409"/>
                </a:lnTo>
                <a:lnTo>
                  <a:pt x="58940" y="6146520"/>
                </a:lnTo>
                <a:lnTo>
                  <a:pt x="99479" y="6126823"/>
                </a:lnTo>
                <a:lnTo>
                  <a:pt x="138823" y="6105118"/>
                </a:lnTo>
                <a:lnTo>
                  <a:pt x="176885" y="6081496"/>
                </a:lnTo>
                <a:lnTo>
                  <a:pt x="213614" y="6055982"/>
                </a:lnTo>
                <a:lnTo>
                  <a:pt x="248932" y="6028677"/>
                </a:lnTo>
                <a:lnTo>
                  <a:pt x="282790" y="5999645"/>
                </a:lnTo>
                <a:lnTo>
                  <a:pt x="315099" y="5968924"/>
                </a:lnTo>
                <a:lnTo>
                  <a:pt x="345821" y="5936615"/>
                </a:lnTo>
                <a:lnTo>
                  <a:pt x="374853" y="5902757"/>
                </a:lnTo>
                <a:lnTo>
                  <a:pt x="402158" y="5867438"/>
                </a:lnTo>
                <a:lnTo>
                  <a:pt x="427659" y="5830709"/>
                </a:lnTo>
                <a:lnTo>
                  <a:pt x="451294" y="5792648"/>
                </a:lnTo>
                <a:lnTo>
                  <a:pt x="472998" y="5753316"/>
                </a:lnTo>
                <a:lnTo>
                  <a:pt x="492696" y="5712765"/>
                </a:lnTo>
                <a:lnTo>
                  <a:pt x="510324" y="5671083"/>
                </a:lnTo>
                <a:lnTo>
                  <a:pt x="525818" y="5628335"/>
                </a:lnTo>
                <a:lnTo>
                  <a:pt x="539102" y="5584583"/>
                </a:lnTo>
                <a:lnTo>
                  <a:pt x="550125" y="5539879"/>
                </a:lnTo>
                <a:lnTo>
                  <a:pt x="558812" y="5494312"/>
                </a:lnTo>
                <a:lnTo>
                  <a:pt x="565111" y="5447931"/>
                </a:lnTo>
                <a:lnTo>
                  <a:pt x="568934" y="5400814"/>
                </a:lnTo>
                <a:lnTo>
                  <a:pt x="570217" y="5353024"/>
                </a:lnTo>
                <a:close/>
              </a:path>
              <a:path w="13428344" h="7560309">
                <a:moveTo>
                  <a:pt x="2835325" y="6635394"/>
                </a:moveTo>
                <a:lnTo>
                  <a:pt x="2834322" y="6586918"/>
                </a:lnTo>
                <a:lnTo>
                  <a:pt x="2831325" y="6538963"/>
                </a:lnTo>
                <a:lnTo>
                  <a:pt x="2826397" y="6491567"/>
                </a:lnTo>
                <a:lnTo>
                  <a:pt x="2819552" y="6444755"/>
                </a:lnTo>
                <a:lnTo>
                  <a:pt x="2810840" y="6398565"/>
                </a:lnTo>
                <a:lnTo>
                  <a:pt x="2800312" y="6353061"/>
                </a:lnTo>
                <a:lnTo>
                  <a:pt x="2787980" y="6308268"/>
                </a:lnTo>
                <a:lnTo>
                  <a:pt x="2773921" y="6264224"/>
                </a:lnTo>
                <a:lnTo>
                  <a:pt x="2758148" y="6220968"/>
                </a:lnTo>
                <a:lnTo>
                  <a:pt x="2740698" y="6178550"/>
                </a:lnTo>
                <a:lnTo>
                  <a:pt x="2721635" y="6136995"/>
                </a:lnTo>
                <a:lnTo>
                  <a:pt x="2700985" y="6096355"/>
                </a:lnTo>
                <a:lnTo>
                  <a:pt x="2678773" y="6056668"/>
                </a:lnTo>
                <a:lnTo>
                  <a:pt x="2655062" y="6017971"/>
                </a:lnTo>
                <a:lnTo>
                  <a:pt x="2629890" y="5980303"/>
                </a:lnTo>
                <a:lnTo>
                  <a:pt x="2603284" y="5943701"/>
                </a:lnTo>
                <a:lnTo>
                  <a:pt x="2575293" y="5908218"/>
                </a:lnTo>
                <a:lnTo>
                  <a:pt x="2545943" y="5873877"/>
                </a:lnTo>
                <a:lnTo>
                  <a:pt x="2515298" y="5840730"/>
                </a:lnTo>
                <a:lnTo>
                  <a:pt x="2483370" y="5808802"/>
                </a:lnTo>
                <a:lnTo>
                  <a:pt x="2450223" y="5778157"/>
                </a:lnTo>
                <a:lnTo>
                  <a:pt x="2415883" y="5748807"/>
                </a:lnTo>
                <a:lnTo>
                  <a:pt x="2380399" y="5720816"/>
                </a:lnTo>
                <a:lnTo>
                  <a:pt x="2343797" y="5694210"/>
                </a:lnTo>
                <a:lnTo>
                  <a:pt x="2306129" y="5669026"/>
                </a:lnTo>
                <a:lnTo>
                  <a:pt x="2267432" y="5645315"/>
                </a:lnTo>
                <a:lnTo>
                  <a:pt x="2227732" y="5623115"/>
                </a:lnTo>
                <a:lnTo>
                  <a:pt x="2187092" y="5602465"/>
                </a:lnTo>
                <a:lnTo>
                  <a:pt x="2145550" y="5583390"/>
                </a:lnTo>
                <a:lnTo>
                  <a:pt x="2103120" y="5565953"/>
                </a:lnTo>
                <a:lnTo>
                  <a:pt x="2059876" y="5550179"/>
                </a:lnTo>
                <a:lnTo>
                  <a:pt x="2015832" y="5536108"/>
                </a:lnTo>
                <a:lnTo>
                  <a:pt x="1971040" y="5523789"/>
                </a:lnTo>
                <a:lnTo>
                  <a:pt x="1925523" y="5513260"/>
                </a:lnTo>
                <a:lnTo>
                  <a:pt x="1879346" y="5504548"/>
                </a:lnTo>
                <a:lnTo>
                  <a:pt x="1832533" y="5497703"/>
                </a:lnTo>
                <a:lnTo>
                  <a:pt x="1785137" y="5492762"/>
                </a:lnTo>
                <a:lnTo>
                  <a:pt x="1737169" y="5489778"/>
                </a:lnTo>
                <a:lnTo>
                  <a:pt x="1688706" y="5488775"/>
                </a:lnTo>
                <a:lnTo>
                  <a:pt x="1640243" y="5489778"/>
                </a:lnTo>
                <a:lnTo>
                  <a:pt x="1592275" y="5492762"/>
                </a:lnTo>
                <a:lnTo>
                  <a:pt x="1544878" y="5497703"/>
                </a:lnTo>
                <a:lnTo>
                  <a:pt x="1498066" y="5504548"/>
                </a:lnTo>
                <a:lnTo>
                  <a:pt x="1451889" y="5513260"/>
                </a:lnTo>
                <a:lnTo>
                  <a:pt x="1406372" y="5523789"/>
                </a:lnTo>
                <a:lnTo>
                  <a:pt x="1361579" y="5536108"/>
                </a:lnTo>
                <a:lnTo>
                  <a:pt x="1317536" y="5550179"/>
                </a:lnTo>
                <a:lnTo>
                  <a:pt x="1274292" y="5565953"/>
                </a:lnTo>
                <a:lnTo>
                  <a:pt x="1231861" y="5583390"/>
                </a:lnTo>
                <a:lnTo>
                  <a:pt x="1190320" y="5602465"/>
                </a:lnTo>
                <a:lnTo>
                  <a:pt x="1149680" y="5623115"/>
                </a:lnTo>
                <a:lnTo>
                  <a:pt x="1109980" y="5645315"/>
                </a:lnTo>
                <a:lnTo>
                  <a:pt x="1071283" y="5669026"/>
                </a:lnTo>
                <a:lnTo>
                  <a:pt x="1033614" y="5694210"/>
                </a:lnTo>
                <a:lnTo>
                  <a:pt x="997013" y="5720816"/>
                </a:lnTo>
                <a:lnTo>
                  <a:pt x="961529" y="5748807"/>
                </a:lnTo>
                <a:lnTo>
                  <a:pt x="927188" y="5778157"/>
                </a:lnTo>
                <a:lnTo>
                  <a:pt x="894041" y="5808802"/>
                </a:lnTo>
                <a:lnTo>
                  <a:pt x="862114" y="5840730"/>
                </a:lnTo>
                <a:lnTo>
                  <a:pt x="831469" y="5873877"/>
                </a:lnTo>
                <a:lnTo>
                  <a:pt x="802119" y="5908218"/>
                </a:lnTo>
                <a:lnTo>
                  <a:pt x="774128" y="5943701"/>
                </a:lnTo>
                <a:lnTo>
                  <a:pt x="747522" y="5980303"/>
                </a:lnTo>
                <a:lnTo>
                  <a:pt x="722350" y="6017971"/>
                </a:lnTo>
                <a:lnTo>
                  <a:pt x="698639" y="6056668"/>
                </a:lnTo>
                <a:lnTo>
                  <a:pt x="676427" y="6096355"/>
                </a:lnTo>
                <a:lnTo>
                  <a:pt x="655777" y="6136995"/>
                </a:lnTo>
                <a:lnTo>
                  <a:pt x="636714" y="6178550"/>
                </a:lnTo>
                <a:lnTo>
                  <a:pt x="619264" y="6220968"/>
                </a:lnTo>
                <a:lnTo>
                  <a:pt x="603491" y="6264224"/>
                </a:lnTo>
                <a:lnTo>
                  <a:pt x="589432" y="6308268"/>
                </a:lnTo>
                <a:lnTo>
                  <a:pt x="577100" y="6353061"/>
                </a:lnTo>
                <a:lnTo>
                  <a:pt x="566572" y="6398565"/>
                </a:lnTo>
                <a:lnTo>
                  <a:pt x="557860" y="6444755"/>
                </a:lnTo>
                <a:lnTo>
                  <a:pt x="551014" y="6491567"/>
                </a:lnTo>
                <a:lnTo>
                  <a:pt x="546087" y="6538963"/>
                </a:lnTo>
                <a:lnTo>
                  <a:pt x="543090" y="6586918"/>
                </a:lnTo>
                <a:lnTo>
                  <a:pt x="542086" y="6635394"/>
                </a:lnTo>
                <a:lnTo>
                  <a:pt x="543090" y="6683857"/>
                </a:lnTo>
                <a:lnTo>
                  <a:pt x="546087" y="6731813"/>
                </a:lnTo>
                <a:lnTo>
                  <a:pt x="551014" y="6779222"/>
                </a:lnTo>
                <a:lnTo>
                  <a:pt x="557860" y="6826034"/>
                </a:lnTo>
                <a:lnTo>
                  <a:pt x="566572" y="6872211"/>
                </a:lnTo>
                <a:lnTo>
                  <a:pt x="577100" y="6917715"/>
                </a:lnTo>
                <a:lnTo>
                  <a:pt x="589432" y="6962508"/>
                </a:lnTo>
                <a:lnTo>
                  <a:pt x="603491" y="7006552"/>
                </a:lnTo>
                <a:lnTo>
                  <a:pt x="619264" y="7049808"/>
                </a:lnTo>
                <a:lnTo>
                  <a:pt x="636714" y="7092226"/>
                </a:lnTo>
                <a:lnTo>
                  <a:pt x="655777" y="7133780"/>
                </a:lnTo>
                <a:lnTo>
                  <a:pt x="676427" y="7174420"/>
                </a:lnTo>
                <a:lnTo>
                  <a:pt x="698639" y="7214108"/>
                </a:lnTo>
                <a:lnTo>
                  <a:pt x="722350" y="7252805"/>
                </a:lnTo>
                <a:lnTo>
                  <a:pt x="747522" y="7290473"/>
                </a:lnTo>
                <a:lnTo>
                  <a:pt x="774128" y="7327074"/>
                </a:lnTo>
                <a:lnTo>
                  <a:pt x="802119" y="7362571"/>
                </a:lnTo>
                <a:lnTo>
                  <a:pt x="831469" y="7396912"/>
                </a:lnTo>
                <a:lnTo>
                  <a:pt x="862114" y="7430059"/>
                </a:lnTo>
                <a:lnTo>
                  <a:pt x="894041" y="7461974"/>
                </a:lnTo>
                <a:lnTo>
                  <a:pt x="927188" y="7492632"/>
                </a:lnTo>
                <a:lnTo>
                  <a:pt x="961529" y="7521969"/>
                </a:lnTo>
                <a:lnTo>
                  <a:pt x="997013" y="7549972"/>
                </a:lnTo>
                <a:lnTo>
                  <a:pt x="1010831" y="7560005"/>
                </a:lnTo>
                <a:lnTo>
                  <a:pt x="2366581" y="7560005"/>
                </a:lnTo>
                <a:lnTo>
                  <a:pt x="2415883" y="7521969"/>
                </a:lnTo>
                <a:lnTo>
                  <a:pt x="2450223" y="7492632"/>
                </a:lnTo>
                <a:lnTo>
                  <a:pt x="2483370" y="7461974"/>
                </a:lnTo>
                <a:lnTo>
                  <a:pt x="2515298" y="7430059"/>
                </a:lnTo>
                <a:lnTo>
                  <a:pt x="2545943" y="7396912"/>
                </a:lnTo>
                <a:lnTo>
                  <a:pt x="2575293" y="7362571"/>
                </a:lnTo>
                <a:lnTo>
                  <a:pt x="2603284" y="7327074"/>
                </a:lnTo>
                <a:lnTo>
                  <a:pt x="2629890" y="7290473"/>
                </a:lnTo>
                <a:lnTo>
                  <a:pt x="2655062" y="7252805"/>
                </a:lnTo>
                <a:lnTo>
                  <a:pt x="2678773" y="7214108"/>
                </a:lnTo>
                <a:lnTo>
                  <a:pt x="2700985" y="7174420"/>
                </a:lnTo>
                <a:lnTo>
                  <a:pt x="2721635" y="7133780"/>
                </a:lnTo>
                <a:lnTo>
                  <a:pt x="2740698" y="7092226"/>
                </a:lnTo>
                <a:lnTo>
                  <a:pt x="2758148" y="7049808"/>
                </a:lnTo>
                <a:lnTo>
                  <a:pt x="2773921" y="7006552"/>
                </a:lnTo>
                <a:lnTo>
                  <a:pt x="2787980" y="6962508"/>
                </a:lnTo>
                <a:lnTo>
                  <a:pt x="2800312" y="6917715"/>
                </a:lnTo>
                <a:lnTo>
                  <a:pt x="2810840" y="6872211"/>
                </a:lnTo>
                <a:lnTo>
                  <a:pt x="2819552" y="6826034"/>
                </a:lnTo>
                <a:lnTo>
                  <a:pt x="2826397" y="6779222"/>
                </a:lnTo>
                <a:lnTo>
                  <a:pt x="2831325" y="6731813"/>
                </a:lnTo>
                <a:lnTo>
                  <a:pt x="2834322" y="6683857"/>
                </a:lnTo>
                <a:lnTo>
                  <a:pt x="2835325" y="6635394"/>
                </a:lnTo>
                <a:close/>
              </a:path>
              <a:path w="13428344" h="7560309">
                <a:moveTo>
                  <a:pt x="2872587" y="5132197"/>
                </a:moveTo>
                <a:lnTo>
                  <a:pt x="2869895" y="5085473"/>
                </a:lnTo>
                <a:lnTo>
                  <a:pt x="2862008" y="5040338"/>
                </a:lnTo>
                <a:lnTo>
                  <a:pt x="2849232" y="4997069"/>
                </a:lnTo>
                <a:lnTo>
                  <a:pt x="2831858" y="4955997"/>
                </a:lnTo>
                <a:lnTo>
                  <a:pt x="2810205" y="4917402"/>
                </a:lnTo>
                <a:lnTo>
                  <a:pt x="2784564" y="4881600"/>
                </a:lnTo>
                <a:lnTo>
                  <a:pt x="2755239" y="4848885"/>
                </a:lnTo>
                <a:lnTo>
                  <a:pt x="2722511" y="4819548"/>
                </a:lnTo>
                <a:lnTo>
                  <a:pt x="2686710" y="4793907"/>
                </a:lnTo>
                <a:lnTo>
                  <a:pt x="2648115" y="4772253"/>
                </a:lnTo>
                <a:lnTo>
                  <a:pt x="2607043" y="4754892"/>
                </a:lnTo>
                <a:lnTo>
                  <a:pt x="2563787" y="4742116"/>
                </a:lnTo>
                <a:lnTo>
                  <a:pt x="2518638" y="4734230"/>
                </a:lnTo>
                <a:lnTo>
                  <a:pt x="2471915" y="4731524"/>
                </a:lnTo>
                <a:lnTo>
                  <a:pt x="2425192" y="4734230"/>
                </a:lnTo>
                <a:lnTo>
                  <a:pt x="2380043" y="4742116"/>
                </a:lnTo>
                <a:lnTo>
                  <a:pt x="2336787" y="4754892"/>
                </a:lnTo>
                <a:lnTo>
                  <a:pt x="2295715" y="4772253"/>
                </a:lnTo>
                <a:lnTo>
                  <a:pt x="2257120" y="4793907"/>
                </a:lnTo>
                <a:lnTo>
                  <a:pt x="2221319" y="4819548"/>
                </a:lnTo>
                <a:lnTo>
                  <a:pt x="2188603" y="4848885"/>
                </a:lnTo>
                <a:lnTo>
                  <a:pt x="2159266" y="4881600"/>
                </a:lnTo>
                <a:lnTo>
                  <a:pt x="2133625" y="4917402"/>
                </a:lnTo>
                <a:lnTo>
                  <a:pt x="2111972" y="4955997"/>
                </a:lnTo>
                <a:lnTo>
                  <a:pt x="2094598" y="4997069"/>
                </a:lnTo>
                <a:lnTo>
                  <a:pt x="2081822" y="5040338"/>
                </a:lnTo>
                <a:lnTo>
                  <a:pt x="2073935" y="5085473"/>
                </a:lnTo>
                <a:lnTo>
                  <a:pt x="2071243" y="5132197"/>
                </a:lnTo>
                <a:lnTo>
                  <a:pt x="2073935" y="5178933"/>
                </a:lnTo>
                <a:lnTo>
                  <a:pt x="2081822" y="5224069"/>
                </a:lnTo>
                <a:lnTo>
                  <a:pt x="2094598" y="5267337"/>
                </a:lnTo>
                <a:lnTo>
                  <a:pt x="2111972" y="5308409"/>
                </a:lnTo>
                <a:lnTo>
                  <a:pt x="2133625" y="5346992"/>
                </a:lnTo>
                <a:lnTo>
                  <a:pt x="2159266" y="5382793"/>
                </a:lnTo>
                <a:lnTo>
                  <a:pt x="2188603" y="5415508"/>
                </a:lnTo>
                <a:lnTo>
                  <a:pt x="2221319" y="5444845"/>
                </a:lnTo>
                <a:lnTo>
                  <a:pt x="2257120" y="5470487"/>
                </a:lnTo>
                <a:lnTo>
                  <a:pt x="2295715" y="5492140"/>
                </a:lnTo>
                <a:lnTo>
                  <a:pt x="2336787" y="5509501"/>
                </a:lnTo>
                <a:lnTo>
                  <a:pt x="2380043" y="5522277"/>
                </a:lnTo>
                <a:lnTo>
                  <a:pt x="2425192" y="5530164"/>
                </a:lnTo>
                <a:lnTo>
                  <a:pt x="2471915" y="5532856"/>
                </a:lnTo>
                <a:lnTo>
                  <a:pt x="2518638" y="5530164"/>
                </a:lnTo>
                <a:lnTo>
                  <a:pt x="2563787" y="5522277"/>
                </a:lnTo>
                <a:lnTo>
                  <a:pt x="2607043" y="5509501"/>
                </a:lnTo>
                <a:lnTo>
                  <a:pt x="2648115" y="5492140"/>
                </a:lnTo>
                <a:lnTo>
                  <a:pt x="2686710" y="5470487"/>
                </a:lnTo>
                <a:lnTo>
                  <a:pt x="2722511" y="5444845"/>
                </a:lnTo>
                <a:lnTo>
                  <a:pt x="2755239" y="5415508"/>
                </a:lnTo>
                <a:lnTo>
                  <a:pt x="2784564" y="5382793"/>
                </a:lnTo>
                <a:lnTo>
                  <a:pt x="2810205" y="5346992"/>
                </a:lnTo>
                <a:lnTo>
                  <a:pt x="2831858" y="5308409"/>
                </a:lnTo>
                <a:lnTo>
                  <a:pt x="2849232" y="5267337"/>
                </a:lnTo>
                <a:lnTo>
                  <a:pt x="2862008" y="5224069"/>
                </a:lnTo>
                <a:lnTo>
                  <a:pt x="2869895" y="5178933"/>
                </a:lnTo>
                <a:lnTo>
                  <a:pt x="2872587" y="5132197"/>
                </a:lnTo>
                <a:close/>
              </a:path>
              <a:path w="13428344" h="7560309">
                <a:moveTo>
                  <a:pt x="3311982" y="5582005"/>
                </a:moveTo>
                <a:lnTo>
                  <a:pt x="3307931" y="5536819"/>
                </a:lnTo>
                <a:lnTo>
                  <a:pt x="3296259" y="5494274"/>
                </a:lnTo>
                <a:lnTo>
                  <a:pt x="3277666" y="5455107"/>
                </a:lnTo>
                <a:lnTo>
                  <a:pt x="3252863" y="5420017"/>
                </a:lnTo>
                <a:lnTo>
                  <a:pt x="3222561" y="5389715"/>
                </a:lnTo>
                <a:lnTo>
                  <a:pt x="3187471" y="5364912"/>
                </a:lnTo>
                <a:lnTo>
                  <a:pt x="3148292" y="5346319"/>
                </a:lnTo>
                <a:lnTo>
                  <a:pt x="3105759" y="5334635"/>
                </a:lnTo>
                <a:lnTo>
                  <a:pt x="3060560" y="5330583"/>
                </a:lnTo>
                <a:lnTo>
                  <a:pt x="3015373" y="5334635"/>
                </a:lnTo>
                <a:lnTo>
                  <a:pt x="2972828" y="5346319"/>
                </a:lnTo>
                <a:lnTo>
                  <a:pt x="2933662" y="5364912"/>
                </a:lnTo>
                <a:lnTo>
                  <a:pt x="2898571" y="5389715"/>
                </a:lnTo>
                <a:lnTo>
                  <a:pt x="2868269" y="5420017"/>
                </a:lnTo>
                <a:lnTo>
                  <a:pt x="2843453" y="5455107"/>
                </a:lnTo>
                <a:lnTo>
                  <a:pt x="2824861" y="5494274"/>
                </a:lnTo>
                <a:lnTo>
                  <a:pt x="2813177" y="5536819"/>
                </a:lnTo>
                <a:lnTo>
                  <a:pt x="2809125" y="5582005"/>
                </a:lnTo>
                <a:lnTo>
                  <a:pt x="2813177" y="5627205"/>
                </a:lnTo>
                <a:lnTo>
                  <a:pt x="2824861" y="5669737"/>
                </a:lnTo>
                <a:lnTo>
                  <a:pt x="2843453" y="5708904"/>
                </a:lnTo>
                <a:lnTo>
                  <a:pt x="2868269" y="5744007"/>
                </a:lnTo>
                <a:lnTo>
                  <a:pt x="2898571" y="5774309"/>
                </a:lnTo>
                <a:lnTo>
                  <a:pt x="2933662" y="5799112"/>
                </a:lnTo>
                <a:lnTo>
                  <a:pt x="2972828" y="5817705"/>
                </a:lnTo>
                <a:lnTo>
                  <a:pt x="3015373" y="5829389"/>
                </a:lnTo>
                <a:lnTo>
                  <a:pt x="3060560" y="5833440"/>
                </a:lnTo>
                <a:lnTo>
                  <a:pt x="3105759" y="5829389"/>
                </a:lnTo>
                <a:lnTo>
                  <a:pt x="3148292" y="5817705"/>
                </a:lnTo>
                <a:lnTo>
                  <a:pt x="3187471" y="5799112"/>
                </a:lnTo>
                <a:lnTo>
                  <a:pt x="3222561" y="5774309"/>
                </a:lnTo>
                <a:lnTo>
                  <a:pt x="3252863" y="5744007"/>
                </a:lnTo>
                <a:lnTo>
                  <a:pt x="3277666" y="5708904"/>
                </a:lnTo>
                <a:lnTo>
                  <a:pt x="3296259" y="5669737"/>
                </a:lnTo>
                <a:lnTo>
                  <a:pt x="3307931" y="5627205"/>
                </a:lnTo>
                <a:lnTo>
                  <a:pt x="3311982" y="5582005"/>
                </a:lnTo>
                <a:close/>
              </a:path>
              <a:path w="13428344" h="7560309">
                <a:moveTo>
                  <a:pt x="6244856" y="2232571"/>
                </a:moveTo>
                <a:lnTo>
                  <a:pt x="6240805" y="2187384"/>
                </a:lnTo>
                <a:lnTo>
                  <a:pt x="6229121" y="2144852"/>
                </a:lnTo>
                <a:lnTo>
                  <a:pt x="6210528" y="2105685"/>
                </a:lnTo>
                <a:lnTo>
                  <a:pt x="6185725" y="2070595"/>
                </a:lnTo>
                <a:lnTo>
                  <a:pt x="6155423" y="2040280"/>
                </a:lnTo>
                <a:lnTo>
                  <a:pt x="6120320" y="2015477"/>
                </a:lnTo>
                <a:lnTo>
                  <a:pt x="6081153" y="1996884"/>
                </a:lnTo>
                <a:lnTo>
                  <a:pt x="6038621" y="1985200"/>
                </a:lnTo>
                <a:lnTo>
                  <a:pt x="5993422" y="1981149"/>
                </a:lnTo>
                <a:lnTo>
                  <a:pt x="5948223" y="1985200"/>
                </a:lnTo>
                <a:lnTo>
                  <a:pt x="5905690" y="1996884"/>
                </a:lnTo>
                <a:lnTo>
                  <a:pt x="5866523" y="2015477"/>
                </a:lnTo>
                <a:lnTo>
                  <a:pt x="5831433" y="2040280"/>
                </a:lnTo>
                <a:lnTo>
                  <a:pt x="5801118" y="2070595"/>
                </a:lnTo>
                <a:lnTo>
                  <a:pt x="5776315" y="2105685"/>
                </a:lnTo>
                <a:lnTo>
                  <a:pt x="5757723" y="2144852"/>
                </a:lnTo>
                <a:lnTo>
                  <a:pt x="5746039" y="2187384"/>
                </a:lnTo>
                <a:lnTo>
                  <a:pt x="5741987" y="2232571"/>
                </a:lnTo>
                <a:lnTo>
                  <a:pt x="5746039" y="2277770"/>
                </a:lnTo>
                <a:lnTo>
                  <a:pt x="5757723" y="2320302"/>
                </a:lnTo>
                <a:lnTo>
                  <a:pt x="5776315" y="2359482"/>
                </a:lnTo>
                <a:lnTo>
                  <a:pt x="5801118" y="2394572"/>
                </a:lnTo>
                <a:lnTo>
                  <a:pt x="5831433" y="2424874"/>
                </a:lnTo>
                <a:lnTo>
                  <a:pt x="5866523" y="2449677"/>
                </a:lnTo>
                <a:lnTo>
                  <a:pt x="5905690" y="2468283"/>
                </a:lnTo>
                <a:lnTo>
                  <a:pt x="5948223" y="2479954"/>
                </a:lnTo>
                <a:lnTo>
                  <a:pt x="5993422" y="2484005"/>
                </a:lnTo>
                <a:lnTo>
                  <a:pt x="6038621" y="2479954"/>
                </a:lnTo>
                <a:lnTo>
                  <a:pt x="6081153" y="2468283"/>
                </a:lnTo>
                <a:lnTo>
                  <a:pt x="6120320" y="2449677"/>
                </a:lnTo>
                <a:lnTo>
                  <a:pt x="6155423" y="2424874"/>
                </a:lnTo>
                <a:lnTo>
                  <a:pt x="6185725" y="2394572"/>
                </a:lnTo>
                <a:lnTo>
                  <a:pt x="6210528" y="2359482"/>
                </a:lnTo>
                <a:lnTo>
                  <a:pt x="6229121" y="2320302"/>
                </a:lnTo>
                <a:lnTo>
                  <a:pt x="6240805" y="2277770"/>
                </a:lnTo>
                <a:lnTo>
                  <a:pt x="6244856" y="2232571"/>
                </a:lnTo>
                <a:close/>
              </a:path>
              <a:path w="13428344" h="7560309">
                <a:moveTo>
                  <a:pt x="6511226" y="750633"/>
                </a:moveTo>
                <a:lnTo>
                  <a:pt x="6510223" y="702170"/>
                </a:lnTo>
                <a:lnTo>
                  <a:pt x="6507239" y="654202"/>
                </a:lnTo>
                <a:lnTo>
                  <a:pt x="6502298" y="606806"/>
                </a:lnTo>
                <a:lnTo>
                  <a:pt x="6495453" y="559993"/>
                </a:lnTo>
                <a:lnTo>
                  <a:pt x="6486741" y="513816"/>
                </a:lnTo>
                <a:lnTo>
                  <a:pt x="6476212" y="468299"/>
                </a:lnTo>
                <a:lnTo>
                  <a:pt x="6463893" y="423506"/>
                </a:lnTo>
                <a:lnTo>
                  <a:pt x="6449822" y="379463"/>
                </a:lnTo>
                <a:lnTo>
                  <a:pt x="6434048" y="336219"/>
                </a:lnTo>
                <a:lnTo>
                  <a:pt x="6416611" y="293789"/>
                </a:lnTo>
                <a:lnTo>
                  <a:pt x="6397536" y="252247"/>
                </a:lnTo>
                <a:lnTo>
                  <a:pt x="6376886" y="211607"/>
                </a:lnTo>
                <a:lnTo>
                  <a:pt x="6354686" y="171907"/>
                </a:lnTo>
                <a:lnTo>
                  <a:pt x="6330975" y="133210"/>
                </a:lnTo>
                <a:lnTo>
                  <a:pt x="6305791" y="95542"/>
                </a:lnTo>
                <a:lnTo>
                  <a:pt x="6279185" y="58940"/>
                </a:lnTo>
                <a:lnTo>
                  <a:pt x="6251194" y="23456"/>
                </a:lnTo>
                <a:lnTo>
                  <a:pt x="6231153" y="0"/>
                </a:lnTo>
                <a:lnTo>
                  <a:pt x="4498073" y="0"/>
                </a:lnTo>
                <a:lnTo>
                  <a:pt x="4450029" y="58940"/>
                </a:lnTo>
                <a:lnTo>
                  <a:pt x="4423422" y="95542"/>
                </a:lnTo>
                <a:lnTo>
                  <a:pt x="4398251" y="133210"/>
                </a:lnTo>
                <a:lnTo>
                  <a:pt x="4374540" y="171907"/>
                </a:lnTo>
                <a:lnTo>
                  <a:pt x="4352341" y="211607"/>
                </a:lnTo>
                <a:lnTo>
                  <a:pt x="4331678" y="252247"/>
                </a:lnTo>
                <a:lnTo>
                  <a:pt x="4312615" y="293789"/>
                </a:lnTo>
                <a:lnTo>
                  <a:pt x="4295178" y="336219"/>
                </a:lnTo>
                <a:lnTo>
                  <a:pt x="4279404" y="379463"/>
                </a:lnTo>
                <a:lnTo>
                  <a:pt x="4265333" y="423506"/>
                </a:lnTo>
                <a:lnTo>
                  <a:pt x="4253014" y="468299"/>
                </a:lnTo>
                <a:lnTo>
                  <a:pt x="4242473" y="513816"/>
                </a:lnTo>
                <a:lnTo>
                  <a:pt x="4233773" y="559993"/>
                </a:lnTo>
                <a:lnTo>
                  <a:pt x="4226928" y="606806"/>
                </a:lnTo>
                <a:lnTo>
                  <a:pt x="4221988" y="654202"/>
                </a:lnTo>
                <a:lnTo>
                  <a:pt x="4219003" y="702170"/>
                </a:lnTo>
                <a:lnTo>
                  <a:pt x="4217987" y="750633"/>
                </a:lnTo>
                <a:lnTo>
                  <a:pt x="4219003" y="799096"/>
                </a:lnTo>
                <a:lnTo>
                  <a:pt x="4221988" y="847064"/>
                </a:lnTo>
                <a:lnTo>
                  <a:pt x="4226928" y="894461"/>
                </a:lnTo>
                <a:lnTo>
                  <a:pt x="4233773" y="941273"/>
                </a:lnTo>
                <a:lnTo>
                  <a:pt x="4242473" y="987450"/>
                </a:lnTo>
                <a:lnTo>
                  <a:pt x="4253014" y="1032967"/>
                </a:lnTo>
                <a:lnTo>
                  <a:pt x="4265333" y="1077760"/>
                </a:lnTo>
                <a:lnTo>
                  <a:pt x="4279404" y="1121803"/>
                </a:lnTo>
                <a:lnTo>
                  <a:pt x="4295178" y="1165047"/>
                </a:lnTo>
                <a:lnTo>
                  <a:pt x="4312615" y="1207477"/>
                </a:lnTo>
                <a:lnTo>
                  <a:pt x="4331678" y="1249019"/>
                </a:lnTo>
                <a:lnTo>
                  <a:pt x="4352341" y="1289659"/>
                </a:lnTo>
                <a:lnTo>
                  <a:pt x="4374540" y="1329359"/>
                </a:lnTo>
                <a:lnTo>
                  <a:pt x="4398251" y="1368056"/>
                </a:lnTo>
                <a:lnTo>
                  <a:pt x="4423422" y="1405724"/>
                </a:lnTo>
                <a:lnTo>
                  <a:pt x="4450029" y="1442326"/>
                </a:lnTo>
                <a:lnTo>
                  <a:pt x="4478032" y="1477810"/>
                </a:lnTo>
                <a:lnTo>
                  <a:pt x="4507369" y="1512150"/>
                </a:lnTo>
                <a:lnTo>
                  <a:pt x="4538027" y="1545297"/>
                </a:lnTo>
                <a:lnTo>
                  <a:pt x="4569942" y="1577225"/>
                </a:lnTo>
                <a:lnTo>
                  <a:pt x="4603102" y="1607870"/>
                </a:lnTo>
                <a:lnTo>
                  <a:pt x="4637430" y="1637220"/>
                </a:lnTo>
                <a:lnTo>
                  <a:pt x="4672927" y="1665211"/>
                </a:lnTo>
                <a:lnTo>
                  <a:pt x="4709528" y="1691817"/>
                </a:lnTo>
                <a:lnTo>
                  <a:pt x="4747196" y="1716989"/>
                </a:lnTo>
                <a:lnTo>
                  <a:pt x="4785893" y="1740700"/>
                </a:lnTo>
                <a:lnTo>
                  <a:pt x="4825581" y="1762912"/>
                </a:lnTo>
                <a:lnTo>
                  <a:pt x="4866221" y="1783562"/>
                </a:lnTo>
                <a:lnTo>
                  <a:pt x="4907775" y="1802625"/>
                </a:lnTo>
                <a:lnTo>
                  <a:pt x="4950193" y="1820075"/>
                </a:lnTo>
                <a:lnTo>
                  <a:pt x="4993449" y="1835848"/>
                </a:lnTo>
                <a:lnTo>
                  <a:pt x="5037493" y="1849907"/>
                </a:lnTo>
                <a:lnTo>
                  <a:pt x="5082286" y="1862239"/>
                </a:lnTo>
                <a:lnTo>
                  <a:pt x="5127790" y="1872767"/>
                </a:lnTo>
                <a:lnTo>
                  <a:pt x="5173967" y="1881479"/>
                </a:lnTo>
                <a:lnTo>
                  <a:pt x="5220779" y="1888324"/>
                </a:lnTo>
                <a:lnTo>
                  <a:pt x="5268188" y="1893252"/>
                </a:lnTo>
                <a:lnTo>
                  <a:pt x="5316144" y="1896249"/>
                </a:lnTo>
                <a:lnTo>
                  <a:pt x="5364607" y="1897253"/>
                </a:lnTo>
                <a:lnTo>
                  <a:pt x="5413083" y="1896249"/>
                </a:lnTo>
                <a:lnTo>
                  <a:pt x="5461038" y="1893252"/>
                </a:lnTo>
                <a:lnTo>
                  <a:pt x="5508447" y="1888324"/>
                </a:lnTo>
                <a:lnTo>
                  <a:pt x="5555246" y="1881479"/>
                </a:lnTo>
                <a:lnTo>
                  <a:pt x="5601436" y="1872767"/>
                </a:lnTo>
                <a:lnTo>
                  <a:pt x="5646940" y="1862239"/>
                </a:lnTo>
                <a:lnTo>
                  <a:pt x="5691733" y="1849907"/>
                </a:lnTo>
                <a:lnTo>
                  <a:pt x="5735777" y="1835848"/>
                </a:lnTo>
                <a:lnTo>
                  <a:pt x="5779033" y="1820075"/>
                </a:lnTo>
                <a:lnTo>
                  <a:pt x="5821451" y="1802625"/>
                </a:lnTo>
                <a:lnTo>
                  <a:pt x="5863006" y="1783562"/>
                </a:lnTo>
                <a:lnTo>
                  <a:pt x="5903646" y="1762912"/>
                </a:lnTo>
                <a:lnTo>
                  <a:pt x="5943333" y="1740700"/>
                </a:lnTo>
                <a:lnTo>
                  <a:pt x="5982030" y="1716989"/>
                </a:lnTo>
                <a:lnTo>
                  <a:pt x="6019698" y="1691817"/>
                </a:lnTo>
                <a:lnTo>
                  <a:pt x="6056300" y="1665211"/>
                </a:lnTo>
                <a:lnTo>
                  <a:pt x="6091783" y="1637220"/>
                </a:lnTo>
                <a:lnTo>
                  <a:pt x="6126124" y="1607870"/>
                </a:lnTo>
                <a:lnTo>
                  <a:pt x="6159271" y="1577225"/>
                </a:lnTo>
                <a:lnTo>
                  <a:pt x="6191199" y="1545297"/>
                </a:lnTo>
                <a:lnTo>
                  <a:pt x="6221857" y="1512150"/>
                </a:lnTo>
                <a:lnTo>
                  <a:pt x="6251194" y="1477810"/>
                </a:lnTo>
                <a:lnTo>
                  <a:pt x="6279185" y="1442326"/>
                </a:lnTo>
                <a:lnTo>
                  <a:pt x="6305791" y="1405724"/>
                </a:lnTo>
                <a:lnTo>
                  <a:pt x="6330975" y="1368056"/>
                </a:lnTo>
                <a:lnTo>
                  <a:pt x="6354686" y="1329359"/>
                </a:lnTo>
                <a:lnTo>
                  <a:pt x="6376886" y="1289659"/>
                </a:lnTo>
                <a:lnTo>
                  <a:pt x="6397536" y="1249019"/>
                </a:lnTo>
                <a:lnTo>
                  <a:pt x="6416611" y="1207477"/>
                </a:lnTo>
                <a:lnTo>
                  <a:pt x="6434048" y="1165047"/>
                </a:lnTo>
                <a:lnTo>
                  <a:pt x="6449822" y="1121803"/>
                </a:lnTo>
                <a:lnTo>
                  <a:pt x="6463893" y="1077760"/>
                </a:lnTo>
                <a:lnTo>
                  <a:pt x="6476212" y="1032967"/>
                </a:lnTo>
                <a:lnTo>
                  <a:pt x="6486741" y="987450"/>
                </a:lnTo>
                <a:lnTo>
                  <a:pt x="6495453" y="941273"/>
                </a:lnTo>
                <a:lnTo>
                  <a:pt x="6502298" y="894461"/>
                </a:lnTo>
                <a:lnTo>
                  <a:pt x="6507239" y="847064"/>
                </a:lnTo>
                <a:lnTo>
                  <a:pt x="6510223" y="799096"/>
                </a:lnTo>
                <a:lnTo>
                  <a:pt x="6511226" y="750633"/>
                </a:lnTo>
                <a:close/>
              </a:path>
              <a:path w="13428344" h="7560309">
                <a:moveTo>
                  <a:pt x="7263955" y="2331961"/>
                </a:moveTo>
                <a:lnTo>
                  <a:pt x="7261212" y="2284628"/>
                </a:lnTo>
                <a:lnTo>
                  <a:pt x="7253224" y="2238883"/>
                </a:lnTo>
                <a:lnTo>
                  <a:pt x="7240283" y="2195055"/>
                </a:lnTo>
                <a:lnTo>
                  <a:pt x="7222693" y="2153437"/>
                </a:lnTo>
                <a:lnTo>
                  <a:pt x="7200747" y="2114334"/>
                </a:lnTo>
                <a:lnTo>
                  <a:pt x="7174763" y="2078062"/>
                </a:lnTo>
                <a:lnTo>
                  <a:pt x="7145045" y="2044915"/>
                </a:lnTo>
                <a:lnTo>
                  <a:pt x="7111898" y="2015197"/>
                </a:lnTo>
                <a:lnTo>
                  <a:pt x="7075627" y="1989213"/>
                </a:lnTo>
                <a:lnTo>
                  <a:pt x="7036524" y="1967268"/>
                </a:lnTo>
                <a:lnTo>
                  <a:pt x="6994906" y="1949678"/>
                </a:lnTo>
                <a:lnTo>
                  <a:pt x="6951078" y="1936737"/>
                </a:lnTo>
                <a:lnTo>
                  <a:pt x="6905333" y="1928736"/>
                </a:lnTo>
                <a:lnTo>
                  <a:pt x="6858000" y="1926005"/>
                </a:lnTo>
                <a:lnTo>
                  <a:pt x="6810654" y="1928736"/>
                </a:lnTo>
                <a:lnTo>
                  <a:pt x="6764909" y="1936737"/>
                </a:lnTo>
                <a:lnTo>
                  <a:pt x="6721081" y="1949678"/>
                </a:lnTo>
                <a:lnTo>
                  <a:pt x="6679463" y="1967268"/>
                </a:lnTo>
                <a:lnTo>
                  <a:pt x="6640360" y="1989213"/>
                </a:lnTo>
                <a:lnTo>
                  <a:pt x="6604089" y="2015197"/>
                </a:lnTo>
                <a:lnTo>
                  <a:pt x="6570942" y="2044915"/>
                </a:lnTo>
                <a:lnTo>
                  <a:pt x="6541224" y="2078062"/>
                </a:lnTo>
                <a:lnTo>
                  <a:pt x="6515240" y="2114334"/>
                </a:lnTo>
                <a:lnTo>
                  <a:pt x="6493294" y="2153437"/>
                </a:lnTo>
                <a:lnTo>
                  <a:pt x="6475704" y="2195055"/>
                </a:lnTo>
                <a:lnTo>
                  <a:pt x="6462763" y="2238883"/>
                </a:lnTo>
                <a:lnTo>
                  <a:pt x="6454775" y="2284628"/>
                </a:lnTo>
                <a:lnTo>
                  <a:pt x="6452044" y="2331961"/>
                </a:lnTo>
                <a:lnTo>
                  <a:pt x="6454775" y="2379307"/>
                </a:lnTo>
                <a:lnTo>
                  <a:pt x="6462763" y="2425039"/>
                </a:lnTo>
                <a:lnTo>
                  <a:pt x="6475704" y="2468867"/>
                </a:lnTo>
                <a:lnTo>
                  <a:pt x="6493294" y="2510485"/>
                </a:lnTo>
                <a:lnTo>
                  <a:pt x="6515240" y="2549588"/>
                </a:lnTo>
                <a:lnTo>
                  <a:pt x="6541224" y="2585859"/>
                </a:lnTo>
                <a:lnTo>
                  <a:pt x="6570942" y="2619006"/>
                </a:lnTo>
                <a:lnTo>
                  <a:pt x="6604089" y="2648724"/>
                </a:lnTo>
                <a:lnTo>
                  <a:pt x="6640360" y="2674709"/>
                </a:lnTo>
                <a:lnTo>
                  <a:pt x="6679463" y="2696654"/>
                </a:lnTo>
                <a:lnTo>
                  <a:pt x="6721081" y="2714244"/>
                </a:lnTo>
                <a:lnTo>
                  <a:pt x="6764909" y="2727185"/>
                </a:lnTo>
                <a:lnTo>
                  <a:pt x="6810654" y="2735173"/>
                </a:lnTo>
                <a:lnTo>
                  <a:pt x="6858000" y="2737904"/>
                </a:lnTo>
                <a:lnTo>
                  <a:pt x="6905333" y="2735173"/>
                </a:lnTo>
                <a:lnTo>
                  <a:pt x="6951078" y="2727185"/>
                </a:lnTo>
                <a:lnTo>
                  <a:pt x="6994906" y="2714244"/>
                </a:lnTo>
                <a:lnTo>
                  <a:pt x="7036524" y="2696654"/>
                </a:lnTo>
                <a:lnTo>
                  <a:pt x="7075627" y="2674709"/>
                </a:lnTo>
                <a:lnTo>
                  <a:pt x="7111898" y="2648724"/>
                </a:lnTo>
                <a:lnTo>
                  <a:pt x="7145045" y="2619006"/>
                </a:lnTo>
                <a:lnTo>
                  <a:pt x="7174763" y="2585859"/>
                </a:lnTo>
                <a:lnTo>
                  <a:pt x="7200747" y="2549588"/>
                </a:lnTo>
                <a:lnTo>
                  <a:pt x="7222693" y="2510485"/>
                </a:lnTo>
                <a:lnTo>
                  <a:pt x="7240283" y="2468867"/>
                </a:lnTo>
                <a:lnTo>
                  <a:pt x="7253224" y="2425039"/>
                </a:lnTo>
                <a:lnTo>
                  <a:pt x="7261212" y="2379307"/>
                </a:lnTo>
                <a:lnTo>
                  <a:pt x="7263955" y="2331961"/>
                </a:lnTo>
                <a:close/>
              </a:path>
              <a:path w="13428344" h="7560309">
                <a:moveTo>
                  <a:pt x="9683991" y="6804571"/>
                </a:moveTo>
                <a:lnTo>
                  <a:pt x="9679940" y="6759384"/>
                </a:lnTo>
                <a:lnTo>
                  <a:pt x="9668256" y="6716852"/>
                </a:lnTo>
                <a:lnTo>
                  <a:pt x="9649663" y="6677685"/>
                </a:lnTo>
                <a:lnTo>
                  <a:pt x="9624860" y="6642595"/>
                </a:lnTo>
                <a:lnTo>
                  <a:pt x="9594558" y="6612280"/>
                </a:lnTo>
                <a:lnTo>
                  <a:pt x="9559468" y="6587477"/>
                </a:lnTo>
                <a:lnTo>
                  <a:pt x="9520301" y="6568884"/>
                </a:lnTo>
                <a:lnTo>
                  <a:pt x="9477756" y="6557200"/>
                </a:lnTo>
                <a:lnTo>
                  <a:pt x="9432569" y="6553149"/>
                </a:lnTo>
                <a:lnTo>
                  <a:pt x="9387370" y="6557200"/>
                </a:lnTo>
                <a:lnTo>
                  <a:pt x="9344838" y="6568884"/>
                </a:lnTo>
                <a:lnTo>
                  <a:pt x="9305658" y="6587477"/>
                </a:lnTo>
                <a:lnTo>
                  <a:pt x="9270568" y="6612280"/>
                </a:lnTo>
                <a:lnTo>
                  <a:pt x="9240266" y="6642595"/>
                </a:lnTo>
                <a:lnTo>
                  <a:pt x="9215463" y="6677685"/>
                </a:lnTo>
                <a:lnTo>
                  <a:pt x="9196857" y="6716852"/>
                </a:lnTo>
                <a:lnTo>
                  <a:pt x="9185186" y="6759384"/>
                </a:lnTo>
                <a:lnTo>
                  <a:pt x="9181135" y="6804571"/>
                </a:lnTo>
                <a:lnTo>
                  <a:pt x="9185186" y="6849770"/>
                </a:lnTo>
                <a:lnTo>
                  <a:pt x="9196857" y="6892303"/>
                </a:lnTo>
                <a:lnTo>
                  <a:pt x="9215463" y="6931482"/>
                </a:lnTo>
                <a:lnTo>
                  <a:pt x="9240266" y="6966572"/>
                </a:lnTo>
                <a:lnTo>
                  <a:pt x="9270568" y="6996874"/>
                </a:lnTo>
                <a:lnTo>
                  <a:pt x="9305658" y="7021677"/>
                </a:lnTo>
                <a:lnTo>
                  <a:pt x="9344838" y="7040283"/>
                </a:lnTo>
                <a:lnTo>
                  <a:pt x="9387370" y="7051954"/>
                </a:lnTo>
                <a:lnTo>
                  <a:pt x="9432569" y="7056006"/>
                </a:lnTo>
                <a:lnTo>
                  <a:pt x="9477756" y="7051954"/>
                </a:lnTo>
                <a:lnTo>
                  <a:pt x="9520301" y="7040283"/>
                </a:lnTo>
                <a:lnTo>
                  <a:pt x="9559468" y="7021677"/>
                </a:lnTo>
                <a:lnTo>
                  <a:pt x="9594558" y="6996874"/>
                </a:lnTo>
                <a:lnTo>
                  <a:pt x="9624860" y="6966572"/>
                </a:lnTo>
                <a:lnTo>
                  <a:pt x="9649663" y="6931482"/>
                </a:lnTo>
                <a:lnTo>
                  <a:pt x="9668256" y="6892303"/>
                </a:lnTo>
                <a:lnTo>
                  <a:pt x="9679940" y="6849770"/>
                </a:lnTo>
                <a:lnTo>
                  <a:pt x="9683991" y="6804571"/>
                </a:lnTo>
                <a:close/>
              </a:path>
              <a:path w="13428344" h="7560309">
                <a:moveTo>
                  <a:pt x="10395331" y="7534681"/>
                </a:moveTo>
                <a:lnTo>
                  <a:pt x="10392639" y="7487958"/>
                </a:lnTo>
                <a:lnTo>
                  <a:pt x="10384752" y="7442809"/>
                </a:lnTo>
                <a:lnTo>
                  <a:pt x="10371976" y="7399553"/>
                </a:lnTo>
                <a:lnTo>
                  <a:pt x="10354615" y="7358481"/>
                </a:lnTo>
                <a:lnTo>
                  <a:pt x="10332949" y="7319886"/>
                </a:lnTo>
                <a:lnTo>
                  <a:pt x="10307307" y="7284085"/>
                </a:lnTo>
                <a:lnTo>
                  <a:pt x="10277983" y="7251370"/>
                </a:lnTo>
                <a:lnTo>
                  <a:pt x="10245268" y="7222033"/>
                </a:lnTo>
                <a:lnTo>
                  <a:pt x="10209454" y="7196391"/>
                </a:lnTo>
                <a:lnTo>
                  <a:pt x="10170871" y="7174738"/>
                </a:lnTo>
                <a:lnTo>
                  <a:pt x="10129787" y="7157377"/>
                </a:lnTo>
                <a:lnTo>
                  <a:pt x="10086530" y="7144601"/>
                </a:lnTo>
                <a:lnTo>
                  <a:pt x="10041395" y="7136714"/>
                </a:lnTo>
                <a:lnTo>
                  <a:pt x="9994659" y="7134009"/>
                </a:lnTo>
                <a:lnTo>
                  <a:pt x="9947935" y="7136714"/>
                </a:lnTo>
                <a:lnTo>
                  <a:pt x="9902787" y="7144601"/>
                </a:lnTo>
                <a:lnTo>
                  <a:pt x="9859531" y="7157377"/>
                </a:lnTo>
                <a:lnTo>
                  <a:pt x="9818459" y="7174738"/>
                </a:lnTo>
                <a:lnTo>
                  <a:pt x="9779864" y="7196391"/>
                </a:lnTo>
                <a:lnTo>
                  <a:pt x="9744062" y="7222033"/>
                </a:lnTo>
                <a:lnTo>
                  <a:pt x="9711347" y="7251370"/>
                </a:lnTo>
                <a:lnTo>
                  <a:pt x="9682010" y="7284085"/>
                </a:lnTo>
                <a:lnTo>
                  <a:pt x="9656369" y="7319886"/>
                </a:lnTo>
                <a:lnTo>
                  <a:pt x="9634715" y="7358481"/>
                </a:lnTo>
                <a:lnTo>
                  <a:pt x="9617354" y="7399553"/>
                </a:lnTo>
                <a:lnTo>
                  <a:pt x="9604578" y="7442809"/>
                </a:lnTo>
                <a:lnTo>
                  <a:pt x="9596691" y="7487958"/>
                </a:lnTo>
                <a:lnTo>
                  <a:pt x="9593986" y="7534681"/>
                </a:lnTo>
                <a:lnTo>
                  <a:pt x="9595447" y="7560005"/>
                </a:lnTo>
                <a:lnTo>
                  <a:pt x="10393870" y="7560005"/>
                </a:lnTo>
                <a:lnTo>
                  <a:pt x="10395331" y="7534681"/>
                </a:lnTo>
                <a:close/>
              </a:path>
              <a:path w="13428344" h="7560309">
                <a:moveTo>
                  <a:pt x="10611333" y="6562687"/>
                </a:moveTo>
                <a:lnTo>
                  <a:pt x="10608640" y="6515963"/>
                </a:lnTo>
                <a:lnTo>
                  <a:pt x="10600754" y="6470815"/>
                </a:lnTo>
                <a:lnTo>
                  <a:pt x="10587977" y="6427559"/>
                </a:lnTo>
                <a:lnTo>
                  <a:pt x="10570604" y="6386474"/>
                </a:lnTo>
                <a:lnTo>
                  <a:pt x="10548950" y="6347892"/>
                </a:lnTo>
                <a:lnTo>
                  <a:pt x="10523309" y="6312090"/>
                </a:lnTo>
                <a:lnTo>
                  <a:pt x="10493985" y="6279362"/>
                </a:lnTo>
                <a:lnTo>
                  <a:pt x="10461257" y="6250038"/>
                </a:lnTo>
                <a:lnTo>
                  <a:pt x="10425455" y="6224397"/>
                </a:lnTo>
                <a:lnTo>
                  <a:pt x="10386873" y="6202731"/>
                </a:lnTo>
                <a:lnTo>
                  <a:pt x="10345788" y="6185370"/>
                </a:lnTo>
                <a:lnTo>
                  <a:pt x="10302532" y="6172593"/>
                </a:lnTo>
                <a:lnTo>
                  <a:pt x="10257384" y="6164707"/>
                </a:lnTo>
                <a:lnTo>
                  <a:pt x="10210660" y="6162014"/>
                </a:lnTo>
                <a:lnTo>
                  <a:pt x="10163937" y="6164707"/>
                </a:lnTo>
                <a:lnTo>
                  <a:pt x="10118788" y="6172593"/>
                </a:lnTo>
                <a:lnTo>
                  <a:pt x="10075532" y="6185370"/>
                </a:lnTo>
                <a:lnTo>
                  <a:pt x="10034460" y="6202731"/>
                </a:lnTo>
                <a:lnTo>
                  <a:pt x="9995865" y="6224397"/>
                </a:lnTo>
                <a:lnTo>
                  <a:pt x="9960064" y="6250038"/>
                </a:lnTo>
                <a:lnTo>
                  <a:pt x="9927349" y="6279362"/>
                </a:lnTo>
                <a:lnTo>
                  <a:pt x="9898012" y="6312090"/>
                </a:lnTo>
                <a:lnTo>
                  <a:pt x="9872370" y="6347892"/>
                </a:lnTo>
                <a:lnTo>
                  <a:pt x="9850717" y="6386474"/>
                </a:lnTo>
                <a:lnTo>
                  <a:pt x="9833343" y="6427559"/>
                </a:lnTo>
                <a:lnTo>
                  <a:pt x="9820567" y="6470815"/>
                </a:lnTo>
                <a:lnTo>
                  <a:pt x="9812680" y="6515963"/>
                </a:lnTo>
                <a:lnTo>
                  <a:pt x="9809988" y="6562687"/>
                </a:lnTo>
                <a:lnTo>
                  <a:pt x="9812680" y="6609410"/>
                </a:lnTo>
                <a:lnTo>
                  <a:pt x="9820567" y="6654559"/>
                </a:lnTo>
                <a:lnTo>
                  <a:pt x="9833343" y="6697815"/>
                </a:lnTo>
                <a:lnTo>
                  <a:pt x="9850717" y="6738887"/>
                </a:lnTo>
                <a:lnTo>
                  <a:pt x="9872370" y="6777482"/>
                </a:lnTo>
                <a:lnTo>
                  <a:pt x="9898012" y="6813283"/>
                </a:lnTo>
                <a:lnTo>
                  <a:pt x="9927349" y="6845998"/>
                </a:lnTo>
                <a:lnTo>
                  <a:pt x="9960064" y="6875323"/>
                </a:lnTo>
                <a:lnTo>
                  <a:pt x="9995865" y="6900964"/>
                </a:lnTo>
                <a:lnTo>
                  <a:pt x="10034460" y="6922617"/>
                </a:lnTo>
                <a:lnTo>
                  <a:pt x="10075532" y="6939991"/>
                </a:lnTo>
                <a:lnTo>
                  <a:pt x="10118788" y="6952767"/>
                </a:lnTo>
                <a:lnTo>
                  <a:pt x="10163937" y="6960654"/>
                </a:lnTo>
                <a:lnTo>
                  <a:pt x="10210660" y="6963346"/>
                </a:lnTo>
                <a:lnTo>
                  <a:pt x="10257384" y="6960654"/>
                </a:lnTo>
                <a:lnTo>
                  <a:pt x="10302532" y="6952767"/>
                </a:lnTo>
                <a:lnTo>
                  <a:pt x="10345788" y="6939991"/>
                </a:lnTo>
                <a:lnTo>
                  <a:pt x="10386873" y="6922617"/>
                </a:lnTo>
                <a:lnTo>
                  <a:pt x="10425455" y="6900964"/>
                </a:lnTo>
                <a:lnTo>
                  <a:pt x="10461257" y="6875323"/>
                </a:lnTo>
                <a:lnTo>
                  <a:pt x="10493985" y="6845998"/>
                </a:lnTo>
                <a:lnTo>
                  <a:pt x="10523309" y="6813283"/>
                </a:lnTo>
                <a:lnTo>
                  <a:pt x="10548950" y="6777482"/>
                </a:lnTo>
                <a:lnTo>
                  <a:pt x="10570604" y="6738887"/>
                </a:lnTo>
                <a:lnTo>
                  <a:pt x="10587977" y="6697815"/>
                </a:lnTo>
                <a:lnTo>
                  <a:pt x="10600754" y="6654559"/>
                </a:lnTo>
                <a:lnTo>
                  <a:pt x="10608640" y="6609410"/>
                </a:lnTo>
                <a:lnTo>
                  <a:pt x="10611333" y="6562687"/>
                </a:lnTo>
                <a:close/>
              </a:path>
              <a:path w="13428344" h="7560309">
                <a:moveTo>
                  <a:pt x="13427951" y="4216793"/>
                </a:moveTo>
                <a:lnTo>
                  <a:pt x="13384009" y="4191304"/>
                </a:lnTo>
                <a:lnTo>
                  <a:pt x="13342938" y="4173944"/>
                </a:lnTo>
                <a:lnTo>
                  <a:pt x="13299669" y="4161167"/>
                </a:lnTo>
                <a:lnTo>
                  <a:pt x="13254533" y="4153281"/>
                </a:lnTo>
                <a:lnTo>
                  <a:pt x="13207810" y="4150576"/>
                </a:lnTo>
                <a:lnTo>
                  <a:pt x="13161074" y="4153281"/>
                </a:lnTo>
                <a:lnTo>
                  <a:pt x="13115938" y="4161167"/>
                </a:lnTo>
                <a:lnTo>
                  <a:pt x="13072669" y="4173944"/>
                </a:lnTo>
                <a:lnTo>
                  <a:pt x="13031597" y="4191304"/>
                </a:lnTo>
                <a:lnTo>
                  <a:pt x="12993015" y="4212958"/>
                </a:lnTo>
                <a:lnTo>
                  <a:pt x="12957201" y="4238599"/>
                </a:lnTo>
                <a:lnTo>
                  <a:pt x="12924485" y="4267936"/>
                </a:lnTo>
                <a:lnTo>
                  <a:pt x="12895161" y="4300652"/>
                </a:lnTo>
                <a:lnTo>
                  <a:pt x="12869507" y="4336453"/>
                </a:lnTo>
                <a:lnTo>
                  <a:pt x="12847854" y="4375048"/>
                </a:lnTo>
                <a:lnTo>
                  <a:pt x="12830493" y="4416120"/>
                </a:lnTo>
                <a:lnTo>
                  <a:pt x="12817716" y="4459389"/>
                </a:lnTo>
                <a:lnTo>
                  <a:pt x="12809830" y="4504525"/>
                </a:lnTo>
                <a:lnTo>
                  <a:pt x="12807137" y="4551248"/>
                </a:lnTo>
                <a:lnTo>
                  <a:pt x="12809830" y="4597971"/>
                </a:lnTo>
                <a:lnTo>
                  <a:pt x="12817716" y="4643120"/>
                </a:lnTo>
                <a:lnTo>
                  <a:pt x="12830493" y="4686376"/>
                </a:lnTo>
                <a:lnTo>
                  <a:pt x="12847854" y="4727448"/>
                </a:lnTo>
                <a:lnTo>
                  <a:pt x="12869507" y="4766043"/>
                </a:lnTo>
                <a:lnTo>
                  <a:pt x="12895161" y="4801844"/>
                </a:lnTo>
                <a:lnTo>
                  <a:pt x="12924485" y="4834560"/>
                </a:lnTo>
                <a:lnTo>
                  <a:pt x="12957201" y="4863897"/>
                </a:lnTo>
                <a:lnTo>
                  <a:pt x="12993015" y="4889538"/>
                </a:lnTo>
                <a:lnTo>
                  <a:pt x="13031597" y="4911191"/>
                </a:lnTo>
                <a:lnTo>
                  <a:pt x="13072669" y="4928552"/>
                </a:lnTo>
                <a:lnTo>
                  <a:pt x="13115938" y="4941328"/>
                </a:lnTo>
                <a:lnTo>
                  <a:pt x="13161074" y="4949215"/>
                </a:lnTo>
                <a:lnTo>
                  <a:pt x="13207810" y="4951908"/>
                </a:lnTo>
                <a:lnTo>
                  <a:pt x="13254533" y="4949215"/>
                </a:lnTo>
                <a:lnTo>
                  <a:pt x="13299669" y="4941328"/>
                </a:lnTo>
                <a:lnTo>
                  <a:pt x="13342938" y="4928552"/>
                </a:lnTo>
                <a:lnTo>
                  <a:pt x="13384009" y="4911191"/>
                </a:lnTo>
                <a:lnTo>
                  <a:pt x="13422605" y="4889538"/>
                </a:lnTo>
                <a:lnTo>
                  <a:pt x="13427951" y="4885702"/>
                </a:lnTo>
                <a:lnTo>
                  <a:pt x="13427951" y="4216793"/>
                </a:lnTo>
                <a:close/>
              </a:path>
              <a:path w="13428344" h="7560309">
                <a:moveTo>
                  <a:pt x="13427951" y="2274125"/>
                </a:moveTo>
                <a:lnTo>
                  <a:pt x="13356323" y="2246414"/>
                </a:lnTo>
                <a:lnTo>
                  <a:pt x="13312559" y="2233130"/>
                </a:lnTo>
                <a:lnTo>
                  <a:pt x="13267868" y="2222106"/>
                </a:lnTo>
                <a:lnTo>
                  <a:pt x="13222300" y="2213419"/>
                </a:lnTo>
                <a:lnTo>
                  <a:pt x="13175920" y="2207120"/>
                </a:lnTo>
                <a:lnTo>
                  <a:pt x="13128803" y="2203297"/>
                </a:lnTo>
                <a:lnTo>
                  <a:pt x="13081013" y="2202015"/>
                </a:lnTo>
                <a:lnTo>
                  <a:pt x="13033223" y="2203297"/>
                </a:lnTo>
                <a:lnTo>
                  <a:pt x="12986106" y="2207120"/>
                </a:lnTo>
                <a:lnTo>
                  <a:pt x="12939725" y="2213419"/>
                </a:lnTo>
                <a:lnTo>
                  <a:pt x="12894158" y="2222106"/>
                </a:lnTo>
                <a:lnTo>
                  <a:pt x="12849454" y="2233130"/>
                </a:lnTo>
                <a:lnTo>
                  <a:pt x="12805702" y="2246414"/>
                </a:lnTo>
                <a:lnTo>
                  <a:pt x="12762954" y="2261908"/>
                </a:lnTo>
                <a:lnTo>
                  <a:pt x="12721273" y="2279535"/>
                </a:lnTo>
                <a:lnTo>
                  <a:pt x="12680722" y="2299233"/>
                </a:lnTo>
                <a:lnTo>
                  <a:pt x="12641390" y="2320937"/>
                </a:lnTo>
                <a:lnTo>
                  <a:pt x="12603328" y="2344572"/>
                </a:lnTo>
                <a:lnTo>
                  <a:pt x="12566599" y="2370074"/>
                </a:lnTo>
                <a:lnTo>
                  <a:pt x="12531281" y="2397379"/>
                </a:lnTo>
                <a:lnTo>
                  <a:pt x="12497422" y="2426411"/>
                </a:lnTo>
                <a:lnTo>
                  <a:pt x="12465114" y="2457132"/>
                </a:lnTo>
                <a:lnTo>
                  <a:pt x="12434392" y="2489441"/>
                </a:lnTo>
                <a:lnTo>
                  <a:pt x="12405360" y="2523299"/>
                </a:lnTo>
                <a:lnTo>
                  <a:pt x="12378055" y="2558618"/>
                </a:lnTo>
                <a:lnTo>
                  <a:pt x="12352541" y="2595346"/>
                </a:lnTo>
                <a:lnTo>
                  <a:pt x="12328919" y="2633408"/>
                </a:lnTo>
                <a:lnTo>
                  <a:pt x="12307214" y="2672753"/>
                </a:lnTo>
                <a:lnTo>
                  <a:pt x="12287517" y="2713291"/>
                </a:lnTo>
                <a:lnTo>
                  <a:pt x="12269889" y="2754973"/>
                </a:lnTo>
                <a:lnTo>
                  <a:pt x="12254395" y="2797721"/>
                </a:lnTo>
                <a:lnTo>
                  <a:pt x="12241111" y="2841485"/>
                </a:lnTo>
                <a:lnTo>
                  <a:pt x="12230087" y="2886176"/>
                </a:lnTo>
                <a:lnTo>
                  <a:pt x="12221388" y="2931744"/>
                </a:lnTo>
                <a:lnTo>
                  <a:pt x="12215101" y="2978124"/>
                </a:lnTo>
                <a:lnTo>
                  <a:pt x="12211279" y="3025241"/>
                </a:lnTo>
                <a:lnTo>
                  <a:pt x="12209996" y="3073031"/>
                </a:lnTo>
                <a:lnTo>
                  <a:pt x="12211279" y="3120821"/>
                </a:lnTo>
                <a:lnTo>
                  <a:pt x="12215101" y="3167938"/>
                </a:lnTo>
                <a:lnTo>
                  <a:pt x="12221388" y="3214319"/>
                </a:lnTo>
                <a:lnTo>
                  <a:pt x="12230087" y="3259886"/>
                </a:lnTo>
                <a:lnTo>
                  <a:pt x="12241111" y="3304578"/>
                </a:lnTo>
                <a:lnTo>
                  <a:pt x="12254395" y="3348342"/>
                </a:lnTo>
                <a:lnTo>
                  <a:pt x="12269889" y="3391090"/>
                </a:lnTo>
                <a:lnTo>
                  <a:pt x="12287517" y="3432772"/>
                </a:lnTo>
                <a:lnTo>
                  <a:pt x="12307214" y="3473310"/>
                </a:lnTo>
                <a:lnTo>
                  <a:pt x="12328919" y="3512655"/>
                </a:lnTo>
                <a:lnTo>
                  <a:pt x="12352541" y="3550716"/>
                </a:lnTo>
                <a:lnTo>
                  <a:pt x="12378055" y="3587445"/>
                </a:lnTo>
                <a:lnTo>
                  <a:pt x="12405360" y="3622764"/>
                </a:lnTo>
                <a:lnTo>
                  <a:pt x="12434392" y="3656622"/>
                </a:lnTo>
                <a:lnTo>
                  <a:pt x="12465114" y="3688931"/>
                </a:lnTo>
                <a:lnTo>
                  <a:pt x="12497422" y="3719639"/>
                </a:lnTo>
                <a:lnTo>
                  <a:pt x="12531281" y="3748684"/>
                </a:lnTo>
                <a:lnTo>
                  <a:pt x="12566599" y="3775989"/>
                </a:lnTo>
                <a:lnTo>
                  <a:pt x="12603328" y="3801491"/>
                </a:lnTo>
                <a:lnTo>
                  <a:pt x="12641390" y="3825125"/>
                </a:lnTo>
                <a:lnTo>
                  <a:pt x="12680722" y="3846830"/>
                </a:lnTo>
                <a:lnTo>
                  <a:pt x="12721273" y="3866527"/>
                </a:lnTo>
                <a:lnTo>
                  <a:pt x="12762954" y="3884155"/>
                </a:lnTo>
                <a:lnTo>
                  <a:pt x="12805702" y="3899636"/>
                </a:lnTo>
                <a:lnTo>
                  <a:pt x="12849454" y="3912933"/>
                </a:lnTo>
                <a:lnTo>
                  <a:pt x="12894158" y="3923957"/>
                </a:lnTo>
                <a:lnTo>
                  <a:pt x="12939725" y="3932644"/>
                </a:lnTo>
                <a:lnTo>
                  <a:pt x="12986106" y="3938930"/>
                </a:lnTo>
                <a:lnTo>
                  <a:pt x="13033223" y="3942753"/>
                </a:lnTo>
                <a:lnTo>
                  <a:pt x="13081013" y="3944048"/>
                </a:lnTo>
                <a:lnTo>
                  <a:pt x="13128803" y="3942753"/>
                </a:lnTo>
                <a:lnTo>
                  <a:pt x="13175920" y="3938930"/>
                </a:lnTo>
                <a:lnTo>
                  <a:pt x="13222300" y="3932644"/>
                </a:lnTo>
                <a:lnTo>
                  <a:pt x="13267868" y="3923957"/>
                </a:lnTo>
                <a:lnTo>
                  <a:pt x="13312559" y="3912933"/>
                </a:lnTo>
                <a:lnTo>
                  <a:pt x="13356323" y="3899636"/>
                </a:lnTo>
                <a:lnTo>
                  <a:pt x="13399072" y="3884155"/>
                </a:lnTo>
                <a:lnTo>
                  <a:pt x="13427951" y="3871938"/>
                </a:lnTo>
                <a:lnTo>
                  <a:pt x="13427951" y="2274125"/>
                </a:lnTo>
                <a:close/>
              </a:path>
            </a:pathLst>
          </a:custGeom>
          <a:solidFill>
            <a:srgbClr val="00AFFF">
              <a:alpha val="23999"/>
            </a:srgbClr>
          </a:solidFill>
        </p:spPr>
        <p:txBody>
          <a:bodyPr wrap="square" lIns="0" tIns="0" rIns="0" bIns="0" rtlCol="0"/>
          <a:lstStyle/>
          <a:p>
            <a:endParaRPr/>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userDrawn="1"/>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screen">
              <a:extLst>
                <a:ext uri="{28A0092B-C50C-407E-A947-70E740481C1C}">
                  <a14:useLocalDpi xmlns:a14="http://schemas.microsoft.com/office/drawing/2010/main"/>
                </a:ext>
              </a:extLst>
            </a:blip>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screen">
              <a:extLst>
                <a:ext uri="{28A0092B-C50C-407E-A947-70E740481C1C}">
                  <a14:useLocalDpi xmlns:a14="http://schemas.microsoft.com/office/drawing/2010/main"/>
                </a:ext>
              </a:extLst>
            </a:blip>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screen">
              <a:extLst>
                <a:ext uri="{28A0092B-C50C-407E-A947-70E740481C1C}">
                  <a14:useLocalDpi xmlns:a14="http://schemas.microsoft.com/office/drawing/2010/main"/>
                </a:ext>
              </a:extLst>
            </a:blip>
            <a:stretch>
              <a:fillRect/>
            </a:stretch>
          </p:blipFill>
          <p:spPr>
            <a:xfrm>
              <a:off x="6871611" y="1669224"/>
              <a:ext cx="175945" cy="178803"/>
            </a:xfrm>
            <a:prstGeom prst="rect">
              <a:avLst/>
            </a:prstGeom>
          </p:spPr>
        </p:pic>
      </p:gr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4159032" y="323841"/>
            <a:ext cx="2409934" cy="865909"/>
          </a:xfrm>
          <a:prstGeom prst="rect">
            <a:avLst/>
          </a:prstGeo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7" name="Text Placeholder 2">
            <a:extLst>
              <a:ext uri="{FF2B5EF4-FFF2-40B4-BE49-F238E27FC236}">
                <a16:creationId xmlns:a16="http://schemas.microsoft.com/office/drawing/2014/main" id="{D1FC42D7-181E-CBB1-98A3-2AD2D7BED320}"/>
              </a:ext>
            </a:extLst>
          </p:cNvPr>
          <p:cNvSpPr>
            <a:spLocks noGrp="1"/>
          </p:cNvSpPr>
          <p:nvPr>
            <p:ph type="body" idx="10"/>
          </p:nvPr>
        </p:nvSpPr>
        <p:spPr>
          <a:xfrm>
            <a:off x="342828" y="4045890"/>
            <a:ext cx="2694661" cy="865909"/>
          </a:xfrm>
          <a:prstGeom prst="rect">
            <a:avLst/>
          </a:prstGeo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9" name="Text Placeholder 2">
            <a:extLst>
              <a:ext uri="{FF2B5EF4-FFF2-40B4-BE49-F238E27FC236}">
                <a16:creationId xmlns:a16="http://schemas.microsoft.com/office/drawing/2014/main" id="{09BF7EEC-507A-5DAF-041E-6C88DA7CD386}"/>
              </a:ext>
            </a:extLst>
          </p:cNvPr>
          <p:cNvSpPr>
            <a:spLocks noGrp="1"/>
          </p:cNvSpPr>
          <p:nvPr>
            <p:ph type="body" idx="11"/>
          </p:nvPr>
        </p:nvSpPr>
        <p:spPr>
          <a:xfrm>
            <a:off x="859810" y="5994450"/>
            <a:ext cx="2177679" cy="865909"/>
          </a:xfrm>
          <a:prstGeom prst="rect">
            <a:avLst/>
          </a:prstGeo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Picture Placeholder 2">
            <a:extLst>
              <a:ext uri="{FF2B5EF4-FFF2-40B4-BE49-F238E27FC236}">
                <a16:creationId xmlns:a16="http://schemas.microsoft.com/office/drawing/2014/main" id="{C56A3293-0A25-9254-24C1-0102A4EFA6AA}"/>
              </a:ext>
            </a:extLst>
          </p:cNvPr>
          <p:cNvSpPr>
            <a:spLocks noGrp="1"/>
          </p:cNvSpPr>
          <p:nvPr>
            <p:ph type="pic" idx="12"/>
          </p:nvPr>
        </p:nvSpPr>
        <p:spPr>
          <a:xfrm>
            <a:off x="528540" y="569748"/>
            <a:ext cx="2993617" cy="2953425"/>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9" name="Picture Placeholder 2">
            <a:extLst>
              <a:ext uri="{FF2B5EF4-FFF2-40B4-BE49-F238E27FC236}">
                <a16:creationId xmlns:a16="http://schemas.microsoft.com/office/drawing/2014/main" id="{278CA799-987B-A375-4C17-9D3DEB73736C}"/>
              </a:ext>
            </a:extLst>
          </p:cNvPr>
          <p:cNvSpPr>
            <a:spLocks noGrp="1"/>
          </p:cNvSpPr>
          <p:nvPr>
            <p:ph type="pic" idx="13"/>
          </p:nvPr>
        </p:nvSpPr>
        <p:spPr>
          <a:xfrm>
            <a:off x="3129092" y="2844799"/>
            <a:ext cx="5166198" cy="5096837"/>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11" name="Picture Placeholder 2">
            <a:extLst>
              <a:ext uri="{FF2B5EF4-FFF2-40B4-BE49-F238E27FC236}">
                <a16:creationId xmlns:a16="http://schemas.microsoft.com/office/drawing/2014/main" id="{50AD25F3-855C-5EB6-FE7B-3C66BC00A2E4}"/>
              </a:ext>
            </a:extLst>
          </p:cNvPr>
          <p:cNvSpPr>
            <a:spLocks noGrp="1"/>
          </p:cNvSpPr>
          <p:nvPr>
            <p:ph type="pic" idx="14"/>
          </p:nvPr>
        </p:nvSpPr>
        <p:spPr>
          <a:xfrm>
            <a:off x="7221221" y="-501494"/>
            <a:ext cx="3537548" cy="3490053"/>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14" name="Picture Placeholder 2">
            <a:extLst>
              <a:ext uri="{FF2B5EF4-FFF2-40B4-BE49-F238E27FC236}">
                <a16:creationId xmlns:a16="http://schemas.microsoft.com/office/drawing/2014/main" id="{6296069B-042B-27A3-FD0E-ECE4DCE3A473}"/>
              </a:ext>
            </a:extLst>
          </p:cNvPr>
          <p:cNvSpPr>
            <a:spLocks noGrp="1"/>
          </p:cNvSpPr>
          <p:nvPr>
            <p:ph type="pic" idx="15"/>
          </p:nvPr>
        </p:nvSpPr>
        <p:spPr>
          <a:xfrm>
            <a:off x="9173795" y="3523173"/>
            <a:ext cx="2005782" cy="1978853"/>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Tree>
    <p:extLst>
      <p:ext uri="{BB962C8B-B14F-4D97-AF65-F5344CB8AC3E}">
        <p14:creationId xmlns:p14="http://schemas.microsoft.com/office/powerpoint/2010/main" val="1927269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llage - Purple">
    <p:spTree>
      <p:nvGrpSpPr>
        <p:cNvPr id="1" name=""/>
        <p:cNvGrpSpPr/>
        <p:nvPr/>
      </p:nvGrpSpPr>
      <p:grpSpPr>
        <a:xfrm>
          <a:off x="0" y="0"/>
          <a:ext cx="0" cy="0"/>
          <a:chOff x="0" y="0"/>
          <a:chExt cx="0" cy="0"/>
        </a:xfrm>
      </p:grpSpPr>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userDrawn="1"/>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screen">
              <a:extLst>
                <a:ext uri="{28A0092B-C50C-407E-A947-70E740481C1C}">
                  <a14:useLocalDpi xmlns:a14="http://schemas.microsoft.com/office/drawing/2010/main"/>
                </a:ext>
              </a:extLst>
            </a:blip>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screen">
              <a:extLst>
                <a:ext uri="{28A0092B-C50C-407E-A947-70E740481C1C}">
                  <a14:useLocalDpi xmlns:a14="http://schemas.microsoft.com/office/drawing/2010/main"/>
                </a:ext>
              </a:extLst>
            </a:blip>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screen">
              <a:extLst>
                <a:ext uri="{28A0092B-C50C-407E-A947-70E740481C1C}">
                  <a14:useLocalDpi xmlns:a14="http://schemas.microsoft.com/office/drawing/2010/main"/>
                </a:ext>
              </a:extLst>
            </a:blip>
            <a:stretch>
              <a:fillRect/>
            </a:stretch>
          </p:blipFill>
          <p:spPr>
            <a:xfrm>
              <a:off x="6871611" y="1669224"/>
              <a:ext cx="175945" cy="178803"/>
            </a:xfrm>
            <a:prstGeom prst="rect">
              <a:avLst/>
            </a:prstGeom>
          </p:spPr>
        </p:pic>
      </p:grpSp>
      <p:sp>
        <p:nvSpPr>
          <p:cNvPr id="17" name="Text Placeholder 2">
            <a:extLst>
              <a:ext uri="{FF2B5EF4-FFF2-40B4-BE49-F238E27FC236}">
                <a16:creationId xmlns:a16="http://schemas.microsoft.com/office/drawing/2014/main" id="{D1FC42D7-181E-CBB1-98A3-2AD2D7BED320}"/>
              </a:ext>
            </a:extLst>
          </p:cNvPr>
          <p:cNvSpPr>
            <a:spLocks noGrp="1"/>
          </p:cNvSpPr>
          <p:nvPr>
            <p:ph type="body" idx="10"/>
          </p:nvPr>
        </p:nvSpPr>
        <p:spPr>
          <a:xfrm>
            <a:off x="7658028" y="4109545"/>
            <a:ext cx="4243583" cy="1436853"/>
          </a:xfrm>
          <a:prstGeom prst="rect">
            <a:avLst/>
          </a:prstGeo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1" name="object 7">
            <a:extLst>
              <a:ext uri="{FF2B5EF4-FFF2-40B4-BE49-F238E27FC236}">
                <a16:creationId xmlns:a16="http://schemas.microsoft.com/office/drawing/2014/main" id="{8553A972-1E95-D470-43E7-20722BD9B698}"/>
              </a:ext>
            </a:extLst>
          </p:cNvPr>
          <p:cNvSpPr/>
          <p:nvPr userDrawn="1"/>
        </p:nvSpPr>
        <p:spPr>
          <a:xfrm>
            <a:off x="8504433" y="4290554"/>
            <a:ext cx="456048" cy="456048"/>
          </a:xfrm>
          <a:custGeom>
            <a:avLst/>
            <a:gdLst/>
            <a:ahLst/>
            <a:cxnLst/>
            <a:rect l="l" t="t" r="r" b="b"/>
            <a:pathLst>
              <a:path w="502920"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5" y="487126"/>
                </a:lnTo>
                <a:lnTo>
                  <a:pt x="378334" y="468528"/>
                </a:lnTo>
                <a:lnTo>
                  <a:pt x="413424" y="443722"/>
                </a:lnTo>
                <a:lnTo>
                  <a:pt x="443726" y="413419"/>
                </a:lnTo>
                <a:lnTo>
                  <a:pt x="468531" y="378328"/>
                </a:lnTo>
                <a:lnTo>
                  <a:pt x="487127" y="339160"/>
                </a:lnTo>
                <a:lnTo>
                  <a:pt x="498805" y="296626"/>
                </a:lnTo>
                <a:lnTo>
                  <a:pt x="502856" y="251434"/>
                </a:lnTo>
                <a:lnTo>
                  <a:pt x="498805" y="206239"/>
                </a:lnTo>
                <a:lnTo>
                  <a:pt x="487127" y="163701"/>
                </a:lnTo>
                <a:lnTo>
                  <a:pt x="468531" y="124531"/>
                </a:lnTo>
                <a:lnTo>
                  <a:pt x="443726" y="89439"/>
                </a:lnTo>
                <a:lnTo>
                  <a:pt x="413424" y="59134"/>
                </a:lnTo>
                <a:lnTo>
                  <a:pt x="378334" y="34328"/>
                </a:lnTo>
                <a:lnTo>
                  <a:pt x="339165" y="15730"/>
                </a:lnTo>
                <a:lnTo>
                  <a:pt x="296629" y="4051"/>
                </a:lnTo>
                <a:lnTo>
                  <a:pt x="251434" y="0"/>
                </a:lnTo>
                <a:close/>
              </a:path>
            </a:pathLst>
          </a:custGeom>
          <a:solidFill>
            <a:srgbClr val="9D62E2">
              <a:alpha val="23999"/>
            </a:srgbClr>
          </a:solidFill>
        </p:spPr>
        <p:txBody>
          <a:bodyPr wrap="square" lIns="0" tIns="0" rIns="0" bIns="0" rtlCol="0"/>
          <a:lstStyle/>
          <a:p>
            <a:endParaRPr/>
          </a:p>
        </p:txBody>
      </p:sp>
      <p:sp>
        <p:nvSpPr>
          <p:cNvPr id="22" name="object 8">
            <a:extLst>
              <a:ext uri="{FF2B5EF4-FFF2-40B4-BE49-F238E27FC236}">
                <a16:creationId xmlns:a16="http://schemas.microsoft.com/office/drawing/2014/main" id="{745FCC51-35A5-6552-1BCA-809EA904C4EA}"/>
              </a:ext>
            </a:extLst>
          </p:cNvPr>
          <p:cNvSpPr/>
          <p:nvPr userDrawn="1"/>
        </p:nvSpPr>
        <p:spPr>
          <a:xfrm>
            <a:off x="2057190" y="5942400"/>
            <a:ext cx="456048" cy="456048"/>
          </a:xfrm>
          <a:custGeom>
            <a:avLst/>
            <a:gdLst/>
            <a:ahLst/>
            <a:cxnLst/>
            <a:rect l="l" t="t" r="r" b="b"/>
            <a:pathLst>
              <a:path w="502919" h="502920">
                <a:moveTo>
                  <a:pt x="251421" y="0"/>
                </a:moveTo>
                <a:lnTo>
                  <a:pt x="206227" y="4050"/>
                </a:lnTo>
                <a:lnTo>
                  <a:pt x="163690" y="15730"/>
                </a:lnTo>
                <a:lnTo>
                  <a:pt x="124522" y="34328"/>
                </a:lnTo>
                <a:lnTo>
                  <a:pt x="89431" y="59133"/>
                </a:lnTo>
                <a:lnTo>
                  <a:pt x="59129" y="89437"/>
                </a:lnTo>
                <a:lnTo>
                  <a:pt x="34325" y="124527"/>
                </a:lnTo>
                <a:lnTo>
                  <a:pt x="15728" y="163695"/>
                </a:lnTo>
                <a:lnTo>
                  <a:pt x="4050" y="206230"/>
                </a:lnTo>
                <a:lnTo>
                  <a:pt x="0" y="251421"/>
                </a:lnTo>
                <a:lnTo>
                  <a:pt x="4050" y="296617"/>
                </a:lnTo>
                <a:lnTo>
                  <a:pt x="15728" y="339154"/>
                </a:lnTo>
                <a:lnTo>
                  <a:pt x="34325" y="378325"/>
                </a:lnTo>
                <a:lnTo>
                  <a:pt x="59129" y="413417"/>
                </a:lnTo>
                <a:lnTo>
                  <a:pt x="89431" y="443721"/>
                </a:lnTo>
                <a:lnTo>
                  <a:pt x="124522" y="468527"/>
                </a:lnTo>
                <a:lnTo>
                  <a:pt x="163690" y="487125"/>
                </a:lnTo>
                <a:lnTo>
                  <a:pt x="206227" y="498805"/>
                </a:lnTo>
                <a:lnTo>
                  <a:pt x="251421" y="502856"/>
                </a:lnTo>
                <a:lnTo>
                  <a:pt x="296617" y="498805"/>
                </a:lnTo>
                <a:lnTo>
                  <a:pt x="339154" y="487125"/>
                </a:lnTo>
                <a:lnTo>
                  <a:pt x="378325" y="468527"/>
                </a:lnTo>
                <a:lnTo>
                  <a:pt x="413417" y="443721"/>
                </a:lnTo>
                <a:lnTo>
                  <a:pt x="443721" y="413417"/>
                </a:lnTo>
                <a:lnTo>
                  <a:pt x="468527" y="378325"/>
                </a:lnTo>
                <a:lnTo>
                  <a:pt x="487125" y="339154"/>
                </a:lnTo>
                <a:lnTo>
                  <a:pt x="498805" y="296617"/>
                </a:lnTo>
                <a:lnTo>
                  <a:pt x="502856" y="251421"/>
                </a:lnTo>
                <a:lnTo>
                  <a:pt x="498805" y="206230"/>
                </a:lnTo>
                <a:lnTo>
                  <a:pt x="487125" y="163695"/>
                </a:lnTo>
                <a:lnTo>
                  <a:pt x="468527" y="124527"/>
                </a:lnTo>
                <a:lnTo>
                  <a:pt x="443721" y="89437"/>
                </a:lnTo>
                <a:lnTo>
                  <a:pt x="413417" y="59133"/>
                </a:lnTo>
                <a:lnTo>
                  <a:pt x="378325" y="34328"/>
                </a:lnTo>
                <a:lnTo>
                  <a:pt x="339154" y="15730"/>
                </a:lnTo>
                <a:lnTo>
                  <a:pt x="296617" y="4050"/>
                </a:lnTo>
                <a:lnTo>
                  <a:pt x="251421" y="0"/>
                </a:lnTo>
                <a:close/>
              </a:path>
            </a:pathLst>
          </a:custGeom>
          <a:solidFill>
            <a:srgbClr val="9D62E2">
              <a:alpha val="23999"/>
            </a:srgbClr>
          </a:solidFill>
        </p:spPr>
        <p:txBody>
          <a:bodyPr wrap="square" lIns="0" tIns="0" rIns="0" bIns="0" rtlCol="0"/>
          <a:lstStyle/>
          <a:p>
            <a:endParaRPr/>
          </a:p>
        </p:txBody>
      </p:sp>
      <p:sp>
        <p:nvSpPr>
          <p:cNvPr id="23" name="object 9">
            <a:extLst>
              <a:ext uri="{FF2B5EF4-FFF2-40B4-BE49-F238E27FC236}">
                <a16:creationId xmlns:a16="http://schemas.microsoft.com/office/drawing/2014/main" id="{C5EB0FD8-7C29-F50A-8BC6-F6015FCF50C1}"/>
              </a:ext>
            </a:extLst>
          </p:cNvPr>
          <p:cNvSpPr/>
          <p:nvPr userDrawn="1"/>
        </p:nvSpPr>
        <p:spPr>
          <a:xfrm>
            <a:off x="8267563" y="4977217"/>
            <a:ext cx="2079857" cy="1878320"/>
          </a:xfrm>
          <a:custGeom>
            <a:avLst/>
            <a:gdLst/>
            <a:ahLst/>
            <a:cxnLst/>
            <a:rect l="l" t="t" r="r" b="b"/>
            <a:pathLst>
              <a:path w="2293620" h="2071370">
                <a:moveTo>
                  <a:pt x="1146619" y="0"/>
                </a:moveTo>
                <a:lnTo>
                  <a:pt x="1098150" y="1005"/>
                </a:lnTo>
                <a:lnTo>
                  <a:pt x="1050193" y="3997"/>
                </a:lnTo>
                <a:lnTo>
                  <a:pt x="1002790" y="8933"/>
                </a:lnTo>
                <a:lnTo>
                  <a:pt x="955978" y="15776"/>
                </a:lnTo>
                <a:lnTo>
                  <a:pt x="909799" y="24484"/>
                </a:lnTo>
                <a:lnTo>
                  <a:pt x="864291" y="35018"/>
                </a:lnTo>
                <a:lnTo>
                  <a:pt x="819496" y="47339"/>
                </a:lnTo>
                <a:lnTo>
                  <a:pt x="775452" y="61406"/>
                </a:lnTo>
                <a:lnTo>
                  <a:pt x="732199" y="77180"/>
                </a:lnTo>
                <a:lnTo>
                  <a:pt x="689778" y="94621"/>
                </a:lnTo>
                <a:lnTo>
                  <a:pt x="648227" y="113689"/>
                </a:lnTo>
                <a:lnTo>
                  <a:pt x="607588" y="134344"/>
                </a:lnTo>
                <a:lnTo>
                  <a:pt x="567898" y="156547"/>
                </a:lnTo>
                <a:lnTo>
                  <a:pt x="529199" y="180257"/>
                </a:lnTo>
                <a:lnTo>
                  <a:pt x="491531" y="205436"/>
                </a:lnTo>
                <a:lnTo>
                  <a:pt x="454932" y="232042"/>
                </a:lnTo>
                <a:lnTo>
                  <a:pt x="419443" y="260037"/>
                </a:lnTo>
                <a:lnTo>
                  <a:pt x="385103" y="289380"/>
                </a:lnTo>
                <a:lnTo>
                  <a:pt x="351953" y="320032"/>
                </a:lnTo>
                <a:lnTo>
                  <a:pt x="320032" y="351953"/>
                </a:lnTo>
                <a:lnTo>
                  <a:pt x="289380" y="385103"/>
                </a:lnTo>
                <a:lnTo>
                  <a:pt x="260037" y="419443"/>
                </a:lnTo>
                <a:lnTo>
                  <a:pt x="232042" y="454932"/>
                </a:lnTo>
                <a:lnTo>
                  <a:pt x="205436" y="491531"/>
                </a:lnTo>
                <a:lnTo>
                  <a:pt x="180257" y="529199"/>
                </a:lnTo>
                <a:lnTo>
                  <a:pt x="156547" y="567898"/>
                </a:lnTo>
                <a:lnTo>
                  <a:pt x="134344" y="607588"/>
                </a:lnTo>
                <a:lnTo>
                  <a:pt x="113689" y="648227"/>
                </a:lnTo>
                <a:lnTo>
                  <a:pt x="94621" y="689778"/>
                </a:lnTo>
                <a:lnTo>
                  <a:pt x="77180" y="732199"/>
                </a:lnTo>
                <a:lnTo>
                  <a:pt x="61406" y="775452"/>
                </a:lnTo>
                <a:lnTo>
                  <a:pt x="47339" y="819496"/>
                </a:lnTo>
                <a:lnTo>
                  <a:pt x="35018" y="864291"/>
                </a:lnTo>
                <a:lnTo>
                  <a:pt x="24484" y="909799"/>
                </a:lnTo>
                <a:lnTo>
                  <a:pt x="15776" y="955978"/>
                </a:lnTo>
                <a:lnTo>
                  <a:pt x="8933" y="1002790"/>
                </a:lnTo>
                <a:lnTo>
                  <a:pt x="3997" y="1050193"/>
                </a:lnTo>
                <a:lnTo>
                  <a:pt x="1005" y="1098150"/>
                </a:lnTo>
                <a:lnTo>
                  <a:pt x="0" y="1146619"/>
                </a:lnTo>
                <a:lnTo>
                  <a:pt x="1005" y="1195088"/>
                </a:lnTo>
                <a:lnTo>
                  <a:pt x="3997" y="1243045"/>
                </a:lnTo>
                <a:lnTo>
                  <a:pt x="8933" y="1290448"/>
                </a:lnTo>
                <a:lnTo>
                  <a:pt x="15776" y="1337260"/>
                </a:lnTo>
                <a:lnTo>
                  <a:pt x="24484" y="1383439"/>
                </a:lnTo>
                <a:lnTo>
                  <a:pt x="35018" y="1428947"/>
                </a:lnTo>
                <a:lnTo>
                  <a:pt x="47339" y="1473742"/>
                </a:lnTo>
                <a:lnTo>
                  <a:pt x="61406" y="1517786"/>
                </a:lnTo>
                <a:lnTo>
                  <a:pt x="77180" y="1561039"/>
                </a:lnTo>
                <a:lnTo>
                  <a:pt x="94621" y="1603460"/>
                </a:lnTo>
                <a:lnTo>
                  <a:pt x="113689" y="1645011"/>
                </a:lnTo>
                <a:lnTo>
                  <a:pt x="134344" y="1685650"/>
                </a:lnTo>
                <a:lnTo>
                  <a:pt x="156547" y="1725340"/>
                </a:lnTo>
                <a:lnTo>
                  <a:pt x="180257" y="1764039"/>
                </a:lnTo>
                <a:lnTo>
                  <a:pt x="205436" y="1801707"/>
                </a:lnTo>
                <a:lnTo>
                  <a:pt x="232042" y="1838306"/>
                </a:lnTo>
                <a:lnTo>
                  <a:pt x="260037" y="1873795"/>
                </a:lnTo>
                <a:lnTo>
                  <a:pt x="289380" y="1908135"/>
                </a:lnTo>
                <a:lnTo>
                  <a:pt x="320032" y="1941285"/>
                </a:lnTo>
                <a:lnTo>
                  <a:pt x="351953" y="1973206"/>
                </a:lnTo>
                <a:lnTo>
                  <a:pt x="385103" y="2003858"/>
                </a:lnTo>
                <a:lnTo>
                  <a:pt x="419443" y="2033201"/>
                </a:lnTo>
                <a:lnTo>
                  <a:pt x="454932" y="2061196"/>
                </a:lnTo>
                <a:lnTo>
                  <a:pt x="468748" y="2071240"/>
                </a:lnTo>
                <a:lnTo>
                  <a:pt x="1824490" y="2071240"/>
                </a:lnTo>
                <a:lnTo>
                  <a:pt x="1873795" y="2033201"/>
                </a:lnTo>
                <a:lnTo>
                  <a:pt x="1908135" y="2003858"/>
                </a:lnTo>
                <a:lnTo>
                  <a:pt x="1941285" y="1973206"/>
                </a:lnTo>
                <a:lnTo>
                  <a:pt x="1973206" y="1941285"/>
                </a:lnTo>
                <a:lnTo>
                  <a:pt x="2003858" y="1908135"/>
                </a:lnTo>
                <a:lnTo>
                  <a:pt x="2033201" y="1873795"/>
                </a:lnTo>
                <a:lnTo>
                  <a:pt x="2061196" y="1838306"/>
                </a:lnTo>
                <a:lnTo>
                  <a:pt x="2087802" y="1801707"/>
                </a:lnTo>
                <a:lnTo>
                  <a:pt x="2112981" y="1764039"/>
                </a:lnTo>
                <a:lnTo>
                  <a:pt x="2136691" y="1725340"/>
                </a:lnTo>
                <a:lnTo>
                  <a:pt x="2158894" y="1685650"/>
                </a:lnTo>
                <a:lnTo>
                  <a:pt x="2179549" y="1645011"/>
                </a:lnTo>
                <a:lnTo>
                  <a:pt x="2198617" y="1603460"/>
                </a:lnTo>
                <a:lnTo>
                  <a:pt x="2216058" y="1561039"/>
                </a:lnTo>
                <a:lnTo>
                  <a:pt x="2231832" y="1517786"/>
                </a:lnTo>
                <a:lnTo>
                  <a:pt x="2245899" y="1473742"/>
                </a:lnTo>
                <a:lnTo>
                  <a:pt x="2258220" y="1428947"/>
                </a:lnTo>
                <a:lnTo>
                  <a:pt x="2268754" y="1383439"/>
                </a:lnTo>
                <a:lnTo>
                  <a:pt x="2277462" y="1337260"/>
                </a:lnTo>
                <a:lnTo>
                  <a:pt x="2284305" y="1290448"/>
                </a:lnTo>
                <a:lnTo>
                  <a:pt x="2289241" y="1243045"/>
                </a:lnTo>
                <a:lnTo>
                  <a:pt x="2292233" y="1195088"/>
                </a:lnTo>
                <a:lnTo>
                  <a:pt x="2293238" y="1146619"/>
                </a:lnTo>
                <a:lnTo>
                  <a:pt x="2292233" y="1098150"/>
                </a:lnTo>
                <a:lnTo>
                  <a:pt x="2289241" y="1050193"/>
                </a:lnTo>
                <a:lnTo>
                  <a:pt x="2284305" y="1002790"/>
                </a:lnTo>
                <a:lnTo>
                  <a:pt x="2277462" y="955978"/>
                </a:lnTo>
                <a:lnTo>
                  <a:pt x="2268754" y="909799"/>
                </a:lnTo>
                <a:lnTo>
                  <a:pt x="2258220" y="864291"/>
                </a:lnTo>
                <a:lnTo>
                  <a:pt x="2245899" y="819496"/>
                </a:lnTo>
                <a:lnTo>
                  <a:pt x="2231832" y="775452"/>
                </a:lnTo>
                <a:lnTo>
                  <a:pt x="2216058" y="732199"/>
                </a:lnTo>
                <a:lnTo>
                  <a:pt x="2198617" y="689778"/>
                </a:lnTo>
                <a:lnTo>
                  <a:pt x="2179549" y="648227"/>
                </a:lnTo>
                <a:lnTo>
                  <a:pt x="2158894" y="607588"/>
                </a:lnTo>
                <a:lnTo>
                  <a:pt x="2136691" y="567898"/>
                </a:lnTo>
                <a:lnTo>
                  <a:pt x="2112981" y="529199"/>
                </a:lnTo>
                <a:lnTo>
                  <a:pt x="2087802" y="491531"/>
                </a:lnTo>
                <a:lnTo>
                  <a:pt x="2061196" y="454932"/>
                </a:lnTo>
                <a:lnTo>
                  <a:pt x="2033201" y="419443"/>
                </a:lnTo>
                <a:lnTo>
                  <a:pt x="2003858" y="385103"/>
                </a:lnTo>
                <a:lnTo>
                  <a:pt x="1973206" y="351953"/>
                </a:lnTo>
                <a:lnTo>
                  <a:pt x="1941285" y="320032"/>
                </a:lnTo>
                <a:lnTo>
                  <a:pt x="1908135" y="289380"/>
                </a:lnTo>
                <a:lnTo>
                  <a:pt x="1873795" y="260037"/>
                </a:lnTo>
                <a:lnTo>
                  <a:pt x="1838306" y="232042"/>
                </a:lnTo>
                <a:lnTo>
                  <a:pt x="1801707" y="205436"/>
                </a:lnTo>
                <a:lnTo>
                  <a:pt x="1764039" y="180257"/>
                </a:lnTo>
                <a:lnTo>
                  <a:pt x="1725340" y="156547"/>
                </a:lnTo>
                <a:lnTo>
                  <a:pt x="1685650" y="134344"/>
                </a:lnTo>
                <a:lnTo>
                  <a:pt x="1645011" y="113689"/>
                </a:lnTo>
                <a:lnTo>
                  <a:pt x="1603460" y="94621"/>
                </a:lnTo>
                <a:lnTo>
                  <a:pt x="1561039" y="77180"/>
                </a:lnTo>
                <a:lnTo>
                  <a:pt x="1517786" y="61406"/>
                </a:lnTo>
                <a:lnTo>
                  <a:pt x="1473742" y="47339"/>
                </a:lnTo>
                <a:lnTo>
                  <a:pt x="1428947" y="35018"/>
                </a:lnTo>
                <a:lnTo>
                  <a:pt x="1383439" y="24484"/>
                </a:lnTo>
                <a:lnTo>
                  <a:pt x="1337260" y="15776"/>
                </a:lnTo>
                <a:lnTo>
                  <a:pt x="1290448" y="8933"/>
                </a:lnTo>
                <a:lnTo>
                  <a:pt x="1243045" y="3997"/>
                </a:lnTo>
                <a:lnTo>
                  <a:pt x="1195088" y="1005"/>
                </a:lnTo>
                <a:lnTo>
                  <a:pt x="1146619" y="0"/>
                </a:lnTo>
                <a:close/>
              </a:path>
            </a:pathLst>
          </a:custGeom>
          <a:solidFill>
            <a:srgbClr val="9D62E2">
              <a:alpha val="23999"/>
            </a:srgbClr>
          </a:solidFill>
        </p:spPr>
        <p:txBody>
          <a:bodyPr wrap="square" lIns="0" tIns="0" rIns="0" bIns="0" rtlCol="0"/>
          <a:lstStyle/>
          <a:p>
            <a:endParaRPr/>
          </a:p>
        </p:txBody>
      </p:sp>
      <p:sp>
        <p:nvSpPr>
          <p:cNvPr id="24" name="object 10">
            <a:extLst>
              <a:ext uri="{FF2B5EF4-FFF2-40B4-BE49-F238E27FC236}">
                <a16:creationId xmlns:a16="http://schemas.microsoft.com/office/drawing/2014/main" id="{A89A634F-3FAC-49AD-A2DA-F89F069C69B6}"/>
              </a:ext>
            </a:extLst>
          </p:cNvPr>
          <p:cNvSpPr/>
          <p:nvPr userDrawn="1"/>
        </p:nvSpPr>
        <p:spPr>
          <a:xfrm>
            <a:off x="10400414" y="1"/>
            <a:ext cx="1786189" cy="1731487"/>
          </a:xfrm>
          <a:custGeom>
            <a:avLst/>
            <a:gdLst/>
            <a:ahLst/>
            <a:cxnLst/>
            <a:rect l="l" t="t" r="r" b="b"/>
            <a:pathLst>
              <a:path w="1969769" h="1909445">
                <a:moveTo>
                  <a:pt x="1969200" y="0"/>
                </a:moveTo>
                <a:lnTo>
                  <a:pt x="290407" y="0"/>
                </a:lnTo>
                <a:lnTo>
                  <a:pt x="289380" y="1110"/>
                </a:lnTo>
                <a:lnTo>
                  <a:pt x="260037" y="35449"/>
                </a:lnTo>
                <a:lnTo>
                  <a:pt x="232042" y="70938"/>
                </a:lnTo>
                <a:lnTo>
                  <a:pt x="205436" y="107537"/>
                </a:lnTo>
                <a:lnTo>
                  <a:pt x="180257" y="145206"/>
                </a:lnTo>
                <a:lnTo>
                  <a:pt x="156547" y="183905"/>
                </a:lnTo>
                <a:lnTo>
                  <a:pt x="134344" y="223594"/>
                </a:lnTo>
                <a:lnTo>
                  <a:pt x="113689" y="264234"/>
                </a:lnTo>
                <a:lnTo>
                  <a:pt x="94621" y="305784"/>
                </a:lnTo>
                <a:lnTo>
                  <a:pt x="77180" y="348206"/>
                </a:lnTo>
                <a:lnTo>
                  <a:pt x="61406" y="391458"/>
                </a:lnTo>
                <a:lnTo>
                  <a:pt x="47339" y="435502"/>
                </a:lnTo>
                <a:lnTo>
                  <a:pt x="35018" y="480298"/>
                </a:lnTo>
                <a:lnTo>
                  <a:pt x="24484" y="525805"/>
                </a:lnTo>
                <a:lnTo>
                  <a:pt x="15776" y="571984"/>
                </a:lnTo>
                <a:lnTo>
                  <a:pt x="8933" y="618796"/>
                </a:lnTo>
                <a:lnTo>
                  <a:pt x="3997" y="666200"/>
                </a:lnTo>
                <a:lnTo>
                  <a:pt x="1005" y="714156"/>
                </a:lnTo>
                <a:lnTo>
                  <a:pt x="0" y="762625"/>
                </a:lnTo>
                <a:lnTo>
                  <a:pt x="1005" y="811095"/>
                </a:lnTo>
                <a:lnTo>
                  <a:pt x="3997" y="859051"/>
                </a:lnTo>
                <a:lnTo>
                  <a:pt x="8933" y="906455"/>
                </a:lnTo>
                <a:lnTo>
                  <a:pt x="15776" y="953266"/>
                </a:lnTo>
                <a:lnTo>
                  <a:pt x="24484" y="999446"/>
                </a:lnTo>
                <a:lnTo>
                  <a:pt x="35018" y="1044953"/>
                </a:lnTo>
                <a:lnTo>
                  <a:pt x="47339" y="1089748"/>
                </a:lnTo>
                <a:lnTo>
                  <a:pt x="61406" y="1133792"/>
                </a:lnTo>
                <a:lnTo>
                  <a:pt x="77180" y="1177045"/>
                </a:lnTo>
                <a:lnTo>
                  <a:pt x="94621" y="1219467"/>
                </a:lnTo>
                <a:lnTo>
                  <a:pt x="113689" y="1261017"/>
                </a:lnTo>
                <a:lnTo>
                  <a:pt x="134344" y="1301657"/>
                </a:lnTo>
                <a:lnTo>
                  <a:pt x="156547" y="1341346"/>
                </a:lnTo>
                <a:lnTo>
                  <a:pt x="180257" y="1380045"/>
                </a:lnTo>
                <a:lnTo>
                  <a:pt x="205436" y="1417714"/>
                </a:lnTo>
                <a:lnTo>
                  <a:pt x="232042" y="1454312"/>
                </a:lnTo>
                <a:lnTo>
                  <a:pt x="260037" y="1489801"/>
                </a:lnTo>
                <a:lnTo>
                  <a:pt x="289380" y="1524141"/>
                </a:lnTo>
                <a:lnTo>
                  <a:pt x="320032" y="1557291"/>
                </a:lnTo>
                <a:lnTo>
                  <a:pt x="351953" y="1589212"/>
                </a:lnTo>
                <a:lnTo>
                  <a:pt x="385103" y="1619864"/>
                </a:lnTo>
                <a:lnTo>
                  <a:pt x="419443" y="1649207"/>
                </a:lnTo>
                <a:lnTo>
                  <a:pt x="454932" y="1677202"/>
                </a:lnTo>
                <a:lnTo>
                  <a:pt x="491531" y="1703809"/>
                </a:lnTo>
                <a:lnTo>
                  <a:pt x="529199" y="1728987"/>
                </a:lnTo>
                <a:lnTo>
                  <a:pt x="567898" y="1752698"/>
                </a:lnTo>
                <a:lnTo>
                  <a:pt x="607588" y="1774900"/>
                </a:lnTo>
                <a:lnTo>
                  <a:pt x="648227" y="1795556"/>
                </a:lnTo>
                <a:lnTo>
                  <a:pt x="689778" y="1814623"/>
                </a:lnTo>
                <a:lnTo>
                  <a:pt x="732199" y="1832064"/>
                </a:lnTo>
                <a:lnTo>
                  <a:pt x="775452" y="1847838"/>
                </a:lnTo>
                <a:lnTo>
                  <a:pt x="819496" y="1861905"/>
                </a:lnTo>
                <a:lnTo>
                  <a:pt x="864291" y="1874226"/>
                </a:lnTo>
                <a:lnTo>
                  <a:pt x="909799" y="1884760"/>
                </a:lnTo>
                <a:lnTo>
                  <a:pt x="955978" y="1893469"/>
                </a:lnTo>
                <a:lnTo>
                  <a:pt x="1002790" y="1900311"/>
                </a:lnTo>
                <a:lnTo>
                  <a:pt x="1050193" y="1905248"/>
                </a:lnTo>
                <a:lnTo>
                  <a:pt x="1098150" y="1908239"/>
                </a:lnTo>
                <a:lnTo>
                  <a:pt x="1146619" y="1909245"/>
                </a:lnTo>
                <a:lnTo>
                  <a:pt x="1195088" y="1908239"/>
                </a:lnTo>
                <a:lnTo>
                  <a:pt x="1243045" y="1905248"/>
                </a:lnTo>
                <a:lnTo>
                  <a:pt x="1290448" y="1900311"/>
                </a:lnTo>
                <a:lnTo>
                  <a:pt x="1337260" y="1893469"/>
                </a:lnTo>
                <a:lnTo>
                  <a:pt x="1383439" y="1884760"/>
                </a:lnTo>
                <a:lnTo>
                  <a:pt x="1428947" y="1874226"/>
                </a:lnTo>
                <a:lnTo>
                  <a:pt x="1473742" y="1861905"/>
                </a:lnTo>
                <a:lnTo>
                  <a:pt x="1517786" y="1847838"/>
                </a:lnTo>
                <a:lnTo>
                  <a:pt x="1561039" y="1832064"/>
                </a:lnTo>
                <a:lnTo>
                  <a:pt x="1603460" y="1814623"/>
                </a:lnTo>
                <a:lnTo>
                  <a:pt x="1645011" y="1795556"/>
                </a:lnTo>
                <a:lnTo>
                  <a:pt x="1685650" y="1774900"/>
                </a:lnTo>
                <a:lnTo>
                  <a:pt x="1725340" y="1752698"/>
                </a:lnTo>
                <a:lnTo>
                  <a:pt x="1764039" y="1728987"/>
                </a:lnTo>
                <a:lnTo>
                  <a:pt x="1801707" y="1703809"/>
                </a:lnTo>
                <a:lnTo>
                  <a:pt x="1838306" y="1677202"/>
                </a:lnTo>
                <a:lnTo>
                  <a:pt x="1873795" y="1649207"/>
                </a:lnTo>
                <a:lnTo>
                  <a:pt x="1908135" y="1619864"/>
                </a:lnTo>
                <a:lnTo>
                  <a:pt x="1941285" y="1589212"/>
                </a:lnTo>
                <a:lnTo>
                  <a:pt x="1969200" y="1561297"/>
                </a:lnTo>
                <a:lnTo>
                  <a:pt x="1969200" y="0"/>
                </a:lnTo>
                <a:close/>
              </a:path>
            </a:pathLst>
          </a:custGeom>
          <a:solidFill>
            <a:srgbClr val="9D62E2">
              <a:alpha val="23999"/>
            </a:srgbClr>
          </a:solidFill>
        </p:spPr>
        <p:txBody>
          <a:bodyPr wrap="square" lIns="0" tIns="0" rIns="0" bIns="0" rtlCol="0"/>
          <a:lstStyle/>
          <a:p>
            <a:endParaRPr/>
          </a:p>
        </p:txBody>
      </p:sp>
      <p:sp>
        <p:nvSpPr>
          <p:cNvPr id="25" name="object 11">
            <a:extLst>
              <a:ext uri="{FF2B5EF4-FFF2-40B4-BE49-F238E27FC236}">
                <a16:creationId xmlns:a16="http://schemas.microsoft.com/office/drawing/2014/main" id="{070B18B0-0A28-9977-5483-AE34A87FCE5C}"/>
              </a:ext>
            </a:extLst>
          </p:cNvPr>
          <p:cNvSpPr/>
          <p:nvPr userDrawn="1"/>
        </p:nvSpPr>
        <p:spPr>
          <a:xfrm>
            <a:off x="4070293" y="0"/>
            <a:ext cx="2079857" cy="1720546"/>
          </a:xfrm>
          <a:custGeom>
            <a:avLst/>
            <a:gdLst/>
            <a:ahLst/>
            <a:cxnLst/>
            <a:rect l="l" t="t" r="r" b="b"/>
            <a:pathLst>
              <a:path w="2293620" h="1897380">
                <a:moveTo>
                  <a:pt x="2013162" y="0"/>
                </a:moveTo>
                <a:lnTo>
                  <a:pt x="280076" y="0"/>
                </a:lnTo>
                <a:lnTo>
                  <a:pt x="260037" y="23451"/>
                </a:lnTo>
                <a:lnTo>
                  <a:pt x="232042" y="58940"/>
                </a:lnTo>
                <a:lnTo>
                  <a:pt x="205436" y="95539"/>
                </a:lnTo>
                <a:lnTo>
                  <a:pt x="180257" y="133207"/>
                </a:lnTo>
                <a:lnTo>
                  <a:pt x="156547" y="171906"/>
                </a:lnTo>
                <a:lnTo>
                  <a:pt x="134344" y="211595"/>
                </a:lnTo>
                <a:lnTo>
                  <a:pt x="113689" y="252235"/>
                </a:lnTo>
                <a:lnTo>
                  <a:pt x="94621" y="293786"/>
                </a:lnTo>
                <a:lnTo>
                  <a:pt x="77180" y="336207"/>
                </a:lnTo>
                <a:lnTo>
                  <a:pt x="61406" y="379460"/>
                </a:lnTo>
                <a:lnTo>
                  <a:pt x="47339" y="423504"/>
                </a:lnTo>
                <a:lnTo>
                  <a:pt x="35018" y="468299"/>
                </a:lnTo>
                <a:lnTo>
                  <a:pt x="24484" y="513807"/>
                </a:lnTo>
                <a:lnTo>
                  <a:pt x="15776" y="559986"/>
                </a:lnTo>
                <a:lnTo>
                  <a:pt x="8933" y="606797"/>
                </a:lnTo>
                <a:lnTo>
                  <a:pt x="3997" y="654201"/>
                </a:lnTo>
                <a:lnTo>
                  <a:pt x="1005" y="702158"/>
                </a:lnTo>
                <a:lnTo>
                  <a:pt x="0" y="750627"/>
                </a:lnTo>
                <a:lnTo>
                  <a:pt x="1005" y="799096"/>
                </a:lnTo>
                <a:lnTo>
                  <a:pt x="3997" y="847052"/>
                </a:lnTo>
                <a:lnTo>
                  <a:pt x="8933" y="894456"/>
                </a:lnTo>
                <a:lnTo>
                  <a:pt x="15776" y="941268"/>
                </a:lnTo>
                <a:lnTo>
                  <a:pt x="24484" y="987447"/>
                </a:lnTo>
                <a:lnTo>
                  <a:pt x="35018" y="1032954"/>
                </a:lnTo>
                <a:lnTo>
                  <a:pt x="47339" y="1077750"/>
                </a:lnTo>
                <a:lnTo>
                  <a:pt x="61406" y="1121794"/>
                </a:lnTo>
                <a:lnTo>
                  <a:pt x="77180" y="1165047"/>
                </a:lnTo>
                <a:lnTo>
                  <a:pt x="94621" y="1207468"/>
                </a:lnTo>
                <a:lnTo>
                  <a:pt x="113689" y="1249019"/>
                </a:lnTo>
                <a:lnTo>
                  <a:pt x="134344" y="1289658"/>
                </a:lnTo>
                <a:lnTo>
                  <a:pt x="156547" y="1329348"/>
                </a:lnTo>
                <a:lnTo>
                  <a:pt x="180257" y="1368046"/>
                </a:lnTo>
                <a:lnTo>
                  <a:pt x="205436" y="1405715"/>
                </a:lnTo>
                <a:lnTo>
                  <a:pt x="232042" y="1442314"/>
                </a:lnTo>
                <a:lnTo>
                  <a:pt x="260037" y="1477803"/>
                </a:lnTo>
                <a:lnTo>
                  <a:pt x="289380" y="1512142"/>
                </a:lnTo>
                <a:lnTo>
                  <a:pt x="320032" y="1545293"/>
                </a:lnTo>
                <a:lnTo>
                  <a:pt x="351953" y="1577214"/>
                </a:lnTo>
                <a:lnTo>
                  <a:pt x="385103" y="1607866"/>
                </a:lnTo>
                <a:lnTo>
                  <a:pt x="419443" y="1637209"/>
                </a:lnTo>
                <a:lnTo>
                  <a:pt x="454932" y="1665204"/>
                </a:lnTo>
                <a:lnTo>
                  <a:pt x="491531" y="1691810"/>
                </a:lnTo>
                <a:lnTo>
                  <a:pt x="529199" y="1716989"/>
                </a:lnTo>
                <a:lnTo>
                  <a:pt x="567898" y="1740699"/>
                </a:lnTo>
                <a:lnTo>
                  <a:pt x="607588" y="1762902"/>
                </a:lnTo>
                <a:lnTo>
                  <a:pt x="648227" y="1783557"/>
                </a:lnTo>
                <a:lnTo>
                  <a:pt x="689778" y="1802625"/>
                </a:lnTo>
                <a:lnTo>
                  <a:pt x="732199" y="1820066"/>
                </a:lnTo>
                <a:lnTo>
                  <a:pt x="775452" y="1835840"/>
                </a:lnTo>
                <a:lnTo>
                  <a:pt x="819496" y="1849907"/>
                </a:lnTo>
                <a:lnTo>
                  <a:pt x="864291" y="1862228"/>
                </a:lnTo>
                <a:lnTo>
                  <a:pt x="909799" y="1872762"/>
                </a:lnTo>
                <a:lnTo>
                  <a:pt x="955978" y="1881470"/>
                </a:lnTo>
                <a:lnTo>
                  <a:pt x="1002790" y="1888313"/>
                </a:lnTo>
                <a:lnTo>
                  <a:pt x="1050193" y="1893249"/>
                </a:lnTo>
                <a:lnTo>
                  <a:pt x="1098150" y="1896240"/>
                </a:lnTo>
                <a:lnTo>
                  <a:pt x="1146619" y="1897246"/>
                </a:lnTo>
                <a:lnTo>
                  <a:pt x="1195088" y="1896240"/>
                </a:lnTo>
                <a:lnTo>
                  <a:pt x="1243045" y="1893249"/>
                </a:lnTo>
                <a:lnTo>
                  <a:pt x="1290448" y="1888313"/>
                </a:lnTo>
                <a:lnTo>
                  <a:pt x="1337260" y="1881470"/>
                </a:lnTo>
                <a:lnTo>
                  <a:pt x="1383439" y="1872762"/>
                </a:lnTo>
                <a:lnTo>
                  <a:pt x="1428947" y="1862228"/>
                </a:lnTo>
                <a:lnTo>
                  <a:pt x="1473742" y="1849907"/>
                </a:lnTo>
                <a:lnTo>
                  <a:pt x="1517786" y="1835840"/>
                </a:lnTo>
                <a:lnTo>
                  <a:pt x="1561039" y="1820066"/>
                </a:lnTo>
                <a:lnTo>
                  <a:pt x="1603460" y="1802625"/>
                </a:lnTo>
                <a:lnTo>
                  <a:pt x="1645011" y="1783557"/>
                </a:lnTo>
                <a:lnTo>
                  <a:pt x="1685650" y="1762902"/>
                </a:lnTo>
                <a:lnTo>
                  <a:pt x="1725340" y="1740699"/>
                </a:lnTo>
                <a:lnTo>
                  <a:pt x="1764039" y="1716989"/>
                </a:lnTo>
                <a:lnTo>
                  <a:pt x="1801707" y="1691810"/>
                </a:lnTo>
                <a:lnTo>
                  <a:pt x="1838306" y="1665204"/>
                </a:lnTo>
                <a:lnTo>
                  <a:pt x="1873795" y="1637209"/>
                </a:lnTo>
                <a:lnTo>
                  <a:pt x="1908135" y="1607866"/>
                </a:lnTo>
                <a:lnTo>
                  <a:pt x="1941285" y="1577214"/>
                </a:lnTo>
                <a:lnTo>
                  <a:pt x="1973206" y="1545293"/>
                </a:lnTo>
                <a:lnTo>
                  <a:pt x="2003858" y="1512142"/>
                </a:lnTo>
                <a:lnTo>
                  <a:pt x="2033201" y="1477803"/>
                </a:lnTo>
                <a:lnTo>
                  <a:pt x="2061196" y="1442314"/>
                </a:lnTo>
                <a:lnTo>
                  <a:pt x="2087802" y="1405715"/>
                </a:lnTo>
                <a:lnTo>
                  <a:pt x="2112981" y="1368046"/>
                </a:lnTo>
                <a:lnTo>
                  <a:pt x="2136691" y="1329348"/>
                </a:lnTo>
                <a:lnTo>
                  <a:pt x="2158894" y="1289658"/>
                </a:lnTo>
                <a:lnTo>
                  <a:pt x="2179549" y="1249019"/>
                </a:lnTo>
                <a:lnTo>
                  <a:pt x="2198617" y="1207468"/>
                </a:lnTo>
                <a:lnTo>
                  <a:pt x="2216058" y="1165047"/>
                </a:lnTo>
                <a:lnTo>
                  <a:pt x="2231832" y="1121794"/>
                </a:lnTo>
                <a:lnTo>
                  <a:pt x="2245899" y="1077750"/>
                </a:lnTo>
                <a:lnTo>
                  <a:pt x="2258220" y="1032954"/>
                </a:lnTo>
                <a:lnTo>
                  <a:pt x="2268754" y="987447"/>
                </a:lnTo>
                <a:lnTo>
                  <a:pt x="2277462" y="941268"/>
                </a:lnTo>
                <a:lnTo>
                  <a:pt x="2284305" y="894456"/>
                </a:lnTo>
                <a:lnTo>
                  <a:pt x="2289241" y="847052"/>
                </a:lnTo>
                <a:lnTo>
                  <a:pt x="2292233" y="799096"/>
                </a:lnTo>
                <a:lnTo>
                  <a:pt x="2293239" y="750627"/>
                </a:lnTo>
                <a:lnTo>
                  <a:pt x="2292233" y="702158"/>
                </a:lnTo>
                <a:lnTo>
                  <a:pt x="2289241" y="654201"/>
                </a:lnTo>
                <a:lnTo>
                  <a:pt x="2284305" y="606797"/>
                </a:lnTo>
                <a:lnTo>
                  <a:pt x="2277462" y="559986"/>
                </a:lnTo>
                <a:lnTo>
                  <a:pt x="2268754" y="513807"/>
                </a:lnTo>
                <a:lnTo>
                  <a:pt x="2258220" y="468299"/>
                </a:lnTo>
                <a:lnTo>
                  <a:pt x="2245899" y="423504"/>
                </a:lnTo>
                <a:lnTo>
                  <a:pt x="2231832" y="379460"/>
                </a:lnTo>
                <a:lnTo>
                  <a:pt x="2216058" y="336207"/>
                </a:lnTo>
                <a:lnTo>
                  <a:pt x="2198617" y="293786"/>
                </a:lnTo>
                <a:lnTo>
                  <a:pt x="2179549" y="252235"/>
                </a:lnTo>
                <a:lnTo>
                  <a:pt x="2158894" y="211595"/>
                </a:lnTo>
                <a:lnTo>
                  <a:pt x="2136691" y="171906"/>
                </a:lnTo>
                <a:lnTo>
                  <a:pt x="2112981" y="133207"/>
                </a:lnTo>
                <a:lnTo>
                  <a:pt x="2087802" y="95539"/>
                </a:lnTo>
                <a:lnTo>
                  <a:pt x="2061196" y="58940"/>
                </a:lnTo>
                <a:lnTo>
                  <a:pt x="2033201" y="23451"/>
                </a:lnTo>
                <a:lnTo>
                  <a:pt x="2013162" y="0"/>
                </a:lnTo>
                <a:close/>
              </a:path>
            </a:pathLst>
          </a:custGeom>
          <a:solidFill>
            <a:srgbClr val="9D62E2">
              <a:alpha val="23999"/>
            </a:srgbClr>
          </a:solidFill>
        </p:spPr>
        <p:txBody>
          <a:bodyPr wrap="square" lIns="0" tIns="0" rIns="0" bIns="0" rtlCol="0"/>
          <a:lstStyle/>
          <a:p>
            <a:endParaRPr/>
          </a:p>
        </p:txBody>
      </p:sp>
      <p:sp>
        <p:nvSpPr>
          <p:cNvPr id="26" name="object 12">
            <a:extLst>
              <a:ext uri="{FF2B5EF4-FFF2-40B4-BE49-F238E27FC236}">
                <a16:creationId xmlns:a16="http://schemas.microsoft.com/office/drawing/2014/main" id="{FEF9B5F4-F996-526E-724D-8B9EB62F9A2B}"/>
              </a:ext>
            </a:extLst>
          </p:cNvPr>
          <p:cNvSpPr/>
          <p:nvPr userDrawn="1"/>
        </p:nvSpPr>
        <p:spPr>
          <a:xfrm>
            <a:off x="10321566" y="3966353"/>
            <a:ext cx="1580045" cy="1580045"/>
          </a:xfrm>
          <a:custGeom>
            <a:avLst/>
            <a:gdLst/>
            <a:ahLst/>
            <a:cxnLst/>
            <a:rect l="l" t="t" r="r" b="b"/>
            <a:pathLst>
              <a:path w="1742440" h="1742439">
                <a:moveTo>
                  <a:pt x="871016" y="0"/>
                </a:moveTo>
                <a:lnTo>
                  <a:pt x="823226" y="1288"/>
                </a:lnTo>
                <a:lnTo>
                  <a:pt x="776109" y="5110"/>
                </a:lnTo>
                <a:lnTo>
                  <a:pt x="729733" y="11400"/>
                </a:lnTo>
                <a:lnTo>
                  <a:pt x="684162" y="20089"/>
                </a:lnTo>
                <a:lnTo>
                  <a:pt x="639465" y="31113"/>
                </a:lnTo>
                <a:lnTo>
                  <a:pt x="595707" y="44404"/>
                </a:lnTo>
                <a:lnTo>
                  <a:pt x="552955" y="59897"/>
                </a:lnTo>
                <a:lnTo>
                  <a:pt x="511275" y="77525"/>
                </a:lnTo>
                <a:lnTo>
                  <a:pt x="470733" y="97221"/>
                </a:lnTo>
                <a:lnTo>
                  <a:pt x="431397" y="118919"/>
                </a:lnTo>
                <a:lnTo>
                  <a:pt x="393332" y="142552"/>
                </a:lnTo>
                <a:lnTo>
                  <a:pt x="356605" y="168055"/>
                </a:lnTo>
                <a:lnTo>
                  <a:pt x="321282" y="195360"/>
                </a:lnTo>
                <a:lnTo>
                  <a:pt x="287429" y="224402"/>
                </a:lnTo>
                <a:lnTo>
                  <a:pt x="255114" y="255114"/>
                </a:lnTo>
                <a:lnTo>
                  <a:pt x="224402" y="287429"/>
                </a:lnTo>
                <a:lnTo>
                  <a:pt x="195360" y="321282"/>
                </a:lnTo>
                <a:lnTo>
                  <a:pt x="168055" y="356605"/>
                </a:lnTo>
                <a:lnTo>
                  <a:pt x="142552" y="393332"/>
                </a:lnTo>
                <a:lnTo>
                  <a:pt x="118919" y="431397"/>
                </a:lnTo>
                <a:lnTo>
                  <a:pt x="97221" y="470733"/>
                </a:lnTo>
                <a:lnTo>
                  <a:pt x="77525" y="511275"/>
                </a:lnTo>
                <a:lnTo>
                  <a:pt x="59897" y="552955"/>
                </a:lnTo>
                <a:lnTo>
                  <a:pt x="44404" y="595707"/>
                </a:lnTo>
                <a:lnTo>
                  <a:pt x="31113" y="639465"/>
                </a:lnTo>
                <a:lnTo>
                  <a:pt x="20089" y="684162"/>
                </a:lnTo>
                <a:lnTo>
                  <a:pt x="11400" y="729733"/>
                </a:lnTo>
                <a:lnTo>
                  <a:pt x="5110" y="776109"/>
                </a:lnTo>
                <a:lnTo>
                  <a:pt x="1288" y="823226"/>
                </a:lnTo>
                <a:lnTo>
                  <a:pt x="0" y="871016"/>
                </a:lnTo>
                <a:lnTo>
                  <a:pt x="1288" y="918807"/>
                </a:lnTo>
                <a:lnTo>
                  <a:pt x="5110" y="965923"/>
                </a:lnTo>
                <a:lnTo>
                  <a:pt x="11400" y="1012300"/>
                </a:lnTo>
                <a:lnTo>
                  <a:pt x="20089" y="1057870"/>
                </a:lnTo>
                <a:lnTo>
                  <a:pt x="31113" y="1102568"/>
                </a:lnTo>
                <a:lnTo>
                  <a:pt x="44404" y="1146325"/>
                </a:lnTo>
                <a:lnTo>
                  <a:pt x="59897" y="1189078"/>
                </a:lnTo>
                <a:lnTo>
                  <a:pt x="77525" y="1230758"/>
                </a:lnTo>
                <a:lnTo>
                  <a:pt x="97221" y="1271299"/>
                </a:lnTo>
                <a:lnTo>
                  <a:pt x="118919" y="1310636"/>
                </a:lnTo>
                <a:lnTo>
                  <a:pt x="142552" y="1348701"/>
                </a:lnTo>
                <a:lnTo>
                  <a:pt x="168055" y="1385428"/>
                </a:lnTo>
                <a:lnTo>
                  <a:pt x="195360" y="1420751"/>
                </a:lnTo>
                <a:lnTo>
                  <a:pt x="224402" y="1454603"/>
                </a:lnTo>
                <a:lnTo>
                  <a:pt x="255114" y="1486919"/>
                </a:lnTo>
                <a:lnTo>
                  <a:pt x="287429" y="1517630"/>
                </a:lnTo>
                <a:lnTo>
                  <a:pt x="321282" y="1546672"/>
                </a:lnTo>
                <a:lnTo>
                  <a:pt x="356605" y="1573978"/>
                </a:lnTo>
                <a:lnTo>
                  <a:pt x="393332" y="1599480"/>
                </a:lnTo>
                <a:lnTo>
                  <a:pt x="431397" y="1623114"/>
                </a:lnTo>
                <a:lnTo>
                  <a:pt x="470733" y="1644812"/>
                </a:lnTo>
                <a:lnTo>
                  <a:pt x="511275" y="1664508"/>
                </a:lnTo>
                <a:lnTo>
                  <a:pt x="552955" y="1682136"/>
                </a:lnTo>
                <a:lnTo>
                  <a:pt x="595707" y="1697628"/>
                </a:lnTo>
                <a:lnTo>
                  <a:pt x="639465" y="1710920"/>
                </a:lnTo>
                <a:lnTo>
                  <a:pt x="684162" y="1721943"/>
                </a:lnTo>
                <a:lnTo>
                  <a:pt x="729733" y="1730633"/>
                </a:lnTo>
                <a:lnTo>
                  <a:pt x="776109" y="1736922"/>
                </a:lnTo>
                <a:lnTo>
                  <a:pt x="823226" y="1740744"/>
                </a:lnTo>
                <a:lnTo>
                  <a:pt x="871016" y="1742033"/>
                </a:lnTo>
                <a:lnTo>
                  <a:pt x="918807" y="1740744"/>
                </a:lnTo>
                <a:lnTo>
                  <a:pt x="965923" y="1736922"/>
                </a:lnTo>
                <a:lnTo>
                  <a:pt x="1012300" y="1730633"/>
                </a:lnTo>
                <a:lnTo>
                  <a:pt x="1057870" y="1721943"/>
                </a:lnTo>
                <a:lnTo>
                  <a:pt x="1102568" y="1710920"/>
                </a:lnTo>
                <a:lnTo>
                  <a:pt x="1146325" y="1697628"/>
                </a:lnTo>
                <a:lnTo>
                  <a:pt x="1189078" y="1682136"/>
                </a:lnTo>
                <a:lnTo>
                  <a:pt x="1230758" y="1664508"/>
                </a:lnTo>
                <a:lnTo>
                  <a:pt x="1271299" y="1644812"/>
                </a:lnTo>
                <a:lnTo>
                  <a:pt x="1310636" y="1623114"/>
                </a:lnTo>
                <a:lnTo>
                  <a:pt x="1348701" y="1599480"/>
                </a:lnTo>
                <a:lnTo>
                  <a:pt x="1385428" y="1573978"/>
                </a:lnTo>
                <a:lnTo>
                  <a:pt x="1420751" y="1546672"/>
                </a:lnTo>
                <a:lnTo>
                  <a:pt x="1454603" y="1517630"/>
                </a:lnTo>
                <a:lnTo>
                  <a:pt x="1486919" y="1486919"/>
                </a:lnTo>
                <a:lnTo>
                  <a:pt x="1517630" y="1454603"/>
                </a:lnTo>
                <a:lnTo>
                  <a:pt x="1546672" y="1420751"/>
                </a:lnTo>
                <a:lnTo>
                  <a:pt x="1573978" y="1385428"/>
                </a:lnTo>
                <a:lnTo>
                  <a:pt x="1599480" y="1348701"/>
                </a:lnTo>
                <a:lnTo>
                  <a:pt x="1623114" y="1310636"/>
                </a:lnTo>
                <a:lnTo>
                  <a:pt x="1644812" y="1271299"/>
                </a:lnTo>
                <a:lnTo>
                  <a:pt x="1664508" y="1230758"/>
                </a:lnTo>
                <a:lnTo>
                  <a:pt x="1682136" y="1189078"/>
                </a:lnTo>
                <a:lnTo>
                  <a:pt x="1697628" y="1146325"/>
                </a:lnTo>
                <a:lnTo>
                  <a:pt x="1710920" y="1102568"/>
                </a:lnTo>
                <a:lnTo>
                  <a:pt x="1721943" y="1057870"/>
                </a:lnTo>
                <a:lnTo>
                  <a:pt x="1730633" y="1012300"/>
                </a:lnTo>
                <a:lnTo>
                  <a:pt x="1736922" y="965923"/>
                </a:lnTo>
                <a:lnTo>
                  <a:pt x="1740744" y="918807"/>
                </a:lnTo>
                <a:lnTo>
                  <a:pt x="1742033" y="871016"/>
                </a:lnTo>
                <a:lnTo>
                  <a:pt x="1740744" y="823226"/>
                </a:lnTo>
                <a:lnTo>
                  <a:pt x="1736922" y="776109"/>
                </a:lnTo>
                <a:lnTo>
                  <a:pt x="1730633" y="729733"/>
                </a:lnTo>
                <a:lnTo>
                  <a:pt x="1721943" y="684162"/>
                </a:lnTo>
                <a:lnTo>
                  <a:pt x="1710920" y="639465"/>
                </a:lnTo>
                <a:lnTo>
                  <a:pt x="1697628" y="595707"/>
                </a:lnTo>
                <a:lnTo>
                  <a:pt x="1682136" y="552955"/>
                </a:lnTo>
                <a:lnTo>
                  <a:pt x="1664508" y="511275"/>
                </a:lnTo>
                <a:lnTo>
                  <a:pt x="1644812" y="470733"/>
                </a:lnTo>
                <a:lnTo>
                  <a:pt x="1623114" y="431397"/>
                </a:lnTo>
                <a:lnTo>
                  <a:pt x="1599480" y="393332"/>
                </a:lnTo>
                <a:lnTo>
                  <a:pt x="1573978" y="356605"/>
                </a:lnTo>
                <a:lnTo>
                  <a:pt x="1546672" y="321282"/>
                </a:lnTo>
                <a:lnTo>
                  <a:pt x="1517630" y="287429"/>
                </a:lnTo>
                <a:lnTo>
                  <a:pt x="1486919" y="255114"/>
                </a:lnTo>
                <a:lnTo>
                  <a:pt x="1454603" y="224402"/>
                </a:lnTo>
                <a:lnTo>
                  <a:pt x="1420751" y="195360"/>
                </a:lnTo>
                <a:lnTo>
                  <a:pt x="1385428" y="168055"/>
                </a:lnTo>
                <a:lnTo>
                  <a:pt x="1348701" y="142552"/>
                </a:lnTo>
                <a:lnTo>
                  <a:pt x="1310636" y="118919"/>
                </a:lnTo>
                <a:lnTo>
                  <a:pt x="1271299" y="97221"/>
                </a:lnTo>
                <a:lnTo>
                  <a:pt x="1230758" y="77525"/>
                </a:lnTo>
                <a:lnTo>
                  <a:pt x="1189078" y="59897"/>
                </a:lnTo>
                <a:lnTo>
                  <a:pt x="1146325" y="44404"/>
                </a:lnTo>
                <a:lnTo>
                  <a:pt x="1102568" y="31113"/>
                </a:lnTo>
                <a:lnTo>
                  <a:pt x="1057870" y="20089"/>
                </a:lnTo>
                <a:lnTo>
                  <a:pt x="1012300" y="11400"/>
                </a:lnTo>
                <a:lnTo>
                  <a:pt x="965923" y="5110"/>
                </a:lnTo>
                <a:lnTo>
                  <a:pt x="918807" y="1288"/>
                </a:lnTo>
                <a:lnTo>
                  <a:pt x="871016" y="0"/>
                </a:lnTo>
                <a:close/>
              </a:path>
            </a:pathLst>
          </a:custGeom>
          <a:solidFill>
            <a:srgbClr val="9D62E2">
              <a:alpha val="23999"/>
            </a:srgbClr>
          </a:solidFill>
        </p:spPr>
        <p:txBody>
          <a:bodyPr wrap="square" lIns="0" tIns="0" rIns="0" bIns="0" rtlCol="0"/>
          <a:lstStyle/>
          <a:p>
            <a:endParaRPr/>
          </a:p>
        </p:txBody>
      </p:sp>
      <p:sp>
        <p:nvSpPr>
          <p:cNvPr id="27" name="object 13">
            <a:extLst>
              <a:ext uri="{FF2B5EF4-FFF2-40B4-BE49-F238E27FC236}">
                <a16:creationId xmlns:a16="http://schemas.microsoft.com/office/drawing/2014/main" id="{2E23C361-F404-8DEA-3669-F09536585986}"/>
              </a:ext>
            </a:extLst>
          </p:cNvPr>
          <p:cNvSpPr/>
          <p:nvPr userDrawn="1"/>
        </p:nvSpPr>
        <p:spPr>
          <a:xfrm>
            <a:off x="7835316" y="4563116"/>
            <a:ext cx="726683" cy="726683"/>
          </a:xfrm>
          <a:custGeom>
            <a:avLst/>
            <a:gdLst/>
            <a:ahLst/>
            <a:cxnLst/>
            <a:rect l="l" t="t" r="r" b="b"/>
            <a:pathLst>
              <a:path w="801370" h="801370">
                <a:moveTo>
                  <a:pt x="400672" y="0"/>
                </a:moveTo>
                <a:lnTo>
                  <a:pt x="353945" y="2695"/>
                </a:lnTo>
                <a:lnTo>
                  <a:pt x="308801" y="10581"/>
                </a:lnTo>
                <a:lnTo>
                  <a:pt x="265542" y="23357"/>
                </a:lnTo>
                <a:lnTo>
                  <a:pt x="224466" y="40722"/>
                </a:lnTo>
                <a:lnTo>
                  <a:pt x="185876" y="62376"/>
                </a:lnTo>
                <a:lnTo>
                  <a:pt x="150072" y="88018"/>
                </a:lnTo>
                <a:lnTo>
                  <a:pt x="117354" y="117348"/>
                </a:lnTo>
                <a:lnTo>
                  <a:pt x="88023" y="150064"/>
                </a:lnTo>
                <a:lnTo>
                  <a:pt x="62379" y="185867"/>
                </a:lnTo>
                <a:lnTo>
                  <a:pt x="40724" y="224456"/>
                </a:lnTo>
                <a:lnTo>
                  <a:pt x="23358" y="265531"/>
                </a:lnTo>
                <a:lnTo>
                  <a:pt x="10582" y="308789"/>
                </a:lnTo>
                <a:lnTo>
                  <a:pt x="2695" y="353933"/>
                </a:lnTo>
                <a:lnTo>
                  <a:pt x="0" y="400659"/>
                </a:lnTo>
                <a:lnTo>
                  <a:pt x="2695" y="447386"/>
                </a:lnTo>
                <a:lnTo>
                  <a:pt x="10582" y="492529"/>
                </a:lnTo>
                <a:lnTo>
                  <a:pt x="23358" y="535789"/>
                </a:lnTo>
                <a:lnTo>
                  <a:pt x="40724" y="576864"/>
                </a:lnTo>
                <a:lnTo>
                  <a:pt x="62379" y="615455"/>
                </a:lnTo>
                <a:lnTo>
                  <a:pt x="88023" y="651259"/>
                </a:lnTo>
                <a:lnTo>
                  <a:pt x="117354" y="683977"/>
                </a:lnTo>
                <a:lnTo>
                  <a:pt x="150072" y="713308"/>
                </a:lnTo>
                <a:lnTo>
                  <a:pt x="185876" y="738951"/>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1"/>
                </a:lnTo>
                <a:lnTo>
                  <a:pt x="651272" y="713308"/>
                </a:lnTo>
                <a:lnTo>
                  <a:pt x="683990" y="683977"/>
                </a:lnTo>
                <a:lnTo>
                  <a:pt x="713321" y="651259"/>
                </a:lnTo>
                <a:lnTo>
                  <a:pt x="738964" y="615455"/>
                </a:lnTo>
                <a:lnTo>
                  <a:pt x="760619" y="576864"/>
                </a:lnTo>
                <a:lnTo>
                  <a:pt x="777985" y="535789"/>
                </a:lnTo>
                <a:lnTo>
                  <a:pt x="790762" y="492529"/>
                </a:lnTo>
                <a:lnTo>
                  <a:pt x="798648" y="447386"/>
                </a:lnTo>
                <a:lnTo>
                  <a:pt x="801344" y="400659"/>
                </a:lnTo>
                <a:lnTo>
                  <a:pt x="798648" y="353933"/>
                </a:lnTo>
                <a:lnTo>
                  <a:pt x="790762" y="308789"/>
                </a:lnTo>
                <a:lnTo>
                  <a:pt x="777985" y="265531"/>
                </a:lnTo>
                <a:lnTo>
                  <a:pt x="760619" y="224456"/>
                </a:lnTo>
                <a:lnTo>
                  <a:pt x="738964" y="185867"/>
                </a:lnTo>
                <a:lnTo>
                  <a:pt x="713321" y="150064"/>
                </a:lnTo>
                <a:lnTo>
                  <a:pt x="683990" y="117348"/>
                </a:lnTo>
                <a:lnTo>
                  <a:pt x="651272" y="88018"/>
                </a:lnTo>
                <a:lnTo>
                  <a:pt x="615467" y="62376"/>
                </a:lnTo>
                <a:lnTo>
                  <a:pt x="576877" y="40722"/>
                </a:lnTo>
                <a:lnTo>
                  <a:pt x="535802" y="23357"/>
                </a:lnTo>
                <a:lnTo>
                  <a:pt x="492542" y="10581"/>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28" name="object 14">
            <a:extLst>
              <a:ext uri="{FF2B5EF4-FFF2-40B4-BE49-F238E27FC236}">
                <a16:creationId xmlns:a16="http://schemas.microsoft.com/office/drawing/2014/main" id="{8F872847-C3B1-760C-F4AC-93DE0329412F}"/>
              </a:ext>
            </a:extLst>
          </p:cNvPr>
          <p:cNvSpPr/>
          <p:nvPr userDrawn="1"/>
        </p:nvSpPr>
        <p:spPr>
          <a:xfrm>
            <a:off x="1216272" y="5587712"/>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29" name="object 15">
            <a:extLst>
              <a:ext uri="{FF2B5EF4-FFF2-40B4-BE49-F238E27FC236}">
                <a16:creationId xmlns:a16="http://schemas.microsoft.com/office/drawing/2014/main" id="{53AA02F4-3E33-4C39-33D6-76AA82402885}"/>
              </a:ext>
            </a:extLst>
          </p:cNvPr>
          <p:cNvSpPr/>
          <p:nvPr userDrawn="1"/>
        </p:nvSpPr>
        <p:spPr>
          <a:xfrm>
            <a:off x="1412140" y="6469124"/>
            <a:ext cx="726683" cy="386373"/>
          </a:xfrm>
          <a:custGeom>
            <a:avLst/>
            <a:gdLst/>
            <a:ahLst/>
            <a:cxnLst/>
            <a:rect l="l" t="t" r="r" b="b"/>
            <a:pathLst>
              <a:path w="801369" h="426084">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1461" y="425998"/>
                </a:lnTo>
                <a:lnTo>
                  <a:pt x="799883" y="4259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31" name="object 14">
            <a:extLst>
              <a:ext uri="{FF2B5EF4-FFF2-40B4-BE49-F238E27FC236}">
                <a16:creationId xmlns:a16="http://schemas.microsoft.com/office/drawing/2014/main" id="{6424BFED-D43D-B183-B5D0-83BFB42B63F4}"/>
              </a:ext>
            </a:extLst>
          </p:cNvPr>
          <p:cNvSpPr/>
          <p:nvPr userDrawn="1"/>
        </p:nvSpPr>
        <p:spPr>
          <a:xfrm>
            <a:off x="6266493" y="1757951"/>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32" name="object 14">
            <a:extLst>
              <a:ext uri="{FF2B5EF4-FFF2-40B4-BE49-F238E27FC236}">
                <a16:creationId xmlns:a16="http://schemas.microsoft.com/office/drawing/2014/main" id="{323976F1-F0C5-8B3E-79EC-251D18A92F44}"/>
              </a:ext>
            </a:extLst>
          </p:cNvPr>
          <p:cNvSpPr/>
          <p:nvPr userDrawn="1"/>
        </p:nvSpPr>
        <p:spPr>
          <a:xfrm>
            <a:off x="5464115" y="1757951"/>
            <a:ext cx="461393" cy="46139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40" name="object 14">
            <a:extLst>
              <a:ext uri="{FF2B5EF4-FFF2-40B4-BE49-F238E27FC236}">
                <a16:creationId xmlns:a16="http://schemas.microsoft.com/office/drawing/2014/main" id="{85B9E685-8F26-653C-637B-4560BD554CAC}"/>
              </a:ext>
            </a:extLst>
          </p:cNvPr>
          <p:cNvSpPr/>
          <p:nvPr userDrawn="1"/>
        </p:nvSpPr>
        <p:spPr>
          <a:xfrm>
            <a:off x="11179577" y="5951053"/>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2" name="Picture Placeholder 2">
            <a:extLst>
              <a:ext uri="{FF2B5EF4-FFF2-40B4-BE49-F238E27FC236}">
                <a16:creationId xmlns:a16="http://schemas.microsoft.com/office/drawing/2014/main" id="{0DD70F8A-7EFD-5D5B-1E28-80954C36380C}"/>
              </a:ext>
            </a:extLst>
          </p:cNvPr>
          <p:cNvSpPr>
            <a:spLocks noGrp="1"/>
          </p:cNvSpPr>
          <p:nvPr>
            <p:ph type="pic" idx="15"/>
          </p:nvPr>
        </p:nvSpPr>
        <p:spPr>
          <a:xfrm>
            <a:off x="-675252" y="3608859"/>
            <a:ext cx="2541584" cy="2507461"/>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3" name="Picture Placeholder 2">
            <a:extLst>
              <a:ext uri="{FF2B5EF4-FFF2-40B4-BE49-F238E27FC236}">
                <a16:creationId xmlns:a16="http://schemas.microsoft.com/office/drawing/2014/main" id="{FA716E89-11E9-0EE9-B918-701C3474FC65}"/>
              </a:ext>
            </a:extLst>
          </p:cNvPr>
          <p:cNvSpPr>
            <a:spLocks noGrp="1"/>
          </p:cNvSpPr>
          <p:nvPr>
            <p:ph type="pic" idx="16"/>
          </p:nvPr>
        </p:nvSpPr>
        <p:spPr>
          <a:xfrm>
            <a:off x="397941" y="157862"/>
            <a:ext cx="3133347" cy="30912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Picture Placeholder 2">
            <a:extLst>
              <a:ext uri="{FF2B5EF4-FFF2-40B4-BE49-F238E27FC236}">
                <a16:creationId xmlns:a16="http://schemas.microsoft.com/office/drawing/2014/main" id="{AE0D997F-9BA9-D907-D51C-98EE52536447}"/>
              </a:ext>
            </a:extLst>
          </p:cNvPr>
          <p:cNvSpPr>
            <a:spLocks noGrp="1"/>
          </p:cNvSpPr>
          <p:nvPr>
            <p:ph type="pic" idx="17"/>
          </p:nvPr>
        </p:nvSpPr>
        <p:spPr>
          <a:xfrm>
            <a:off x="7165783" y="337721"/>
            <a:ext cx="3133347" cy="30912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8" name="Picture Placeholder 2">
            <a:extLst>
              <a:ext uri="{FF2B5EF4-FFF2-40B4-BE49-F238E27FC236}">
                <a16:creationId xmlns:a16="http://schemas.microsoft.com/office/drawing/2014/main" id="{06699D40-1F2D-3294-96EC-2A152766E695}"/>
              </a:ext>
            </a:extLst>
          </p:cNvPr>
          <p:cNvSpPr>
            <a:spLocks noGrp="1"/>
          </p:cNvSpPr>
          <p:nvPr>
            <p:ph type="pic" idx="18"/>
          </p:nvPr>
        </p:nvSpPr>
        <p:spPr>
          <a:xfrm>
            <a:off x="2610263" y="2722475"/>
            <a:ext cx="4695781" cy="4632736"/>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Tree>
    <p:extLst>
      <p:ext uri="{BB962C8B-B14F-4D97-AF65-F5344CB8AC3E}">
        <p14:creationId xmlns:p14="http://schemas.microsoft.com/office/powerpoint/2010/main" val="12584313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sources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88070B-C0E0-2DFA-FBCE-FF205B25449F}"/>
              </a:ext>
            </a:extLst>
          </p:cNvPr>
          <p:cNvSpPr/>
          <p:nvPr userDrawn="1"/>
        </p:nvSpPr>
        <p:spPr>
          <a:xfrm>
            <a:off x="0" y="0"/>
            <a:ext cx="12192000" cy="56110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2">
            <a:extLst>
              <a:ext uri="{FF2B5EF4-FFF2-40B4-BE49-F238E27FC236}">
                <a16:creationId xmlns:a16="http://schemas.microsoft.com/office/drawing/2014/main" id="{3B92D793-C5B9-290F-8A51-998397F1596E}"/>
              </a:ext>
            </a:extLst>
          </p:cNvPr>
          <p:cNvSpPr>
            <a:spLocks noGrp="1"/>
          </p:cNvSpPr>
          <p:nvPr>
            <p:ph idx="10"/>
          </p:nvPr>
        </p:nvSpPr>
        <p:spPr>
          <a:xfrm>
            <a:off x="711200" y="1606551"/>
            <a:ext cx="5201227" cy="3732068"/>
          </a:xfrm>
          <a:prstGeom prst="rect">
            <a:avLst/>
          </a:prstGeom>
        </p:spPr>
        <p:txBody>
          <a:bodyPr>
            <a:normAutofit/>
          </a:bodyPr>
          <a:lstStyle>
            <a:lvl1pPr>
              <a:defRPr sz="2400">
                <a:solidFill>
                  <a:schemeClr val="bg1"/>
                </a:solidFill>
              </a:defRPr>
            </a:lvl1pPr>
            <a:lvl2pPr marL="180000" indent="-176213">
              <a:buClr>
                <a:schemeClr val="bg2"/>
              </a:buClr>
              <a:buFont typeface="Arial" panose="020B0604020202020204" pitchFamily="34" charset="0"/>
              <a:buChar char="•"/>
              <a:defRPr sz="1600">
                <a:solidFill>
                  <a:schemeClr val="bg1"/>
                </a:solidFill>
              </a:defRPr>
            </a:lvl2pPr>
            <a:lvl3pPr marL="360000" indent="-176213">
              <a:buClr>
                <a:schemeClr val="bg2"/>
              </a:buClr>
              <a:buFont typeface="System Font Regular"/>
              <a:buChar char="-"/>
              <a:defRPr sz="1600">
                <a:solidFill>
                  <a:schemeClr val="bg1"/>
                </a:solidFill>
              </a:defRPr>
            </a:lvl3pPr>
            <a:lvl4pPr marL="540000" indent="-176213">
              <a:buClr>
                <a:schemeClr val="bg2"/>
              </a:buClr>
              <a:buFont typeface="Arial" panose="020B0604020202020204" pitchFamily="34" charset="0"/>
              <a:buChar char="•"/>
              <a:defRPr sz="1600">
                <a:solidFill>
                  <a:schemeClr val="bg1"/>
                </a:solidFill>
              </a:defRPr>
            </a:lvl4pPr>
            <a:lvl5pPr marL="720000" indent="-176213">
              <a:buClr>
                <a:schemeClr val="bg2"/>
              </a:buClr>
              <a:buFont typeface="System Font Regular"/>
              <a:buChar char="-"/>
              <a:defRPr sz="1600">
                <a:solidFill>
                  <a:schemeClr val="bg1"/>
                </a:solidFill>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Rectangle 10">
            <a:extLst>
              <a:ext uri="{FF2B5EF4-FFF2-40B4-BE49-F238E27FC236}">
                <a16:creationId xmlns:a16="http://schemas.microsoft.com/office/drawing/2014/main" id="{44D02AAC-2E9A-297E-5FBA-6A1DB2DEBD44}"/>
              </a:ext>
            </a:extLst>
          </p:cNvPr>
          <p:cNvSpPr/>
          <p:nvPr userDrawn="1"/>
        </p:nvSpPr>
        <p:spPr>
          <a:xfrm>
            <a:off x="0" y="5611091"/>
            <a:ext cx="12192000" cy="12414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Icon&#10;&#10;Description automatically generated">
            <a:extLst>
              <a:ext uri="{FF2B5EF4-FFF2-40B4-BE49-F238E27FC236}">
                <a16:creationId xmlns:a16="http://schemas.microsoft.com/office/drawing/2014/main" id="{20E7A881-0BBB-45B8-4AF2-117BF87335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6192" y="365125"/>
            <a:ext cx="729786" cy="791002"/>
          </a:xfrm>
          <a:prstGeom prst="rect">
            <a:avLst/>
          </a:prstGeom>
        </p:spPr>
      </p:pic>
      <p:sp>
        <p:nvSpPr>
          <p:cNvPr id="4" name="Title 3">
            <a:extLst>
              <a:ext uri="{FF2B5EF4-FFF2-40B4-BE49-F238E27FC236}">
                <a16:creationId xmlns:a16="http://schemas.microsoft.com/office/drawing/2014/main" id="{2719D4C6-1C25-B2AF-91D9-FF7F9035E7B3}"/>
              </a:ext>
            </a:extLst>
          </p:cNvPr>
          <p:cNvSpPr>
            <a:spLocks noGrp="1"/>
          </p:cNvSpPr>
          <p:nvPr>
            <p:ph type="title" hasCustomPrompt="1"/>
          </p:nvPr>
        </p:nvSpPr>
        <p:spPr>
          <a:xfrm>
            <a:off x="708297" y="430440"/>
            <a:ext cx="10819673" cy="1039132"/>
          </a:xfrm>
        </p:spPr>
        <p:txBody>
          <a:bodyPr/>
          <a:lstStyle/>
          <a:p>
            <a:r>
              <a:rPr lang="en-GB" dirty="0"/>
              <a:t>Resources slide</a:t>
            </a:r>
          </a:p>
        </p:txBody>
      </p:sp>
      <p:sp>
        <p:nvSpPr>
          <p:cNvPr id="7" name="Content Placeholder 6">
            <a:extLst>
              <a:ext uri="{FF2B5EF4-FFF2-40B4-BE49-F238E27FC236}">
                <a16:creationId xmlns:a16="http://schemas.microsoft.com/office/drawing/2014/main" id="{9F89E646-3B5B-1D2E-C5EA-A57DCB1769C2}"/>
              </a:ext>
            </a:extLst>
          </p:cNvPr>
          <p:cNvSpPr>
            <a:spLocks noGrp="1"/>
          </p:cNvSpPr>
          <p:nvPr>
            <p:ph sz="quarter" idx="11" hasCustomPrompt="1"/>
          </p:nvPr>
        </p:nvSpPr>
        <p:spPr>
          <a:xfrm>
            <a:off x="739775" y="5845175"/>
            <a:ext cx="10820854" cy="665163"/>
          </a:xfrm>
          <a:prstGeom prst="rect">
            <a:avLst/>
          </a:prstGeom>
        </p:spPr>
        <p:txBody>
          <a:bodyPr/>
          <a:lstStyle>
            <a:lvl1pPr algn="ctr">
              <a:defRPr>
                <a:solidFill>
                  <a:schemeClr val="accent5">
                    <a:lumMod val="60000"/>
                    <a:lumOff val="40000"/>
                  </a:schemeClr>
                </a:solidFill>
              </a:defRPr>
            </a:lvl1pPr>
          </a:lstStyle>
          <a:p>
            <a:pPr lvl="0"/>
            <a:r>
              <a:rPr lang="en-GB" dirty="0"/>
              <a:t>Please add your logos here</a:t>
            </a:r>
          </a:p>
        </p:txBody>
      </p:sp>
      <p:sp>
        <p:nvSpPr>
          <p:cNvPr id="2" name="Content Placeholder 2">
            <a:extLst>
              <a:ext uri="{FF2B5EF4-FFF2-40B4-BE49-F238E27FC236}">
                <a16:creationId xmlns:a16="http://schemas.microsoft.com/office/drawing/2014/main" id="{33C8DD06-2D99-DAD9-0309-30004B9AC860}"/>
              </a:ext>
            </a:extLst>
          </p:cNvPr>
          <p:cNvSpPr>
            <a:spLocks noGrp="1"/>
          </p:cNvSpPr>
          <p:nvPr>
            <p:ph idx="12"/>
          </p:nvPr>
        </p:nvSpPr>
        <p:spPr>
          <a:xfrm>
            <a:off x="6320183" y="1619803"/>
            <a:ext cx="5201227" cy="3732068"/>
          </a:xfrm>
          <a:prstGeom prst="rect">
            <a:avLst/>
          </a:prstGeom>
        </p:spPr>
        <p:txBody>
          <a:bodyPr>
            <a:normAutofit/>
          </a:bodyPr>
          <a:lstStyle>
            <a:lvl1pPr>
              <a:defRPr sz="2400">
                <a:solidFill>
                  <a:schemeClr val="bg1"/>
                </a:solidFill>
              </a:defRPr>
            </a:lvl1pPr>
            <a:lvl2pPr marL="180000" indent="-176213">
              <a:buClr>
                <a:schemeClr val="accent1"/>
              </a:buClr>
              <a:buFont typeface="Arial" panose="020B0604020202020204" pitchFamily="34" charset="0"/>
              <a:buChar char="•"/>
              <a:defRPr sz="1600">
                <a:solidFill>
                  <a:schemeClr val="bg1"/>
                </a:solidFill>
              </a:defRPr>
            </a:lvl2pPr>
            <a:lvl3pPr marL="360000" indent="-176213">
              <a:buClr>
                <a:schemeClr val="accent1"/>
              </a:buClr>
              <a:buFont typeface="System Font Regular"/>
              <a:buChar char="-"/>
              <a:defRPr sz="1600">
                <a:solidFill>
                  <a:schemeClr val="bg1"/>
                </a:solidFill>
              </a:defRPr>
            </a:lvl3pPr>
            <a:lvl4pPr marL="540000" indent="-176213">
              <a:buClr>
                <a:schemeClr val="accent1"/>
              </a:buClr>
              <a:buFont typeface="Arial" panose="020B0604020202020204" pitchFamily="34" charset="0"/>
              <a:buChar char="•"/>
              <a:defRPr sz="1600">
                <a:solidFill>
                  <a:schemeClr val="bg1"/>
                </a:solidFill>
              </a:defRPr>
            </a:lvl4pPr>
            <a:lvl5pPr marL="720000" indent="-176213">
              <a:buClr>
                <a:schemeClr val="accent1"/>
              </a:buClr>
              <a:buFont typeface="System Font Regular"/>
              <a:buChar char="-"/>
              <a:defRPr sz="1600">
                <a:solidFill>
                  <a:schemeClr val="bg1"/>
                </a:solidFill>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5503343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953E05-4FEC-729D-CA30-2C2C9BA4EE9C}"/>
              </a:ext>
            </a:extLst>
          </p:cNvPr>
          <p:cNvSpPr/>
          <p:nvPr userDrawn="1"/>
        </p:nvSpPr>
        <p:spPr>
          <a:xfrm>
            <a:off x="10558914" y="5736657"/>
            <a:ext cx="837398" cy="837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69574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3EBB3160-CA27-C8B6-D23F-CD3FF6DEF018}"/>
              </a:ext>
            </a:extLst>
          </p:cNvPr>
          <p:cNvSpPr/>
          <p:nvPr userDrawn="1"/>
        </p:nvSpPr>
        <p:spPr>
          <a:xfrm>
            <a:off x="0" y="2304"/>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rgbClr val="0E5C77"/>
          </a:solidFill>
        </p:spPr>
        <p:txBody>
          <a:bodyPr wrap="square" lIns="0" tIns="0" rIns="0" bIns="0" rtlCol="0"/>
          <a:lstStyle/>
          <a:p>
            <a:endParaRPr/>
          </a:p>
        </p:txBody>
      </p:sp>
      <p:grpSp>
        <p:nvGrpSpPr>
          <p:cNvPr id="6" name="object 41">
            <a:extLst>
              <a:ext uri="{FF2B5EF4-FFF2-40B4-BE49-F238E27FC236}">
                <a16:creationId xmlns:a16="http://schemas.microsoft.com/office/drawing/2014/main" id="{1F265747-21F4-F8D5-7000-0C7551B15B3B}"/>
              </a:ext>
            </a:extLst>
          </p:cNvPr>
          <p:cNvGrpSpPr/>
          <p:nvPr userDrawn="1"/>
        </p:nvGrpSpPr>
        <p:grpSpPr>
          <a:xfrm>
            <a:off x="10681097" y="5820975"/>
            <a:ext cx="651156" cy="708550"/>
            <a:chOff x="5598848" y="1620229"/>
            <a:chExt cx="2190115" cy="2383155"/>
          </a:xfrm>
        </p:grpSpPr>
        <p:pic>
          <p:nvPicPr>
            <p:cNvPr id="7" name="object 42">
              <a:extLst>
                <a:ext uri="{FF2B5EF4-FFF2-40B4-BE49-F238E27FC236}">
                  <a16:creationId xmlns:a16="http://schemas.microsoft.com/office/drawing/2014/main" id="{E1D2DE1E-9BDB-B3F5-F4EF-84B8C6E76140}"/>
                </a:ext>
              </a:extLst>
            </p:cNvPr>
            <p:cNvPicPr/>
            <p:nvPr/>
          </p:nvPicPr>
          <p:blipFill>
            <a:blip r:embed="rId2" cstate="screen">
              <a:extLst>
                <a:ext uri="{28A0092B-C50C-407E-A947-70E740481C1C}">
                  <a14:useLocalDpi xmlns:a14="http://schemas.microsoft.com/office/drawing/2010/main"/>
                </a:ext>
              </a:extLst>
            </a:blip>
            <a:stretch>
              <a:fillRect/>
            </a:stretch>
          </p:blipFill>
          <p:spPr>
            <a:xfrm>
              <a:off x="7161630" y="1899091"/>
              <a:ext cx="113817" cy="115671"/>
            </a:xfrm>
            <a:prstGeom prst="rect">
              <a:avLst/>
            </a:prstGeom>
          </p:spPr>
        </p:pic>
        <p:pic>
          <p:nvPicPr>
            <p:cNvPr id="8" name="object 43">
              <a:extLst>
                <a:ext uri="{FF2B5EF4-FFF2-40B4-BE49-F238E27FC236}">
                  <a16:creationId xmlns:a16="http://schemas.microsoft.com/office/drawing/2014/main" id="{5D372F6C-7566-B498-043D-AF7E960D8B59}"/>
                </a:ext>
              </a:extLst>
            </p:cNvPr>
            <p:cNvPicPr/>
            <p:nvPr/>
          </p:nvPicPr>
          <p:blipFill>
            <a:blip r:embed="rId3" cstate="screen">
              <a:extLst>
                <a:ext uri="{28A0092B-C50C-407E-A947-70E740481C1C}">
                  <a14:useLocalDpi xmlns:a14="http://schemas.microsoft.com/office/drawing/2010/main"/>
                </a:ext>
              </a:extLst>
            </a:blip>
            <a:stretch>
              <a:fillRect/>
            </a:stretch>
          </p:blipFill>
          <p:spPr>
            <a:xfrm>
              <a:off x="5598848" y="1620229"/>
              <a:ext cx="2189904" cy="2382902"/>
            </a:xfrm>
            <a:prstGeom prst="rect">
              <a:avLst/>
            </a:prstGeom>
          </p:spPr>
        </p:pic>
        <p:pic>
          <p:nvPicPr>
            <p:cNvPr id="9" name="object 44">
              <a:extLst>
                <a:ext uri="{FF2B5EF4-FFF2-40B4-BE49-F238E27FC236}">
                  <a16:creationId xmlns:a16="http://schemas.microsoft.com/office/drawing/2014/main" id="{1E0FB701-E23F-08F2-0FF8-429E562EFBA0}"/>
                </a:ext>
              </a:extLst>
            </p:cNvPr>
            <p:cNvPicPr/>
            <p:nvPr/>
          </p:nvPicPr>
          <p:blipFill>
            <a:blip r:embed="rId4" cstate="screen">
              <a:extLst>
                <a:ext uri="{28A0092B-C50C-407E-A947-70E740481C1C}">
                  <a14:useLocalDpi xmlns:a14="http://schemas.microsoft.com/office/drawing/2010/main"/>
                </a:ext>
              </a:extLst>
            </a:blip>
            <a:stretch>
              <a:fillRect/>
            </a:stretch>
          </p:blipFill>
          <p:spPr>
            <a:xfrm>
              <a:off x="6871611" y="1669224"/>
              <a:ext cx="175945" cy="178803"/>
            </a:xfrm>
            <a:prstGeom prst="rect">
              <a:avLst/>
            </a:prstGeom>
          </p:spPr>
        </p:pic>
      </p:grpSp>
      <p:sp>
        <p:nvSpPr>
          <p:cNvPr id="10" name="bg object 22">
            <a:extLst>
              <a:ext uri="{FF2B5EF4-FFF2-40B4-BE49-F238E27FC236}">
                <a16:creationId xmlns:a16="http://schemas.microsoft.com/office/drawing/2014/main" id="{E49E1922-67A9-AF82-FCD4-D491460A739C}"/>
              </a:ext>
            </a:extLst>
          </p:cNvPr>
          <p:cNvSpPr/>
          <p:nvPr userDrawn="1"/>
        </p:nvSpPr>
        <p:spPr>
          <a:xfrm>
            <a:off x="7798070" y="0"/>
            <a:ext cx="4398117"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00AFFF">
              <a:alpha val="25000"/>
            </a:srgbClr>
          </a:solidFill>
        </p:spPr>
        <p:txBody>
          <a:bodyPr wrap="square" lIns="0" tIns="0" rIns="0" bIns="0" rtlCol="0"/>
          <a:lstStyle/>
          <a:p>
            <a:endParaRPr/>
          </a:p>
        </p:txBody>
      </p:sp>
      <p:grpSp>
        <p:nvGrpSpPr>
          <p:cNvPr id="11" name="Group 10">
            <a:extLst>
              <a:ext uri="{FF2B5EF4-FFF2-40B4-BE49-F238E27FC236}">
                <a16:creationId xmlns:a16="http://schemas.microsoft.com/office/drawing/2014/main" id="{01179DA6-2F44-5B6F-989D-DAE932BB98EB}"/>
              </a:ext>
            </a:extLst>
          </p:cNvPr>
          <p:cNvGrpSpPr/>
          <p:nvPr userDrawn="1"/>
        </p:nvGrpSpPr>
        <p:grpSpPr>
          <a:xfrm>
            <a:off x="0" y="4184585"/>
            <a:ext cx="2767043" cy="2671139"/>
            <a:chOff x="0" y="4184585"/>
            <a:chExt cx="2767043" cy="2671139"/>
          </a:xfrm>
        </p:grpSpPr>
        <p:sp>
          <p:nvSpPr>
            <p:cNvPr id="12" name="bg object 23">
              <a:extLst>
                <a:ext uri="{FF2B5EF4-FFF2-40B4-BE49-F238E27FC236}">
                  <a16:creationId xmlns:a16="http://schemas.microsoft.com/office/drawing/2014/main" id="{012FF536-9F0D-1AF8-B975-16A4030FE206}"/>
                </a:ext>
              </a:extLst>
            </p:cNvPr>
            <p:cNvSpPr/>
            <p:nvPr/>
          </p:nvSpPr>
          <p:spPr>
            <a:xfrm>
              <a:off x="112905" y="6434855"/>
              <a:ext cx="625748" cy="229752"/>
            </a:xfrm>
            <a:custGeom>
              <a:avLst/>
              <a:gdLst/>
              <a:ahLst/>
              <a:cxnLst/>
              <a:rect l="l" t="t" r="r" b="b"/>
              <a:pathLst>
                <a:path w="688975" h="253365">
                  <a:moveTo>
                    <a:pt x="562178" y="0"/>
                  </a:moveTo>
                  <a:lnTo>
                    <a:pt x="126657" y="0"/>
                  </a:lnTo>
                  <a:lnTo>
                    <a:pt x="77340" y="9955"/>
                  </a:lnTo>
                  <a:lnTo>
                    <a:pt x="37082" y="37104"/>
                  </a:lnTo>
                  <a:lnTo>
                    <a:pt x="9947" y="77372"/>
                  </a:lnTo>
                  <a:lnTo>
                    <a:pt x="0" y="126682"/>
                  </a:lnTo>
                  <a:lnTo>
                    <a:pt x="9947" y="175992"/>
                  </a:lnTo>
                  <a:lnTo>
                    <a:pt x="37082" y="216260"/>
                  </a:lnTo>
                  <a:lnTo>
                    <a:pt x="77340" y="243409"/>
                  </a:lnTo>
                  <a:lnTo>
                    <a:pt x="126657" y="253365"/>
                  </a:lnTo>
                  <a:lnTo>
                    <a:pt x="562178" y="253365"/>
                  </a:lnTo>
                  <a:lnTo>
                    <a:pt x="611495" y="243409"/>
                  </a:lnTo>
                  <a:lnTo>
                    <a:pt x="651752" y="216260"/>
                  </a:lnTo>
                  <a:lnTo>
                    <a:pt x="678887" y="175992"/>
                  </a:lnTo>
                  <a:lnTo>
                    <a:pt x="688835" y="126682"/>
                  </a:lnTo>
                  <a:lnTo>
                    <a:pt x="678887" y="77372"/>
                  </a:lnTo>
                  <a:lnTo>
                    <a:pt x="651752" y="37104"/>
                  </a:lnTo>
                  <a:lnTo>
                    <a:pt x="611495" y="9955"/>
                  </a:lnTo>
                  <a:lnTo>
                    <a:pt x="562178" y="0"/>
                  </a:lnTo>
                  <a:close/>
                </a:path>
              </a:pathLst>
            </a:custGeom>
            <a:solidFill>
              <a:srgbClr val="00AFFF">
                <a:alpha val="25000"/>
              </a:srgbClr>
            </a:solidFill>
          </p:spPr>
          <p:txBody>
            <a:bodyPr wrap="square" lIns="0" tIns="0" rIns="0" bIns="0" rtlCol="0"/>
            <a:lstStyle/>
            <a:p>
              <a:endParaRPr/>
            </a:p>
          </p:txBody>
        </p:sp>
        <p:sp>
          <p:nvSpPr>
            <p:cNvPr id="13" name="bg object 24">
              <a:extLst>
                <a:ext uri="{FF2B5EF4-FFF2-40B4-BE49-F238E27FC236}">
                  <a16:creationId xmlns:a16="http://schemas.microsoft.com/office/drawing/2014/main" id="{DC9193E7-CBF6-B6CC-E025-5DABC39F5ECA}"/>
                </a:ext>
              </a:extLst>
            </p:cNvPr>
            <p:cNvSpPr/>
            <p:nvPr/>
          </p:nvSpPr>
          <p:spPr>
            <a:xfrm>
              <a:off x="859747" y="5805431"/>
              <a:ext cx="827026" cy="1050293"/>
            </a:xfrm>
            <a:custGeom>
              <a:avLst/>
              <a:gdLst/>
              <a:ahLst/>
              <a:cxnLst/>
              <a:rect l="l" t="t" r="r" b="b"/>
              <a:pathLst>
                <a:path w="910589" h="1158240">
                  <a:moveTo>
                    <a:pt x="291990" y="0"/>
                  </a:moveTo>
                  <a:lnTo>
                    <a:pt x="246330" y="10089"/>
                  </a:lnTo>
                  <a:lnTo>
                    <a:pt x="204131" y="31774"/>
                  </a:lnTo>
                  <a:lnTo>
                    <a:pt x="167817" y="64816"/>
                  </a:lnTo>
                  <a:lnTo>
                    <a:pt x="141493" y="106257"/>
                  </a:lnTo>
                  <a:lnTo>
                    <a:pt x="127449" y="151637"/>
                  </a:lnTo>
                  <a:lnTo>
                    <a:pt x="125461" y="198494"/>
                  </a:lnTo>
                  <a:lnTo>
                    <a:pt x="135309" y="244368"/>
                  </a:lnTo>
                  <a:lnTo>
                    <a:pt x="156770" y="286798"/>
                  </a:lnTo>
                  <a:lnTo>
                    <a:pt x="189623" y="323324"/>
                  </a:lnTo>
                  <a:lnTo>
                    <a:pt x="197954" y="330740"/>
                  </a:lnTo>
                  <a:lnTo>
                    <a:pt x="215065" y="347032"/>
                  </a:lnTo>
                  <a:lnTo>
                    <a:pt x="269445" y="405507"/>
                  </a:lnTo>
                  <a:lnTo>
                    <a:pt x="303623" y="447320"/>
                  </a:lnTo>
                  <a:lnTo>
                    <a:pt x="340399" y="497272"/>
                  </a:lnTo>
                  <a:lnTo>
                    <a:pt x="378225" y="555177"/>
                  </a:lnTo>
                  <a:lnTo>
                    <a:pt x="415557" y="620853"/>
                  </a:lnTo>
                  <a:lnTo>
                    <a:pt x="450850" y="694113"/>
                  </a:lnTo>
                  <a:lnTo>
                    <a:pt x="126657" y="694113"/>
                  </a:lnTo>
                  <a:lnTo>
                    <a:pt x="77340" y="704069"/>
                  </a:lnTo>
                  <a:lnTo>
                    <a:pt x="37082" y="731218"/>
                  </a:lnTo>
                  <a:lnTo>
                    <a:pt x="9947" y="771485"/>
                  </a:lnTo>
                  <a:lnTo>
                    <a:pt x="0" y="820796"/>
                  </a:lnTo>
                  <a:lnTo>
                    <a:pt x="9947" y="870106"/>
                  </a:lnTo>
                  <a:lnTo>
                    <a:pt x="37082" y="910374"/>
                  </a:lnTo>
                  <a:lnTo>
                    <a:pt x="77340" y="937523"/>
                  </a:lnTo>
                  <a:lnTo>
                    <a:pt x="126657" y="947478"/>
                  </a:lnTo>
                  <a:lnTo>
                    <a:pt x="527037" y="947478"/>
                  </a:lnTo>
                  <a:lnTo>
                    <a:pt x="534042" y="994520"/>
                  </a:lnTo>
                  <a:lnTo>
                    <a:pt x="539062" y="1043080"/>
                  </a:lnTo>
                  <a:lnTo>
                    <a:pt x="541939" y="1093149"/>
                  </a:lnTo>
                  <a:lnTo>
                    <a:pt x="542511" y="1144718"/>
                  </a:lnTo>
                  <a:lnTo>
                    <a:pt x="542041" y="1157905"/>
                  </a:lnTo>
                  <a:lnTo>
                    <a:pt x="910242" y="1157905"/>
                  </a:lnTo>
                  <a:lnTo>
                    <a:pt x="909792" y="1082442"/>
                  </a:lnTo>
                  <a:lnTo>
                    <a:pt x="905768" y="1011691"/>
                  </a:lnTo>
                  <a:lnTo>
                    <a:pt x="898533" y="943192"/>
                  </a:lnTo>
                  <a:lnTo>
                    <a:pt x="888342" y="876971"/>
                  </a:lnTo>
                  <a:lnTo>
                    <a:pt x="875454" y="813056"/>
                  </a:lnTo>
                  <a:lnTo>
                    <a:pt x="860125" y="751473"/>
                  </a:lnTo>
                  <a:lnTo>
                    <a:pt x="842612" y="692250"/>
                  </a:lnTo>
                  <a:lnTo>
                    <a:pt x="823173" y="635413"/>
                  </a:lnTo>
                  <a:lnTo>
                    <a:pt x="802063" y="580991"/>
                  </a:lnTo>
                  <a:lnTo>
                    <a:pt x="779541" y="529010"/>
                  </a:lnTo>
                  <a:lnTo>
                    <a:pt x="755862" y="479497"/>
                  </a:lnTo>
                  <a:lnTo>
                    <a:pt x="731285" y="432480"/>
                  </a:lnTo>
                  <a:lnTo>
                    <a:pt x="706066" y="387985"/>
                  </a:lnTo>
                  <a:lnTo>
                    <a:pt x="680461" y="346039"/>
                  </a:lnTo>
                  <a:lnTo>
                    <a:pt x="654729" y="306670"/>
                  </a:lnTo>
                  <a:lnTo>
                    <a:pt x="629126" y="269906"/>
                  </a:lnTo>
                  <a:lnTo>
                    <a:pt x="603908" y="235772"/>
                  </a:lnTo>
                  <a:lnTo>
                    <a:pt x="579334" y="204296"/>
                  </a:lnTo>
                  <a:lnTo>
                    <a:pt x="533142" y="149427"/>
                  </a:lnTo>
                  <a:lnTo>
                    <a:pt x="492605" y="105516"/>
                  </a:lnTo>
                  <a:lnTo>
                    <a:pt x="459780" y="72781"/>
                  </a:lnTo>
                  <a:lnTo>
                    <a:pt x="425488" y="41702"/>
                  </a:lnTo>
                  <a:lnTo>
                    <a:pt x="383993" y="15566"/>
                  </a:lnTo>
                  <a:lnTo>
                    <a:pt x="338686" y="1745"/>
                  </a:lnTo>
                  <a:lnTo>
                    <a:pt x="291990" y="0"/>
                  </a:lnTo>
                  <a:close/>
                </a:path>
              </a:pathLst>
            </a:custGeom>
            <a:solidFill>
              <a:srgbClr val="00AFFF">
                <a:alpha val="25000"/>
              </a:srgbClr>
            </a:solidFill>
          </p:spPr>
          <p:txBody>
            <a:bodyPr wrap="square" lIns="0" tIns="0" rIns="0" bIns="0" rtlCol="0"/>
            <a:lstStyle/>
            <a:p>
              <a:endParaRPr/>
            </a:p>
          </p:txBody>
        </p:sp>
        <p:sp>
          <p:nvSpPr>
            <p:cNvPr id="14" name="bg object 25">
              <a:extLst>
                <a:ext uri="{FF2B5EF4-FFF2-40B4-BE49-F238E27FC236}">
                  <a16:creationId xmlns:a16="http://schemas.microsoft.com/office/drawing/2014/main" id="{C1499BA4-E8C7-3B13-EB73-D7E5A024F6F1}"/>
                </a:ext>
              </a:extLst>
            </p:cNvPr>
            <p:cNvSpPr/>
            <p:nvPr/>
          </p:nvSpPr>
          <p:spPr>
            <a:xfrm>
              <a:off x="465830" y="5649760"/>
              <a:ext cx="347766"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0AFFF">
                <a:alpha val="25000"/>
              </a:srgbClr>
            </a:solidFill>
          </p:spPr>
          <p:txBody>
            <a:bodyPr wrap="square" lIns="0" tIns="0" rIns="0" bIns="0" rtlCol="0"/>
            <a:lstStyle/>
            <a:p>
              <a:endParaRPr/>
            </a:p>
          </p:txBody>
        </p:sp>
        <p:sp>
          <p:nvSpPr>
            <p:cNvPr id="15" name="bg object 26">
              <a:extLst>
                <a:ext uri="{FF2B5EF4-FFF2-40B4-BE49-F238E27FC236}">
                  <a16:creationId xmlns:a16="http://schemas.microsoft.com/office/drawing/2014/main" id="{BAF2F270-F520-5256-1A13-88753B966785}"/>
                </a:ext>
              </a:extLst>
            </p:cNvPr>
            <p:cNvSpPr/>
            <p:nvPr/>
          </p:nvSpPr>
          <p:spPr>
            <a:xfrm>
              <a:off x="1538145" y="5485645"/>
              <a:ext cx="347766"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09"/>
                  </a:lnTo>
                  <a:lnTo>
                    <a:pt x="377346" y="149756"/>
                  </a:lnTo>
                  <a:lnTo>
                    <a:pt x="362961" y="108857"/>
                  </a:lnTo>
                  <a:lnTo>
                    <a:pt x="340390" y="72778"/>
                  </a:lnTo>
                  <a:lnTo>
                    <a:pt x="310779" y="42687"/>
                  </a:lnTo>
                  <a:lnTo>
                    <a:pt x="275279" y="19749"/>
                  </a:lnTo>
                  <a:lnTo>
                    <a:pt x="235035" y="5131"/>
                  </a:lnTo>
                  <a:lnTo>
                    <a:pt x="191198" y="0"/>
                  </a:lnTo>
                  <a:close/>
                </a:path>
              </a:pathLst>
            </a:custGeom>
            <a:solidFill>
              <a:srgbClr val="00AFFF">
                <a:alpha val="25000"/>
              </a:srgbClr>
            </a:solidFill>
          </p:spPr>
          <p:txBody>
            <a:bodyPr wrap="square" lIns="0" tIns="0" rIns="0" bIns="0" rtlCol="0"/>
            <a:lstStyle/>
            <a:p>
              <a:endParaRPr/>
            </a:p>
          </p:txBody>
        </p:sp>
        <p:sp>
          <p:nvSpPr>
            <p:cNvPr id="16" name="bg object 27">
              <a:extLst>
                <a:ext uri="{FF2B5EF4-FFF2-40B4-BE49-F238E27FC236}">
                  <a16:creationId xmlns:a16="http://schemas.microsoft.com/office/drawing/2014/main" id="{8680BA9C-5F31-C21D-A980-22CC149FCB08}"/>
                </a:ext>
              </a:extLst>
            </p:cNvPr>
            <p:cNvSpPr/>
            <p:nvPr/>
          </p:nvSpPr>
          <p:spPr>
            <a:xfrm>
              <a:off x="1413231" y="4884901"/>
              <a:ext cx="347766"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9" y="383488"/>
                  </a:lnTo>
                  <a:lnTo>
                    <a:pt x="275284" y="368870"/>
                  </a:lnTo>
                  <a:lnTo>
                    <a:pt x="310785" y="345932"/>
                  </a:lnTo>
                  <a:lnTo>
                    <a:pt x="340394" y="315841"/>
                  </a:lnTo>
                  <a:lnTo>
                    <a:pt x="362964" y="279762"/>
                  </a:lnTo>
                  <a:lnTo>
                    <a:pt x="377347" y="238863"/>
                  </a:lnTo>
                  <a:lnTo>
                    <a:pt x="382397" y="194310"/>
                  </a:lnTo>
                  <a:lnTo>
                    <a:pt x="377347" y="149756"/>
                  </a:lnTo>
                  <a:lnTo>
                    <a:pt x="362964" y="108857"/>
                  </a:lnTo>
                  <a:lnTo>
                    <a:pt x="340394" y="72778"/>
                  </a:lnTo>
                  <a:lnTo>
                    <a:pt x="310785" y="42687"/>
                  </a:lnTo>
                  <a:lnTo>
                    <a:pt x="275284" y="19749"/>
                  </a:lnTo>
                  <a:lnTo>
                    <a:pt x="235039" y="5131"/>
                  </a:lnTo>
                  <a:lnTo>
                    <a:pt x="191198" y="0"/>
                  </a:lnTo>
                  <a:close/>
                </a:path>
              </a:pathLst>
            </a:custGeom>
            <a:solidFill>
              <a:srgbClr val="00AFFF">
                <a:alpha val="25000"/>
              </a:srgbClr>
            </a:solidFill>
          </p:spPr>
          <p:txBody>
            <a:bodyPr wrap="square" lIns="0" tIns="0" rIns="0" bIns="0" rtlCol="0"/>
            <a:lstStyle/>
            <a:p>
              <a:endParaRPr/>
            </a:p>
          </p:txBody>
        </p:sp>
        <p:sp>
          <p:nvSpPr>
            <p:cNvPr id="17" name="bg object 28">
              <a:extLst>
                <a:ext uri="{FF2B5EF4-FFF2-40B4-BE49-F238E27FC236}">
                  <a16:creationId xmlns:a16="http://schemas.microsoft.com/office/drawing/2014/main" id="{764DA62F-52BC-833A-C4DD-A842EB4C2F92}"/>
                </a:ext>
              </a:extLst>
            </p:cNvPr>
            <p:cNvSpPr/>
            <p:nvPr/>
          </p:nvSpPr>
          <p:spPr>
            <a:xfrm>
              <a:off x="745586" y="5027755"/>
              <a:ext cx="416397" cy="422651"/>
            </a:xfrm>
            <a:custGeom>
              <a:avLst/>
              <a:gdLst/>
              <a:ahLst/>
              <a:cxnLst/>
              <a:rect l="l" t="t" r="r" b="b"/>
              <a:pathLst>
                <a:path w="458469" h="466089">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0AFFF">
                <a:alpha val="25000"/>
              </a:srgbClr>
            </a:solidFill>
          </p:spPr>
          <p:txBody>
            <a:bodyPr wrap="square" lIns="0" tIns="0" rIns="0" bIns="0" rtlCol="0"/>
            <a:lstStyle/>
            <a:p>
              <a:endParaRPr/>
            </a:p>
          </p:txBody>
        </p:sp>
        <p:sp>
          <p:nvSpPr>
            <p:cNvPr id="18" name="bg object 29">
              <a:extLst>
                <a:ext uri="{FF2B5EF4-FFF2-40B4-BE49-F238E27FC236}">
                  <a16:creationId xmlns:a16="http://schemas.microsoft.com/office/drawing/2014/main" id="{3E3A813A-BC09-90A1-0126-A506AD1F20D3}"/>
                </a:ext>
              </a:extLst>
            </p:cNvPr>
            <p:cNvSpPr/>
            <p:nvPr/>
          </p:nvSpPr>
          <p:spPr>
            <a:xfrm>
              <a:off x="2123992" y="5971316"/>
              <a:ext cx="643051" cy="652403"/>
            </a:xfrm>
            <a:custGeom>
              <a:avLst/>
              <a:gdLst/>
              <a:ahLst/>
              <a:cxnLst/>
              <a:rect l="l" t="t" r="r" b="b"/>
              <a:pathLst>
                <a:path w="708025" h="719454">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3230" y="408453"/>
                  </a:lnTo>
                  <a:lnTo>
                    <a:pt x="12641" y="455260"/>
                  </a:lnTo>
                  <a:lnTo>
                    <a:pt x="27811" y="499643"/>
                  </a:lnTo>
                  <a:lnTo>
                    <a:pt x="48317" y="541173"/>
                  </a:lnTo>
                  <a:lnTo>
                    <a:pt x="73739" y="579422"/>
                  </a:lnTo>
                  <a:lnTo>
                    <a:pt x="103654" y="613962"/>
                  </a:lnTo>
                  <a:lnTo>
                    <a:pt x="137641" y="644364"/>
                  </a:lnTo>
                  <a:lnTo>
                    <a:pt x="175278" y="670199"/>
                  </a:lnTo>
                  <a:lnTo>
                    <a:pt x="216144" y="691039"/>
                  </a:lnTo>
                  <a:lnTo>
                    <a:pt x="259817" y="706455"/>
                  </a:lnTo>
                  <a:lnTo>
                    <a:pt x="305876" y="716019"/>
                  </a:lnTo>
                  <a:lnTo>
                    <a:pt x="353898" y="719302"/>
                  </a:lnTo>
                  <a:lnTo>
                    <a:pt x="401920" y="716019"/>
                  </a:lnTo>
                  <a:lnTo>
                    <a:pt x="447978" y="706455"/>
                  </a:lnTo>
                  <a:lnTo>
                    <a:pt x="491651" y="691039"/>
                  </a:lnTo>
                  <a:lnTo>
                    <a:pt x="532517" y="670199"/>
                  </a:lnTo>
                  <a:lnTo>
                    <a:pt x="570155" y="644364"/>
                  </a:lnTo>
                  <a:lnTo>
                    <a:pt x="604142" y="613962"/>
                  </a:lnTo>
                  <a:lnTo>
                    <a:pt x="634057" y="579422"/>
                  </a:lnTo>
                  <a:lnTo>
                    <a:pt x="659479" y="541173"/>
                  </a:lnTo>
                  <a:lnTo>
                    <a:pt x="679985" y="499643"/>
                  </a:lnTo>
                  <a:lnTo>
                    <a:pt x="695154" y="455260"/>
                  </a:lnTo>
                  <a:lnTo>
                    <a:pt x="704565" y="408453"/>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0AFFF">
                <a:alpha val="25000"/>
              </a:srgbClr>
            </a:solidFill>
          </p:spPr>
          <p:txBody>
            <a:bodyPr wrap="square" lIns="0" tIns="0" rIns="0" bIns="0" rtlCol="0"/>
            <a:lstStyle/>
            <a:p>
              <a:endParaRPr/>
            </a:p>
          </p:txBody>
        </p:sp>
        <p:sp>
          <p:nvSpPr>
            <p:cNvPr id="19" name="bg object 30">
              <a:extLst>
                <a:ext uri="{FF2B5EF4-FFF2-40B4-BE49-F238E27FC236}">
                  <a16:creationId xmlns:a16="http://schemas.microsoft.com/office/drawing/2014/main" id="{D80260F0-006F-80ED-A187-F278F9CDEA7B}"/>
                </a:ext>
              </a:extLst>
            </p:cNvPr>
            <p:cNvSpPr/>
            <p:nvPr/>
          </p:nvSpPr>
          <p:spPr>
            <a:xfrm>
              <a:off x="528270" y="4184585"/>
              <a:ext cx="536933"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5"/>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5"/>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0AFFF">
                <a:alpha val="25000"/>
              </a:srgbClr>
            </a:solidFill>
          </p:spPr>
          <p:txBody>
            <a:bodyPr wrap="square" lIns="0" tIns="0" rIns="0" bIns="0" rtlCol="0"/>
            <a:lstStyle/>
            <a:p>
              <a:endParaRPr/>
            </a:p>
          </p:txBody>
        </p:sp>
        <p:sp>
          <p:nvSpPr>
            <p:cNvPr id="20" name="bg object 31">
              <a:extLst>
                <a:ext uri="{FF2B5EF4-FFF2-40B4-BE49-F238E27FC236}">
                  <a16:creationId xmlns:a16="http://schemas.microsoft.com/office/drawing/2014/main" id="{E23A1099-90BC-41AF-13CD-F62E1BE0DB67}"/>
                </a:ext>
              </a:extLst>
            </p:cNvPr>
            <p:cNvSpPr/>
            <p:nvPr/>
          </p:nvSpPr>
          <p:spPr>
            <a:xfrm>
              <a:off x="0" y="4190048"/>
              <a:ext cx="326428" cy="1775824"/>
            </a:xfrm>
            <a:custGeom>
              <a:avLst/>
              <a:gdLst/>
              <a:ahLst/>
              <a:cxnLst/>
              <a:rect l="l" t="t" r="r" b="b"/>
              <a:pathLst>
                <a:path w="359410" h="1958340">
                  <a:moveTo>
                    <a:pt x="0" y="0"/>
                  </a:moveTo>
                  <a:lnTo>
                    <a:pt x="0" y="1957935"/>
                  </a:lnTo>
                  <a:lnTo>
                    <a:pt x="27343" y="1918542"/>
                  </a:lnTo>
                  <a:lnTo>
                    <a:pt x="53873" y="1878921"/>
                  </a:lnTo>
                  <a:lnTo>
                    <a:pt x="79503" y="1839152"/>
                  </a:lnTo>
                  <a:lnTo>
                    <a:pt x="104202" y="1799230"/>
                  </a:lnTo>
                  <a:lnTo>
                    <a:pt x="127941" y="1759153"/>
                  </a:lnTo>
                  <a:lnTo>
                    <a:pt x="150691" y="1718918"/>
                  </a:lnTo>
                  <a:lnTo>
                    <a:pt x="172420" y="1678522"/>
                  </a:lnTo>
                  <a:lnTo>
                    <a:pt x="193101" y="1637961"/>
                  </a:lnTo>
                  <a:lnTo>
                    <a:pt x="212701" y="1597233"/>
                  </a:lnTo>
                  <a:lnTo>
                    <a:pt x="231193" y="1556334"/>
                  </a:lnTo>
                  <a:lnTo>
                    <a:pt x="248546" y="1515262"/>
                  </a:lnTo>
                  <a:lnTo>
                    <a:pt x="264730" y="1474013"/>
                  </a:lnTo>
                  <a:lnTo>
                    <a:pt x="279716" y="1432583"/>
                  </a:lnTo>
                  <a:lnTo>
                    <a:pt x="293473" y="1390971"/>
                  </a:lnTo>
                  <a:lnTo>
                    <a:pt x="305972" y="1349173"/>
                  </a:lnTo>
                  <a:lnTo>
                    <a:pt x="317182" y="1307186"/>
                  </a:lnTo>
                  <a:lnTo>
                    <a:pt x="327075" y="1265006"/>
                  </a:lnTo>
                  <a:lnTo>
                    <a:pt x="335620" y="1222631"/>
                  </a:lnTo>
                  <a:lnTo>
                    <a:pt x="342788" y="1180057"/>
                  </a:lnTo>
                  <a:lnTo>
                    <a:pt x="348549" y="1137282"/>
                  </a:lnTo>
                  <a:lnTo>
                    <a:pt x="355702" y="1059942"/>
                  </a:lnTo>
                  <a:lnTo>
                    <a:pt x="358873" y="984771"/>
                  </a:lnTo>
                  <a:lnTo>
                    <a:pt x="358318" y="911798"/>
                  </a:lnTo>
                  <a:lnTo>
                    <a:pt x="354295" y="841048"/>
                  </a:lnTo>
                  <a:lnTo>
                    <a:pt x="347060" y="772550"/>
                  </a:lnTo>
                  <a:lnTo>
                    <a:pt x="336870" y="706330"/>
                  </a:lnTo>
                  <a:lnTo>
                    <a:pt x="323983" y="642415"/>
                  </a:lnTo>
                  <a:lnTo>
                    <a:pt x="308655" y="580833"/>
                  </a:lnTo>
                  <a:lnTo>
                    <a:pt x="291143" y="521610"/>
                  </a:lnTo>
                  <a:lnTo>
                    <a:pt x="271705" y="464775"/>
                  </a:lnTo>
                  <a:lnTo>
                    <a:pt x="250596" y="410353"/>
                  </a:lnTo>
                  <a:lnTo>
                    <a:pt x="228075" y="358372"/>
                  </a:lnTo>
                  <a:lnTo>
                    <a:pt x="204398" y="308860"/>
                  </a:lnTo>
                  <a:lnTo>
                    <a:pt x="179822" y="261843"/>
                  </a:lnTo>
                  <a:lnTo>
                    <a:pt x="154604" y="217348"/>
                  </a:lnTo>
                  <a:lnTo>
                    <a:pt x="129001" y="175403"/>
                  </a:lnTo>
                  <a:lnTo>
                    <a:pt x="103270" y="136034"/>
                  </a:lnTo>
                  <a:lnTo>
                    <a:pt x="77668" y="99270"/>
                  </a:lnTo>
                  <a:lnTo>
                    <a:pt x="52451" y="65136"/>
                  </a:lnTo>
                  <a:lnTo>
                    <a:pt x="27878" y="33660"/>
                  </a:lnTo>
                  <a:lnTo>
                    <a:pt x="0" y="0"/>
                  </a:lnTo>
                  <a:close/>
                </a:path>
              </a:pathLst>
            </a:custGeom>
            <a:solidFill>
              <a:srgbClr val="00AFFF">
                <a:alpha val="25000"/>
              </a:srgbClr>
            </a:solidFill>
          </p:spPr>
          <p:txBody>
            <a:bodyPr wrap="square" lIns="0" tIns="0" rIns="0" bIns="0" rtlCol="0"/>
            <a:lstStyle/>
            <a:p>
              <a:endParaRPr/>
            </a:p>
          </p:txBody>
        </p:sp>
      </p:grpSp>
      <p:sp>
        <p:nvSpPr>
          <p:cNvPr id="5" name="Footer Placeholder 4">
            <a:extLst>
              <a:ext uri="{FF2B5EF4-FFF2-40B4-BE49-F238E27FC236}">
                <a16:creationId xmlns:a16="http://schemas.microsoft.com/office/drawing/2014/main" id="{2D70901D-0772-6483-D106-1C6C5F3B0F1C}"/>
              </a:ext>
            </a:extLst>
          </p:cNvPr>
          <p:cNvSpPr>
            <a:spLocks noGrp="1"/>
          </p:cNvSpPr>
          <p:nvPr>
            <p:ph type="ftr" sz="quarter" idx="11"/>
          </p:nvPr>
        </p:nvSpPr>
        <p:spPr>
          <a:xfrm>
            <a:off x="777696" y="6114954"/>
            <a:ext cx="8878211" cy="365125"/>
          </a:xfrm>
          <a:prstGeom prst="rect">
            <a:avLst/>
          </a:prstGeom>
        </p:spPr>
        <p:txBody>
          <a:bodyPr/>
          <a:lstStyle>
            <a:lvl1pPr>
              <a:defRPr>
                <a:solidFill>
                  <a:schemeClr val="tx2"/>
                </a:solidFill>
              </a:defRPr>
            </a:lvl1pPr>
          </a:lstStyle>
          <a:p>
            <a:endParaRPr lang="en-GB" dirty="0"/>
          </a:p>
        </p:txBody>
      </p:sp>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a:xfrm>
            <a:off x="738653" y="365125"/>
            <a:ext cx="8547587" cy="1325563"/>
          </a:xfrm>
        </p:spPr>
        <p:txBody>
          <a:bodyPr>
            <a:normAutofit/>
          </a:bodyPr>
          <a:lstStyle>
            <a:lvl1pPr>
              <a:defRPr sz="4400">
                <a:solidFill>
                  <a:schemeClr val="bg2"/>
                </a:solidFill>
              </a:defRPr>
            </a:lvl1pPr>
          </a:lstStyle>
          <a:p>
            <a:r>
              <a:rPr lang="en-GB"/>
              <a:t>Click to edit Master title style</a:t>
            </a:r>
            <a:endParaRPr lang="en-GB" dirty="0"/>
          </a:p>
        </p:txBody>
      </p:sp>
      <p:pic>
        <p:nvPicPr>
          <p:cNvPr id="22" name="Picture 21" descr="A picture containing text&#10;&#10;Description automatically generated">
            <a:extLst>
              <a:ext uri="{FF2B5EF4-FFF2-40B4-BE49-F238E27FC236}">
                <a16:creationId xmlns:a16="http://schemas.microsoft.com/office/drawing/2014/main" id="{2FB7BBB5-8E7B-2C74-9A01-95D1F0F194B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58512" y="5755005"/>
            <a:ext cx="887325" cy="866809"/>
          </a:xfrm>
          <a:prstGeom prst="rect">
            <a:avLst/>
          </a:prstGeom>
        </p:spPr>
      </p:pic>
      <p:sp>
        <p:nvSpPr>
          <p:cNvPr id="21" name="Content Placeholder 2">
            <a:extLst>
              <a:ext uri="{FF2B5EF4-FFF2-40B4-BE49-F238E27FC236}">
                <a16:creationId xmlns:a16="http://schemas.microsoft.com/office/drawing/2014/main" id="{8EC3E5FD-9CD6-C249-C704-5CED90A6A4B1}"/>
              </a:ext>
            </a:extLst>
          </p:cNvPr>
          <p:cNvSpPr>
            <a:spLocks noGrp="1"/>
          </p:cNvSpPr>
          <p:nvPr>
            <p:ph idx="1"/>
          </p:nvPr>
        </p:nvSpPr>
        <p:spPr>
          <a:xfrm>
            <a:off x="751840" y="1825625"/>
            <a:ext cx="8536539" cy="3772535"/>
          </a:xfrm>
          <a:prstGeom prst="rect">
            <a:avLst/>
          </a:prstGeom>
        </p:spPr>
        <p:txBody>
          <a:bodyPr/>
          <a:lstStyle>
            <a:lvl1pPr marL="342900" indent="-342900">
              <a:buClr>
                <a:schemeClr val="tx2"/>
              </a:buClr>
              <a:buFont typeface="Arial" panose="020B0604020202020204" pitchFamily="34" charset="0"/>
              <a:buChar char="•"/>
              <a:defRPr>
                <a:solidFill>
                  <a:schemeClr val="bg1"/>
                </a:solidFill>
                <a:latin typeface="Quicksand" pitchFamily="2" charset="0"/>
              </a:defRPr>
            </a:lvl1pPr>
            <a:lvl2pPr marL="684000" indent="-182563">
              <a:buClr>
                <a:schemeClr val="tx2"/>
              </a:buClr>
              <a:buFont typeface="System Font Regular"/>
              <a:buChar char="-"/>
              <a:defRPr>
                <a:solidFill>
                  <a:schemeClr val="bg1"/>
                </a:solidFill>
                <a:latin typeface="Quicksand" pitchFamily="2" charset="0"/>
              </a:defRPr>
            </a:lvl2pPr>
            <a:lvl3pPr marL="1368000" indent="-182563">
              <a:buClr>
                <a:schemeClr val="tx2"/>
              </a:buClr>
              <a:buFont typeface="Arial" panose="020B0604020202020204" pitchFamily="34" charset="0"/>
              <a:buChar char="•"/>
              <a:defRPr>
                <a:solidFill>
                  <a:schemeClr val="bg1"/>
                </a:solidFill>
                <a:latin typeface="Quicksand" pitchFamily="2" charset="0"/>
              </a:defRPr>
            </a:lvl3pPr>
            <a:lvl4pPr marL="2052000" indent="-182563">
              <a:buClr>
                <a:schemeClr val="tx2"/>
              </a:buClr>
              <a:buFont typeface="System Font Regular"/>
              <a:buChar char="-"/>
              <a:defRPr>
                <a:solidFill>
                  <a:schemeClr val="bg1"/>
                </a:solidFill>
                <a:latin typeface="Quicksand" pitchFamily="2" charset="0"/>
              </a:defRPr>
            </a:lvl4pPr>
            <a:lvl5pPr marL="2736000" indent="-182563">
              <a:buClr>
                <a:schemeClr val="tx2"/>
              </a:buClr>
              <a:buFont typeface="Arial" panose="020B0604020202020204" pitchFamily="34" charset="0"/>
              <a:buChar char="•"/>
              <a:defRPr>
                <a:solidFill>
                  <a:schemeClr val="bg1"/>
                </a:solidFill>
                <a:latin typeface="Quicksand"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8638098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2592DBB-3127-B9DA-A8ED-74612E741753}"/>
              </a:ext>
            </a:extLst>
          </p:cNvPr>
          <p:cNvSpPr>
            <a:spLocks noGrp="1"/>
          </p:cNvSpPr>
          <p:nvPr>
            <p:ph type="ftr" sz="quarter" idx="11"/>
          </p:nvPr>
        </p:nvSpPr>
        <p:spPr>
          <a:xfrm>
            <a:off x="741680" y="6311900"/>
            <a:ext cx="8900160" cy="365125"/>
          </a:xfrm>
          <a:prstGeom prst="rect">
            <a:avLst/>
          </a:prstGeom>
        </p:spPr>
        <p:txBody>
          <a:bodyPr/>
          <a:lstStyle/>
          <a:p>
            <a:endParaRPr lang="en-GB" dirty="0"/>
          </a:p>
        </p:txBody>
      </p:sp>
    </p:spTree>
    <p:extLst>
      <p:ext uri="{BB962C8B-B14F-4D97-AF65-F5344CB8AC3E}">
        <p14:creationId xmlns:p14="http://schemas.microsoft.com/office/powerpoint/2010/main" val="26811141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34000285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E480A7-32ED-4526-9D66-2E81226B6699}"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B1740-29C2-40B9-9D01-6FEB599D4026}" type="slidenum">
              <a:rPr lang="en-US" smtClean="0"/>
              <a:t>‹#›</a:t>
            </a:fld>
            <a:endParaRPr lang="en-US"/>
          </a:p>
        </p:txBody>
      </p:sp>
    </p:spTree>
    <p:extLst>
      <p:ext uri="{BB962C8B-B14F-4D97-AF65-F5344CB8AC3E}">
        <p14:creationId xmlns:p14="http://schemas.microsoft.com/office/powerpoint/2010/main" val="34246754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5" name="Rectangle 4"/>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Rectangle 5"/>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7" name="Rectangle 6"/>
          <p:cNvSpPr/>
          <p:nvPr/>
        </p:nvSpPr>
        <p:spPr>
          <a:xfrm>
            <a:off x="624418" y="1412876"/>
            <a:ext cx="10943167" cy="36513"/>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p:cNvSpPr>
            <a:spLocks noGrp="1"/>
          </p:cNvSpPr>
          <p:nvPr>
            <p:ph type="dt" sz="half" idx="10"/>
          </p:nvPr>
        </p:nvSpPr>
        <p:spPr/>
        <p:txBody>
          <a:bodyPr/>
          <a:lstStyle>
            <a:lvl1pPr>
              <a:defRPr/>
            </a:lvl1pPr>
          </a:lstStyle>
          <a:p>
            <a:fld id="{C6E480A7-32ED-4526-9D66-2E81226B6699}" type="datetimeFigureOut">
              <a:rPr lang="en-US" smtClean="0"/>
              <a:t>8/16/2023</a:t>
            </a:fld>
            <a:endParaRPr lang="en-US"/>
          </a:p>
        </p:txBody>
      </p:sp>
      <p:sp>
        <p:nvSpPr>
          <p:cNvPr id="9" name="Footer Placeholder 4"/>
          <p:cNvSpPr>
            <a:spLocks noGrp="1"/>
          </p:cNvSpPr>
          <p:nvPr>
            <p:ph type="ftr" sz="quarter" idx="11"/>
          </p:nvPr>
        </p:nvSpPr>
        <p:spPr/>
        <p:txBody>
          <a:bodyPr/>
          <a:lstStyle>
            <a:lvl1pPr>
              <a:defRPr/>
            </a:lvl1pPr>
          </a:lstStyle>
          <a:p>
            <a:endParaRPr lang="en-US"/>
          </a:p>
        </p:txBody>
      </p:sp>
      <p:sp>
        <p:nvSpPr>
          <p:cNvPr id="10" name="Slide Number Placeholder 5"/>
          <p:cNvSpPr>
            <a:spLocks noGrp="1"/>
          </p:cNvSpPr>
          <p:nvPr>
            <p:ph type="sldNum" sz="quarter" idx="12"/>
          </p:nvPr>
        </p:nvSpPr>
        <p:spPr/>
        <p:txBody>
          <a:bodyPr/>
          <a:lstStyle>
            <a:lvl1pPr>
              <a:defRPr/>
            </a:lvl1pPr>
          </a:lstStyle>
          <a:p>
            <a:fld id="{2A6B1740-29C2-40B9-9D01-6FEB599D4026}" type="slidenum">
              <a:rPr lang="en-US" smtClean="0"/>
              <a:t>‹#›</a:t>
            </a:fld>
            <a:endParaRPr lang="en-US"/>
          </a:p>
        </p:txBody>
      </p:sp>
    </p:spTree>
    <p:extLst>
      <p:ext uri="{BB962C8B-B14F-4D97-AF65-F5344CB8AC3E}">
        <p14:creationId xmlns:p14="http://schemas.microsoft.com/office/powerpoint/2010/main" val="17050584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re et contenu">
    <p:spTree>
      <p:nvGrpSpPr>
        <p:cNvPr id="1" name=""/>
        <p:cNvGrpSpPr/>
        <p:nvPr/>
      </p:nvGrpSpPr>
      <p:grpSpPr>
        <a:xfrm>
          <a:off x="0" y="0"/>
          <a:ext cx="0" cy="0"/>
          <a:chOff x="0" y="0"/>
          <a:chExt cx="0" cy="0"/>
        </a:xfrm>
      </p:grpSpPr>
      <p:grpSp>
        <p:nvGrpSpPr>
          <p:cNvPr id="4" name="Grouper 4"/>
          <p:cNvGrpSpPr>
            <a:grpSpLocks/>
          </p:cNvGrpSpPr>
          <p:nvPr/>
        </p:nvGrpSpPr>
        <p:grpSpPr bwMode="auto">
          <a:xfrm>
            <a:off x="896" y="882447"/>
            <a:ext cx="12191999" cy="127216"/>
            <a:chOff x="891" y="1433935"/>
            <a:chExt cx="19805650" cy="206338"/>
          </a:xfrm>
        </p:grpSpPr>
        <p:sp>
          <p:nvSpPr>
            <p:cNvPr id="5" name="Rectangle 4"/>
            <p:cNvSpPr/>
            <p:nvPr userDrawn="1"/>
          </p:nvSpPr>
          <p:spPr>
            <a:xfrm>
              <a:off x="891" y="1433935"/>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sp>
          <p:nvSpPr>
            <p:cNvPr id="6" name="Rectangle 5"/>
            <p:cNvSpPr/>
            <p:nvPr userDrawn="1"/>
          </p:nvSpPr>
          <p:spPr>
            <a:xfrm>
              <a:off x="891" y="1553088"/>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grpSp>
      <p:sp>
        <p:nvSpPr>
          <p:cNvPr id="3" name="Espace réservé du contenu 2"/>
          <p:cNvSpPr>
            <a:spLocks noGrp="1"/>
          </p:cNvSpPr>
          <p:nvPr>
            <p:ph idx="1"/>
          </p:nvPr>
        </p:nvSpPr>
        <p:spPr>
          <a:xfrm>
            <a:off x="391842" y="1325033"/>
            <a:ext cx="11265289" cy="4854134"/>
          </a:xfrm>
          <a:prstGeom prst="rect">
            <a:avLst/>
          </a:prstGeom>
        </p:spPr>
        <p:txBody>
          <a:bodyPr lIns="0" tIns="0" rIns="0" bIns="0"/>
          <a:lstStyle>
            <a:lvl1pPr marL="609429" indent="-321510" algn="l">
              <a:lnSpc>
                <a:spcPct val="100000"/>
              </a:lnSpc>
              <a:spcBef>
                <a:spcPts val="0"/>
              </a:spcBef>
              <a:spcAft>
                <a:spcPts val="0"/>
              </a:spcAft>
              <a:buClr>
                <a:srgbClr val="C30000"/>
              </a:buClr>
              <a:buSzPct val="100000"/>
              <a:buFont typeface="Lucida Grande"/>
              <a:buChar char="●"/>
              <a:defRPr sz="2934" b="0" i="0">
                <a:solidFill>
                  <a:srgbClr val="000000"/>
                </a:solidFill>
                <a:latin typeface="Arial Narrow"/>
                <a:cs typeface="Arial Narrow"/>
              </a:defRPr>
            </a:lvl1pPr>
            <a:lvl2pPr marL="852779" indent="-321510">
              <a:spcBef>
                <a:spcPts val="400"/>
              </a:spcBef>
              <a:buClr>
                <a:srgbClr val="C30000"/>
              </a:buClr>
              <a:buSzPct val="90000"/>
              <a:buFont typeface="Lucida Grande"/>
              <a:buChar char="●"/>
              <a:defRPr sz="2144" b="0" i="0">
                <a:solidFill>
                  <a:srgbClr val="000000"/>
                </a:solidFill>
                <a:latin typeface="Arial Narrow"/>
                <a:cs typeface="Arial Narrow"/>
              </a:defRPr>
            </a:lvl2pPr>
            <a:lvl3pPr marL="993218" indent="-280295">
              <a:spcBef>
                <a:spcPts val="400"/>
              </a:spcBef>
              <a:buClr>
                <a:srgbClr val="C30000"/>
              </a:buClr>
              <a:buSzPct val="80000"/>
              <a:buFont typeface="Lucida Grande"/>
              <a:buChar char="●"/>
              <a:defRPr sz="1749" b="0" i="0">
                <a:solidFill>
                  <a:srgbClr val="000000"/>
                </a:solidFill>
                <a:latin typeface="Arial Narrow"/>
                <a:cs typeface="Arial Narrow"/>
              </a:defRPr>
            </a:lvl3pPr>
            <a:lvl4pPr marL="698552" indent="0">
              <a:buNone/>
              <a:defRPr>
                <a:latin typeface="HelveticaNeueLT Pro 55 Roman" pitchFamily="34" charset="0"/>
              </a:defRPr>
            </a:lvl4pPr>
            <a:lvl5pPr>
              <a:defRPr>
                <a:latin typeface="HelveticaNeueLT Pro 55 Roman" pitchFamily="34" charset="0"/>
              </a:defRPr>
            </a:lvl5pPr>
          </a:lstStyle>
          <a:p>
            <a:pPr lvl="0"/>
            <a:r>
              <a:rPr lang="en-US"/>
              <a:t>Click to edit Master text styles</a:t>
            </a:r>
          </a:p>
          <a:p>
            <a:pPr lvl="1"/>
            <a:r>
              <a:rPr lang="en-US"/>
              <a:t>Second level</a:t>
            </a:r>
          </a:p>
          <a:p>
            <a:pPr lvl="2"/>
            <a:r>
              <a:rPr lang="en-US"/>
              <a:t>Third level</a:t>
            </a:r>
          </a:p>
        </p:txBody>
      </p:sp>
      <p:sp>
        <p:nvSpPr>
          <p:cNvPr id="9" name="Titre 1"/>
          <p:cNvSpPr>
            <a:spLocks noGrp="1"/>
          </p:cNvSpPr>
          <p:nvPr>
            <p:ph type="title"/>
          </p:nvPr>
        </p:nvSpPr>
        <p:spPr>
          <a:xfrm>
            <a:off x="533062" y="182407"/>
            <a:ext cx="10325173" cy="831477"/>
          </a:xfrm>
          <a:prstGeom prst="rect">
            <a:avLst/>
          </a:prstGeom>
        </p:spPr>
        <p:txBody>
          <a:bodyPr lIns="216032" tIns="108017" rIns="216032" bIns="108017"/>
          <a:lstStyle>
            <a:lvl1pPr>
              <a:spcAft>
                <a:spcPts val="1599"/>
              </a:spcAft>
              <a:defRPr sz="3442" b="0" i="0" spc="133" baseline="0">
                <a:latin typeface="Impact"/>
                <a:cs typeface="Impact"/>
              </a:defRPr>
            </a:lvl1pPr>
          </a:lstStyle>
          <a:p>
            <a:r>
              <a:rPr lang="en-US"/>
              <a:t>Click to edit Master title style</a:t>
            </a:r>
            <a:endParaRPr lang="fr-FR" dirty="0"/>
          </a:p>
        </p:txBody>
      </p:sp>
      <p:sp>
        <p:nvSpPr>
          <p:cNvPr id="12" name="Slide Number Placeholder 5"/>
          <p:cNvSpPr>
            <a:spLocks noGrp="1"/>
          </p:cNvSpPr>
          <p:nvPr>
            <p:ph type="sldNum" sz="quarter" idx="12"/>
          </p:nvPr>
        </p:nvSpPr>
        <p:spPr>
          <a:xfrm>
            <a:off x="9167065" y="6356304"/>
            <a:ext cx="2844890" cy="365521"/>
          </a:xfrm>
          <a:prstGeom prst="rect">
            <a:avLst/>
          </a:prstGeom>
        </p:spPr>
        <p:txBody>
          <a:bodyPr vert="horz" wrap="square" lIns="192911" tIns="96455" rIns="192911" bIns="96455" numCol="1" anchor="t" anchorCtr="0" compatLnSpc="1">
            <a:prstTxWarp prst="textNoShape">
              <a:avLst/>
            </a:prstTxWarp>
          </a:bodyPr>
          <a:lstStyle>
            <a:lvl1pPr eaLnBrk="1" hangingPunct="1">
              <a:defRPr smtClean="0">
                <a:solidFill>
                  <a:srgbClr val="FFFFFF"/>
                </a:solidFill>
              </a:defRPr>
            </a:lvl1pPr>
          </a:lstStyle>
          <a:p>
            <a:fld id="{2A6B1740-29C2-40B9-9D01-6FEB599D4026}" type="slidenum">
              <a:rPr lang="en-US" smtClean="0"/>
              <a:t>‹#›</a:t>
            </a:fld>
            <a:endParaRPr lang="en-US"/>
          </a:p>
        </p:txBody>
      </p:sp>
      <p:sp>
        <p:nvSpPr>
          <p:cNvPr id="13" name="Footer Placeholder 4"/>
          <p:cNvSpPr>
            <a:spLocks noGrp="1"/>
          </p:cNvSpPr>
          <p:nvPr>
            <p:ph type="ftr" sz="quarter" idx="11"/>
          </p:nvPr>
        </p:nvSpPr>
        <p:spPr>
          <a:xfrm>
            <a:off x="4165219" y="6356304"/>
            <a:ext cx="3861562" cy="365521"/>
          </a:xfrm>
          <a:prstGeom prst="rect">
            <a:avLst/>
          </a:prstGeom>
        </p:spPr>
        <p:txBody>
          <a:bodyPr lIns="192911" tIns="96455" rIns="192911" bIns="96455"/>
          <a:lstStyle>
            <a:lvl1pPr eaLnBrk="1" hangingPunct="1">
              <a:defRPr>
                <a:solidFill>
                  <a:prstClr val="black">
                    <a:tint val="75000"/>
                  </a:prstClr>
                </a:solidFill>
              </a:defRPr>
            </a:lvl1pPr>
          </a:lstStyle>
          <a:p>
            <a:endParaRPr lang="en-US"/>
          </a:p>
        </p:txBody>
      </p:sp>
    </p:spTree>
    <p:extLst>
      <p:ext uri="{BB962C8B-B14F-4D97-AF65-F5344CB8AC3E}">
        <p14:creationId xmlns:p14="http://schemas.microsoft.com/office/powerpoint/2010/main" val="200776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Date Placeholder 2"/>
          <p:cNvSpPr>
            <a:spLocks noGrp="1"/>
          </p:cNvSpPr>
          <p:nvPr>
            <p:ph type="dt" sz="half" idx="10"/>
          </p:nvPr>
        </p:nvSpPr>
        <p:spPr/>
        <p:txBody>
          <a:bodyPr/>
          <a:lstStyle/>
          <a:p>
            <a:fld id="{283339A3-750B-4343-A9BB-CEB5C0C44F8B}" type="datetimeFigureOut">
              <a:rPr lang="de-DE" smtClean="0"/>
              <a:t>16.08.2023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78613EC6-EDF0-4D66-AC8E-AF6A89E3608B}" type="slidenum">
              <a:rPr lang="de-DE" smtClean="0"/>
              <a:t>‹#›</a:t>
            </a:fld>
            <a:endParaRPr lang="de-DE"/>
          </a:p>
        </p:txBody>
      </p:sp>
    </p:spTree>
    <p:extLst>
      <p:ext uri="{BB962C8B-B14F-4D97-AF65-F5344CB8AC3E}">
        <p14:creationId xmlns:p14="http://schemas.microsoft.com/office/powerpoint/2010/main" val="2435436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p:txBody>
          <a:bodyPr/>
          <a:lstStyle/>
          <a:p>
            <a:r>
              <a:rPr lang="en-GB"/>
              <a:t>Click to edit Master title style</a:t>
            </a:r>
          </a:p>
        </p:txBody>
      </p:sp>
      <p:sp>
        <p:nvSpPr>
          <p:cNvPr id="7" name="Footer Placeholder 4">
            <a:extLst>
              <a:ext uri="{FF2B5EF4-FFF2-40B4-BE49-F238E27FC236}">
                <a16:creationId xmlns:a16="http://schemas.microsoft.com/office/drawing/2014/main" id="{58709D87-BA1C-72DE-952F-21C692F1E6B9}"/>
              </a:ext>
            </a:extLst>
          </p:cNvPr>
          <p:cNvSpPr>
            <a:spLocks noGrp="1"/>
          </p:cNvSpPr>
          <p:nvPr>
            <p:ph type="ftr" sz="quarter" idx="3"/>
          </p:nvPr>
        </p:nvSpPr>
        <p:spPr>
          <a:xfrm>
            <a:off x="751840" y="6114954"/>
            <a:ext cx="8904068" cy="365125"/>
          </a:xfrm>
          <a:prstGeom prst="rect">
            <a:avLst/>
          </a:prstGeom>
        </p:spPr>
        <p:txBody>
          <a:bodyPr/>
          <a:lstStyle>
            <a:lvl1pPr>
              <a:defRPr>
                <a:solidFill>
                  <a:schemeClr val="accent1"/>
                </a:solidFill>
              </a:defRPr>
            </a:lvl1pPr>
          </a:lstStyle>
          <a:p>
            <a:endParaRPr lang="en-GB" dirty="0"/>
          </a:p>
        </p:txBody>
      </p:sp>
      <p:sp>
        <p:nvSpPr>
          <p:cNvPr id="3" name="Content Placeholder 2">
            <a:extLst>
              <a:ext uri="{FF2B5EF4-FFF2-40B4-BE49-F238E27FC236}">
                <a16:creationId xmlns:a16="http://schemas.microsoft.com/office/drawing/2014/main" id="{7A3A9427-C886-3512-4C7D-C43D5222DEC4}"/>
              </a:ext>
            </a:extLst>
          </p:cNvPr>
          <p:cNvSpPr>
            <a:spLocks noGrp="1"/>
          </p:cNvSpPr>
          <p:nvPr>
            <p:ph idx="1"/>
          </p:nvPr>
        </p:nvSpPr>
        <p:spPr>
          <a:xfrm>
            <a:off x="751840" y="1825625"/>
            <a:ext cx="10703150" cy="3772535"/>
          </a:xfrm>
          <a:prstGeom prst="rect">
            <a:avLst/>
          </a:prstGeom>
        </p:spPr>
        <p:txBody>
          <a:bodyPr/>
          <a:lstStyle>
            <a:lvl1pPr>
              <a:defRPr>
                <a:latin typeface="Quicksand" pitchFamily="2" charset="0"/>
              </a:defRPr>
            </a:lvl1pPr>
            <a:lvl2pPr marL="182563" indent="-182563">
              <a:buClr>
                <a:schemeClr val="bg2"/>
              </a:buClr>
              <a:buFont typeface="Arial" panose="020B0604020202020204" pitchFamily="34" charset="0"/>
              <a:buChar char="•"/>
              <a:defRPr>
                <a:latin typeface="Quicksand" pitchFamily="2" charset="0"/>
              </a:defRPr>
            </a:lvl2pPr>
            <a:lvl3pPr marL="684000" indent="-182563">
              <a:buClr>
                <a:schemeClr val="bg2"/>
              </a:buClr>
              <a:buFont typeface="System Font Regular"/>
              <a:buChar char="-"/>
              <a:defRPr>
                <a:latin typeface="Quicksand" pitchFamily="2" charset="0"/>
              </a:defRPr>
            </a:lvl3pPr>
            <a:lvl4pPr marL="1368000" indent="-182563">
              <a:buClr>
                <a:schemeClr val="bg2"/>
              </a:buClr>
              <a:buFont typeface="Arial" panose="020B0604020202020204" pitchFamily="34" charset="0"/>
              <a:buChar char="•"/>
              <a:defRPr>
                <a:latin typeface="Quicksand" pitchFamily="2" charset="0"/>
              </a:defRPr>
            </a:lvl4pPr>
            <a:lvl5pPr marL="2052000" indent="-182563">
              <a:buClr>
                <a:schemeClr val="bg2"/>
              </a:buClr>
              <a:buFont typeface="System Font Regular"/>
              <a:buChar char="-"/>
              <a:defRPr>
                <a:latin typeface="Quicksand"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600425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6B5854E6-5AFC-01CC-D39F-952023040195}"/>
              </a:ext>
            </a:extLst>
          </p:cNvPr>
          <p:cNvSpPr>
            <a:spLocks noGrp="1"/>
          </p:cNvSpPr>
          <p:nvPr>
            <p:ph idx="1"/>
          </p:nvPr>
        </p:nvSpPr>
        <p:spPr>
          <a:xfrm>
            <a:off x="751840" y="1825625"/>
            <a:ext cx="10703150" cy="3772535"/>
          </a:xfrm>
          <a:prstGeom prst="rect">
            <a:avLst/>
          </a:prstGeom>
        </p:spPr>
        <p:txBody>
          <a:bodyPr/>
          <a:lstStyle>
            <a:lvl1pPr>
              <a:defRPr>
                <a:latin typeface="Quicksand" pitchFamily="2" charset="0"/>
              </a:defRPr>
            </a:lvl1pPr>
            <a:lvl2pPr marL="182563" indent="-182563">
              <a:buClr>
                <a:schemeClr val="accent1"/>
              </a:buClr>
              <a:buFont typeface="Arial" panose="020B0604020202020204" pitchFamily="34" charset="0"/>
              <a:buChar char="•"/>
              <a:defRPr>
                <a:latin typeface="Quicksand" pitchFamily="2" charset="0"/>
              </a:defRPr>
            </a:lvl2pPr>
            <a:lvl3pPr marL="684000" indent="-182563">
              <a:buClr>
                <a:schemeClr val="accent1"/>
              </a:buClr>
              <a:buFont typeface="System Font Regular"/>
              <a:buChar char="-"/>
              <a:defRPr>
                <a:latin typeface="Quicksand" pitchFamily="2" charset="0"/>
              </a:defRPr>
            </a:lvl3pPr>
            <a:lvl4pPr marL="1368000" indent="-182563">
              <a:buClr>
                <a:schemeClr val="accent1"/>
              </a:buClr>
              <a:buFont typeface="Arial" panose="020B0604020202020204" pitchFamily="34" charset="0"/>
              <a:buChar char="•"/>
              <a:defRPr>
                <a:latin typeface="Quicksand" pitchFamily="2" charset="0"/>
              </a:defRPr>
            </a:lvl4pPr>
            <a:lvl5pPr marL="2052000" indent="-182563">
              <a:buClr>
                <a:schemeClr val="accent1"/>
              </a:buClr>
              <a:buFont typeface="System Font Regular"/>
              <a:buChar char="-"/>
              <a:defRPr>
                <a:latin typeface="Quicksand"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Footer Placeholder 4">
            <a:extLst>
              <a:ext uri="{FF2B5EF4-FFF2-40B4-BE49-F238E27FC236}">
                <a16:creationId xmlns:a16="http://schemas.microsoft.com/office/drawing/2014/main" id="{D12CE7DC-3D38-24CE-2865-100D1D0D32C9}"/>
              </a:ext>
            </a:extLst>
          </p:cNvPr>
          <p:cNvSpPr>
            <a:spLocks noGrp="1"/>
          </p:cNvSpPr>
          <p:nvPr>
            <p:ph type="ftr" sz="quarter" idx="3"/>
          </p:nvPr>
        </p:nvSpPr>
        <p:spPr>
          <a:xfrm>
            <a:off x="751840" y="6114954"/>
            <a:ext cx="8904068" cy="365125"/>
          </a:xfrm>
          <a:prstGeom prst="rect">
            <a:avLst/>
          </a:prstGeom>
        </p:spPr>
        <p:txBody>
          <a:bodyPr/>
          <a:lstStyle>
            <a:lvl1pPr>
              <a:defRPr>
                <a:solidFill>
                  <a:schemeClr val="bg2"/>
                </a:solidFill>
              </a:defRPr>
            </a:lvl1pPr>
          </a:lstStyle>
          <a:p>
            <a:endParaRPr lang="en-GB" dirty="0"/>
          </a:p>
        </p:txBody>
      </p:sp>
    </p:spTree>
    <p:extLst>
      <p:ext uri="{BB962C8B-B14F-4D97-AF65-F5344CB8AC3E}">
        <p14:creationId xmlns:p14="http://schemas.microsoft.com/office/powerpoint/2010/main" val="1342530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 Dark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p:txBody>
          <a:bodyPr/>
          <a:lstStyle>
            <a:lvl1pPr>
              <a:defRPr>
                <a:solidFill>
                  <a:schemeClr val="accent3"/>
                </a:solidFill>
              </a:defRPr>
            </a:lvl1pPr>
          </a:lstStyle>
          <a:p>
            <a:r>
              <a:rPr lang="en-GB"/>
              <a:t>Click to edit Master title style</a:t>
            </a:r>
            <a:endParaRPr lang="en-GB" dirty="0"/>
          </a:p>
        </p:txBody>
      </p:sp>
      <p:sp>
        <p:nvSpPr>
          <p:cNvPr id="4" name="Footer Placeholder 4">
            <a:extLst>
              <a:ext uri="{FF2B5EF4-FFF2-40B4-BE49-F238E27FC236}">
                <a16:creationId xmlns:a16="http://schemas.microsoft.com/office/drawing/2014/main" id="{83ACEF4A-FB42-9808-AD89-22387AFA82E5}"/>
              </a:ext>
            </a:extLst>
          </p:cNvPr>
          <p:cNvSpPr>
            <a:spLocks noGrp="1"/>
          </p:cNvSpPr>
          <p:nvPr>
            <p:ph type="ftr" sz="quarter" idx="3"/>
          </p:nvPr>
        </p:nvSpPr>
        <p:spPr>
          <a:xfrm>
            <a:off x="751840" y="6114954"/>
            <a:ext cx="8904068" cy="365125"/>
          </a:xfrm>
          <a:prstGeom prst="rect">
            <a:avLst/>
          </a:prstGeom>
        </p:spPr>
        <p:txBody>
          <a:bodyPr/>
          <a:lstStyle>
            <a:lvl1pPr>
              <a:defRPr>
                <a:solidFill>
                  <a:schemeClr val="accent1"/>
                </a:solidFill>
              </a:defRPr>
            </a:lvl1pPr>
          </a:lstStyle>
          <a:p>
            <a:endParaRPr lang="en-GB" dirty="0"/>
          </a:p>
        </p:txBody>
      </p:sp>
      <p:sp>
        <p:nvSpPr>
          <p:cNvPr id="3" name="Content Placeholder 2">
            <a:extLst>
              <a:ext uri="{FF2B5EF4-FFF2-40B4-BE49-F238E27FC236}">
                <a16:creationId xmlns:a16="http://schemas.microsoft.com/office/drawing/2014/main" id="{AA152104-509B-E0AB-E830-5FA822F21414}"/>
              </a:ext>
            </a:extLst>
          </p:cNvPr>
          <p:cNvSpPr>
            <a:spLocks noGrp="1"/>
          </p:cNvSpPr>
          <p:nvPr>
            <p:ph idx="1"/>
          </p:nvPr>
        </p:nvSpPr>
        <p:spPr>
          <a:xfrm>
            <a:off x="751840" y="1825625"/>
            <a:ext cx="10703150" cy="3772535"/>
          </a:xfrm>
          <a:prstGeom prst="rect">
            <a:avLst/>
          </a:prstGeom>
        </p:spPr>
        <p:txBody>
          <a:bodyPr/>
          <a:lstStyle>
            <a:lvl1pPr>
              <a:defRPr>
                <a:latin typeface="Quicksand" pitchFamily="2" charset="0"/>
              </a:defRPr>
            </a:lvl1pPr>
            <a:lvl2pPr marL="182563" indent="-182563">
              <a:buClr>
                <a:schemeClr val="accent3"/>
              </a:buClr>
              <a:buFont typeface="Arial" panose="020B0604020202020204" pitchFamily="34" charset="0"/>
              <a:buChar char="•"/>
              <a:defRPr>
                <a:latin typeface="Quicksand" pitchFamily="2" charset="0"/>
              </a:defRPr>
            </a:lvl2pPr>
            <a:lvl3pPr marL="684000" indent="-182563">
              <a:buClr>
                <a:schemeClr val="accent3"/>
              </a:buClr>
              <a:buFont typeface="System Font Regular"/>
              <a:buChar char="-"/>
              <a:defRPr>
                <a:latin typeface="Quicksand" pitchFamily="2" charset="0"/>
              </a:defRPr>
            </a:lvl3pPr>
            <a:lvl4pPr marL="1368000" indent="-182563">
              <a:buClr>
                <a:schemeClr val="accent3"/>
              </a:buClr>
              <a:buFont typeface="Arial" panose="020B0604020202020204" pitchFamily="34" charset="0"/>
              <a:buChar char="•"/>
              <a:defRPr>
                <a:latin typeface="Quicksand" pitchFamily="2" charset="0"/>
              </a:defRPr>
            </a:lvl4pPr>
            <a:lvl5pPr marL="2052000" indent="-182563">
              <a:buClr>
                <a:schemeClr val="accent3"/>
              </a:buClr>
              <a:buFont typeface="System Font Regular"/>
              <a:buChar char="-"/>
              <a:defRPr>
                <a:latin typeface="Quicksand"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462602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p:txBody>
          <a:bodyPr/>
          <a:lstStyle>
            <a:lvl1pPr>
              <a:defRPr>
                <a:solidFill>
                  <a:schemeClr val="accent2"/>
                </a:solidFill>
              </a:defRPr>
            </a:lvl1pPr>
          </a:lstStyle>
          <a:p>
            <a:r>
              <a:rPr lang="en-GB"/>
              <a:t>Click to edit Master title style</a:t>
            </a:r>
            <a:endParaRPr lang="en-GB" dirty="0"/>
          </a:p>
        </p:txBody>
      </p:sp>
      <p:sp>
        <p:nvSpPr>
          <p:cNvPr id="4" name="Footer Placeholder 4">
            <a:extLst>
              <a:ext uri="{FF2B5EF4-FFF2-40B4-BE49-F238E27FC236}">
                <a16:creationId xmlns:a16="http://schemas.microsoft.com/office/drawing/2014/main" id="{83ACEF4A-FB42-9808-AD89-22387AFA82E5}"/>
              </a:ext>
            </a:extLst>
          </p:cNvPr>
          <p:cNvSpPr>
            <a:spLocks noGrp="1"/>
          </p:cNvSpPr>
          <p:nvPr>
            <p:ph type="ftr" sz="quarter" idx="3"/>
          </p:nvPr>
        </p:nvSpPr>
        <p:spPr>
          <a:xfrm>
            <a:off x="751840" y="6114954"/>
            <a:ext cx="8904068" cy="365125"/>
          </a:xfrm>
          <a:prstGeom prst="rect">
            <a:avLst/>
          </a:prstGeom>
        </p:spPr>
        <p:txBody>
          <a:bodyPr/>
          <a:lstStyle>
            <a:lvl1pPr>
              <a:defRPr>
                <a:solidFill>
                  <a:schemeClr val="accent1"/>
                </a:solidFill>
              </a:defRPr>
            </a:lvl1pPr>
          </a:lstStyle>
          <a:p>
            <a:endParaRPr lang="en-GB" dirty="0"/>
          </a:p>
        </p:txBody>
      </p:sp>
      <p:sp>
        <p:nvSpPr>
          <p:cNvPr id="3" name="Content Placeholder 2">
            <a:extLst>
              <a:ext uri="{FF2B5EF4-FFF2-40B4-BE49-F238E27FC236}">
                <a16:creationId xmlns:a16="http://schemas.microsoft.com/office/drawing/2014/main" id="{6B720EA9-0DAF-BFE1-F59B-9B2B112183BE}"/>
              </a:ext>
            </a:extLst>
          </p:cNvPr>
          <p:cNvSpPr>
            <a:spLocks noGrp="1"/>
          </p:cNvSpPr>
          <p:nvPr>
            <p:ph idx="1"/>
          </p:nvPr>
        </p:nvSpPr>
        <p:spPr>
          <a:xfrm>
            <a:off x="751840" y="1825625"/>
            <a:ext cx="10703150" cy="3772535"/>
          </a:xfrm>
          <a:prstGeom prst="rect">
            <a:avLst/>
          </a:prstGeom>
        </p:spPr>
        <p:txBody>
          <a:bodyPr/>
          <a:lstStyle>
            <a:lvl1pPr>
              <a:defRPr>
                <a:latin typeface="Quicksand" pitchFamily="2" charset="0"/>
              </a:defRPr>
            </a:lvl1pPr>
            <a:lvl2pPr marL="182563" indent="-182563">
              <a:buClr>
                <a:schemeClr val="accent2"/>
              </a:buClr>
              <a:buFont typeface="Arial" panose="020B0604020202020204" pitchFamily="34" charset="0"/>
              <a:buChar char="•"/>
              <a:defRPr>
                <a:latin typeface="Quicksand" pitchFamily="2" charset="0"/>
              </a:defRPr>
            </a:lvl2pPr>
            <a:lvl3pPr marL="684000" indent="-182563">
              <a:buClr>
                <a:schemeClr val="accent2"/>
              </a:buClr>
              <a:buFont typeface="System Font Regular"/>
              <a:buChar char="-"/>
              <a:defRPr>
                <a:latin typeface="Quicksand" pitchFamily="2" charset="0"/>
              </a:defRPr>
            </a:lvl3pPr>
            <a:lvl4pPr marL="1368000" indent="-182563">
              <a:buClr>
                <a:schemeClr val="accent2"/>
              </a:buClr>
              <a:buFont typeface="Arial" panose="020B0604020202020204" pitchFamily="34" charset="0"/>
              <a:buChar char="•"/>
              <a:defRPr>
                <a:latin typeface="Quicksand" pitchFamily="2" charset="0"/>
              </a:defRPr>
            </a:lvl4pPr>
            <a:lvl5pPr marL="2052000" indent="-182563">
              <a:buClr>
                <a:schemeClr val="accent2"/>
              </a:buClr>
              <a:buFont typeface="System Font Regular"/>
              <a:buChar char="-"/>
              <a:defRPr>
                <a:latin typeface="Quicksand"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426902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Ne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p:txBody>
          <a:bodyPr/>
          <a:lstStyle>
            <a:lvl1pPr>
              <a:defRPr>
                <a:solidFill>
                  <a:schemeClr val="tx2"/>
                </a:solidFill>
              </a:defRPr>
            </a:lvl1pPr>
          </a:lstStyle>
          <a:p>
            <a:r>
              <a:rPr lang="en-GB"/>
              <a:t>Click to edit Master title style</a:t>
            </a:r>
            <a:endParaRPr lang="en-GB" dirty="0"/>
          </a:p>
        </p:txBody>
      </p:sp>
      <p:sp>
        <p:nvSpPr>
          <p:cNvPr id="4" name="Footer Placeholder 4">
            <a:extLst>
              <a:ext uri="{FF2B5EF4-FFF2-40B4-BE49-F238E27FC236}">
                <a16:creationId xmlns:a16="http://schemas.microsoft.com/office/drawing/2014/main" id="{83ACEF4A-FB42-9808-AD89-22387AFA82E5}"/>
              </a:ext>
            </a:extLst>
          </p:cNvPr>
          <p:cNvSpPr>
            <a:spLocks noGrp="1"/>
          </p:cNvSpPr>
          <p:nvPr>
            <p:ph type="ftr" sz="quarter" idx="3"/>
          </p:nvPr>
        </p:nvSpPr>
        <p:spPr>
          <a:xfrm>
            <a:off x="751840" y="6114954"/>
            <a:ext cx="8904068" cy="365125"/>
          </a:xfrm>
          <a:prstGeom prst="rect">
            <a:avLst/>
          </a:prstGeom>
        </p:spPr>
        <p:txBody>
          <a:bodyPr/>
          <a:lstStyle>
            <a:lvl1pPr>
              <a:defRPr>
                <a:solidFill>
                  <a:schemeClr val="accent1"/>
                </a:solidFill>
              </a:defRPr>
            </a:lvl1pPr>
          </a:lstStyle>
          <a:p>
            <a:endParaRPr lang="en-GB" dirty="0"/>
          </a:p>
        </p:txBody>
      </p:sp>
      <p:sp>
        <p:nvSpPr>
          <p:cNvPr id="3" name="Content Placeholder 2">
            <a:extLst>
              <a:ext uri="{FF2B5EF4-FFF2-40B4-BE49-F238E27FC236}">
                <a16:creationId xmlns:a16="http://schemas.microsoft.com/office/drawing/2014/main" id="{6B720EA9-0DAF-BFE1-F59B-9B2B112183BE}"/>
              </a:ext>
            </a:extLst>
          </p:cNvPr>
          <p:cNvSpPr>
            <a:spLocks noGrp="1"/>
          </p:cNvSpPr>
          <p:nvPr>
            <p:ph idx="1"/>
          </p:nvPr>
        </p:nvSpPr>
        <p:spPr>
          <a:xfrm>
            <a:off x="751840" y="1825625"/>
            <a:ext cx="10703150" cy="3772535"/>
          </a:xfrm>
          <a:prstGeom prst="rect">
            <a:avLst/>
          </a:prstGeom>
        </p:spPr>
        <p:txBody>
          <a:bodyPr/>
          <a:lstStyle>
            <a:lvl1pPr>
              <a:defRPr>
                <a:solidFill>
                  <a:schemeClr val="tx1"/>
                </a:solidFill>
                <a:latin typeface="Quicksand" pitchFamily="2" charset="0"/>
              </a:defRPr>
            </a:lvl1pPr>
            <a:lvl2pPr marL="182563" indent="-182563">
              <a:buClr>
                <a:schemeClr val="tx2"/>
              </a:buClr>
              <a:buFont typeface="Arial" panose="020B0604020202020204" pitchFamily="34" charset="0"/>
              <a:buChar char="•"/>
              <a:defRPr>
                <a:solidFill>
                  <a:schemeClr val="tx1"/>
                </a:solidFill>
                <a:latin typeface="Quicksand" pitchFamily="2" charset="0"/>
              </a:defRPr>
            </a:lvl2pPr>
            <a:lvl3pPr marL="684000" indent="-182563">
              <a:buClr>
                <a:schemeClr val="tx2"/>
              </a:buClr>
              <a:buFont typeface="System Font Regular"/>
              <a:buChar char="-"/>
              <a:defRPr>
                <a:solidFill>
                  <a:schemeClr val="tx1"/>
                </a:solidFill>
                <a:latin typeface="Quicksand" pitchFamily="2" charset="0"/>
              </a:defRPr>
            </a:lvl3pPr>
            <a:lvl4pPr marL="1368000" indent="-182563">
              <a:buClr>
                <a:schemeClr val="tx2"/>
              </a:buClr>
              <a:buFont typeface="Arial" panose="020B0604020202020204" pitchFamily="34" charset="0"/>
              <a:buChar char="•"/>
              <a:defRPr>
                <a:solidFill>
                  <a:schemeClr val="tx1"/>
                </a:solidFill>
                <a:latin typeface="Quicksand" pitchFamily="2" charset="0"/>
              </a:defRPr>
            </a:lvl4pPr>
            <a:lvl5pPr marL="2052000" indent="-182563">
              <a:buClr>
                <a:schemeClr val="tx2"/>
              </a:buClr>
              <a:buFont typeface="System Font Regular"/>
              <a:buChar char="-"/>
              <a:defRPr>
                <a:solidFill>
                  <a:schemeClr val="tx1"/>
                </a:solidFill>
                <a:latin typeface="Quicksand"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456819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ta Content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0AE4B-071C-02F5-A372-F86D8DED5AA0}"/>
              </a:ext>
            </a:extLst>
          </p:cNvPr>
          <p:cNvSpPr>
            <a:spLocks noGrp="1"/>
          </p:cNvSpPr>
          <p:nvPr>
            <p:ph type="title"/>
          </p:nvPr>
        </p:nvSpPr>
        <p:spPr/>
        <p:txBody>
          <a:bodyPr>
            <a:normAutofit/>
          </a:bodyPr>
          <a:lstStyle>
            <a:lvl1pPr>
              <a:defRPr sz="3200">
                <a:solidFill>
                  <a:schemeClr val="accent3"/>
                </a:solidFill>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73B1B0B9-AB91-426F-92D7-F2F806F72554}"/>
              </a:ext>
            </a:extLst>
          </p:cNvPr>
          <p:cNvSpPr>
            <a:spLocks noGrp="1"/>
          </p:cNvSpPr>
          <p:nvPr>
            <p:ph sz="half" idx="1"/>
          </p:nvPr>
        </p:nvSpPr>
        <p:spPr>
          <a:xfrm>
            <a:off x="751840" y="1825625"/>
            <a:ext cx="5267959" cy="3619212"/>
          </a:xfrm>
          <a:prstGeom prst="rect">
            <a:avLst/>
          </a:prstGeom>
        </p:spPr>
        <p:txBody>
          <a:bodyPr/>
          <a:lstStyle>
            <a:lvl1pPr>
              <a:defRPr>
                <a:latin typeface="Quicksand" pitchFamily="2" charset="0"/>
              </a:defRPr>
            </a:lvl1pPr>
            <a:lvl2pPr>
              <a:buClr>
                <a:schemeClr val="accent3"/>
              </a:buClr>
              <a:defRPr>
                <a:latin typeface="Quicksand" pitchFamily="2" charset="0"/>
              </a:defRPr>
            </a:lvl2pPr>
            <a:lvl3pPr>
              <a:buClr>
                <a:schemeClr val="accent3"/>
              </a:buClr>
              <a:defRPr>
                <a:latin typeface="Quicksand" pitchFamily="2" charset="0"/>
              </a:defRPr>
            </a:lvl3pPr>
            <a:lvl4pPr>
              <a:buClr>
                <a:schemeClr val="accent3"/>
              </a:buClr>
              <a:defRPr>
                <a:latin typeface="Quicksand" pitchFamily="2" charset="0"/>
              </a:defRPr>
            </a:lvl4pPr>
            <a:lvl5pPr>
              <a:buClr>
                <a:schemeClr val="accent3"/>
              </a:buClr>
              <a:defRPr>
                <a:latin typeface="Quicksand"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7" name="Chart Placeholder 4">
            <a:extLst>
              <a:ext uri="{FF2B5EF4-FFF2-40B4-BE49-F238E27FC236}">
                <a16:creationId xmlns:a16="http://schemas.microsoft.com/office/drawing/2014/main" id="{EE3E867B-9FE0-71C1-A521-89885EE0C426}"/>
              </a:ext>
            </a:extLst>
          </p:cNvPr>
          <p:cNvSpPr>
            <a:spLocks noGrp="1"/>
          </p:cNvSpPr>
          <p:nvPr>
            <p:ph type="chart" sz="quarter" idx="13"/>
          </p:nvPr>
        </p:nvSpPr>
        <p:spPr>
          <a:xfrm>
            <a:off x="6172201" y="1825625"/>
            <a:ext cx="5282789" cy="3619212"/>
          </a:xfrm>
          <a:prstGeom prst="rect">
            <a:avLst/>
          </a:prstGeom>
        </p:spPr>
        <p:txBody>
          <a:bodyPr anchor="ctr"/>
          <a:lstStyle>
            <a:lvl1pPr algn="ctr">
              <a:defRPr/>
            </a:lvl1pPr>
          </a:lstStyle>
          <a:p>
            <a:r>
              <a:rPr lang="en-GB"/>
              <a:t>Click icon to add chart</a:t>
            </a:r>
            <a:endParaRPr lang="en-GB" dirty="0"/>
          </a:p>
        </p:txBody>
      </p:sp>
      <p:sp>
        <p:nvSpPr>
          <p:cNvPr id="28" name="Footer Placeholder 4">
            <a:extLst>
              <a:ext uri="{FF2B5EF4-FFF2-40B4-BE49-F238E27FC236}">
                <a16:creationId xmlns:a16="http://schemas.microsoft.com/office/drawing/2014/main" id="{A728AFED-1DF7-D662-6492-F874A99CC229}"/>
              </a:ext>
            </a:extLst>
          </p:cNvPr>
          <p:cNvSpPr>
            <a:spLocks noGrp="1"/>
          </p:cNvSpPr>
          <p:nvPr>
            <p:ph type="ftr" sz="quarter" idx="3"/>
          </p:nvPr>
        </p:nvSpPr>
        <p:spPr>
          <a:xfrm>
            <a:off x="751840" y="6114954"/>
            <a:ext cx="8904068" cy="365125"/>
          </a:xfrm>
          <a:prstGeom prst="rect">
            <a:avLst/>
          </a:prstGeom>
        </p:spPr>
        <p:txBody>
          <a:bodyPr/>
          <a:lstStyle>
            <a:lvl1pPr>
              <a:defRPr>
                <a:solidFill>
                  <a:schemeClr val="bg2"/>
                </a:solidFill>
              </a:defRPr>
            </a:lvl1pPr>
          </a:lstStyle>
          <a:p>
            <a:endParaRPr lang="en-GB" dirty="0"/>
          </a:p>
        </p:txBody>
      </p:sp>
    </p:spTree>
    <p:extLst>
      <p:ext uri="{BB962C8B-B14F-4D97-AF65-F5344CB8AC3E}">
        <p14:creationId xmlns:p14="http://schemas.microsoft.com/office/powerpoint/2010/main" val="3293462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33.xml"/><Relationship Id="rId7" Type="http://schemas.openxmlformats.org/officeDocument/2006/relationships/image" Target="../media/image12.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2.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image" Target="../media/image1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338D11-380A-F98C-AE48-4EA3D89A1A12}"/>
              </a:ext>
            </a:extLst>
          </p:cNvPr>
          <p:cNvSpPr>
            <a:spLocks noGrp="1"/>
          </p:cNvSpPr>
          <p:nvPr>
            <p:ph type="title"/>
          </p:nvPr>
        </p:nvSpPr>
        <p:spPr>
          <a:xfrm>
            <a:off x="751841" y="365125"/>
            <a:ext cx="1070315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9374A5C5-5D96-5E1C-995F-E06CAC92FCAF}"/>
              </a:ext>
            </a:extLst>
          </p:cNvPr>
          <p:cNvSpPr>
            <a:spLocks noGrp="1"/>
          </p:cNvSpPr>
          <p:nvPr>
            <p:ph type="body" idx="1"/>
          </p:nvPr>
        </p:nvSpPr>
        <p:spPr>
          <a:xfrm>
            <a:off x="751840" y="1825625"/>
            <a:ext cx="10703150" cy="3772535"/>
          </a:xfrm>
          <a:prstGeom prst="rect">
            <a:avLst/>
          </a:prstGeom>
        </p:spPr>
        <p:txBody>
          <a:bodyPr vert="horz" lIns="91440" tIns="45720" rIns="91440" bIns="45720" rtlCol="0">
            <a:normAutofit/>
          </a:bodyPr>
          <a:lstStyle/>
          <a:p>
            <a:pPr lvl="0"/>
            <a:r>
              <a:rPr lang="en-US" dirty="0"/>
              <a:t>Click to edit Master text styles</a:t>
            </a:r>
            <a:br>
              <a:rPr lang="en-US" dirty="0"/>
            </a:b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Footer Placeholder 4">
            <a:extLst>
              <a:ext uri="{FF2B5EF4-FFF2-40B4-BE49-F238E27FC236}">
                <a16:creationId xmlns:a16="http://schemas.microsoft.com/office/drawing/2014/main" id="{61B5FAC9-3535-A373-ACE1-F95DA7F453F4}"/>
              </a:ext>
            </a:extLst>
          </p:cNvPr>
          <p:cNvSpPr>
            <a:spLocks noGrp="1"/>
          </p:cNvSpPr>
          <p:nvPr>
            <p:ph type="ftr" sz="quarter" idx="3"/>
          </p:nvPr>
        </p:nvSpPr>
        <p:spPr>
          <a:xfrm>
            <a:off x="751840" y="6114954"/>
            <a:ext cx="8904068" cy="365125"/>
          </a:xfrm>
          <a:prstGeom prst="rect">
            <a:avLst/>
          </a:prstGeom>
        </p:spPr>
        <p:txBody>
          <a:bodyPr/>
          <a:lstStyle>
            <a:lvl1pPr>
              <a:defRPr sz="1400">
                <a:solidFill>
                  <a:schemeClr val="accent1"/>
                </a:solidFill>
                <a:latin typeface="Quicksand" pitchFamily="2" charset="0"/>
              </a:defRPr>
            </a:lvl1pPr>
          </a:lstStyle>
          <a:p>
            <a:endParaRPr lang="en-GB" dirty="0"/>
          </a:p>
        </p:txBody>
      </p:sp>
      <p:pic>
        <p:nvPicPr>
          <p:cNvPr id="5" name="Picture 4" descr="Icon&#10;&#10;Description automatically generated">
            <a:extLst>
              <a:ext uri="{FF2B5EF4-FFF2-40B4-BE49-F238E27FC236}">
                <a16:creationId xmlns:a16="http://schemas.microsoft.com/office/drawing/2014/main" id="{E933B7D9-4B12-B8C9-F890-0F38A297D05F}"/>
              </a:ext>
            </a:extLst>
          </p:cNvPr>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10664840" y="5816863"/>
            <a:ext cx="667048" cy="723001"/>
          </a:xfrm>
          <a:prstGeom prst="rect">
            <a:avLst/>
          </a:prstGeom>
        </p:spPr>
      </p:pic>
    </p:spTree>
    <p:extLst>
      <p:ext uri="{BB962C8B-B14F-4D97-AF65-F5344CB8AC3E}">
        <p14:creationId xmlns:p14="http://schemas.microsoft.com/office/powerpoint/2010/main" val="3131182336"/>
      </p:ext>
    </p:extLst>
  </p:cSld>
  <p:clrMap bg1="lt1" tx1="dk1" bg2="lt2" tx2="dk2" accent1="accent1" accent2="accent2" accent3="accent3" accent4="accent4" accent5="accent5" accent6="accent6" hlink="hlink" folHlink="folHlink"/>
  <p:sldLayoutIdLst>
    <p:sldLayoutId id="2147483681" r:id="rId1"/>
    <p:sldLayoutId id="2147483649" r:id="rId2"/>
    <p:sldLayoutId id="2147483662" r:id="rId3"/>
    <p:sldLayoutId id="2147483650" r:id="rId4"/>
    <p:sldLayoutId id="2147483660" r:id="rId5"/>
    <p:sldLayoutId id="2147483661" r:id="rId6"/>
    <p:sldLayoutId id="2147483682" r:id="rId7"/>
    <p:sldLayoutId id="2147483684" r:id="rId8"/>
    <p:sldLayoutId id="2147483652" r:id="rId9"/>
    <p:sldLayoutId id="2147483669" r:id="rId10"/>
    <p:sldLayoutId id="2147483651" r:id="rId11"/>
    <p:sldLayoutId id="2147483663" r:id="rId12"/>
    <p:sldLayoutId id="2147483665" r:id="rId13"/>
    <p:sldLayoutId id="2147483666" r:id="rId14"/>
    <p:sldLayoutId id="2147483664" r:id="rId15"/>
    <p:sldLayoutId id="2147483653" r:id="rId16"/>
    <p:sldLayoutId id="2147483667" r:id="rId17"/>
    <p:sldLayoutId id="2147483668" r:id="rId18"/>
    <p:sldLayoutId id="2147483671" r:id="rId19"/>
    <p:sldLayoutId id="2147483672" r:id="rId20"/>
    <p:sldLayoutId id="2147483673" r:id="rId21"/>
    <p:sldLayoutId id="2147483674" r:id="rId22"/>
    <p:sldLayoutId id="2147483675" r:id="rId23"/>
    <p:sldLayoutId id="2147483676" r:id="rId24"/>
    <p:sldLayoutId id="2147483677" r:id="rId25"/>
    <p:sldLayoutId id="2147483679" r:id="rId26"/>
    <p:sldLayoutId id="2147483680" r:id="rId27"/>
    <p:sldLayoutId id="2147483656" r:id="rId28"/>
    <p:sldLayoutId id="2147483683" r:id="rId29"/>
    <p:sldLayoutId id="2147483655" r:id="rId30"/>
  </p:sldLayoutIdLst>
  <p:hf sldNum="0" hdr="0" dt="0"/>
  <p:txStyles>
    <p:titleStyle>
      <a:lvl1pPr algn="l" defTabSz="914400" rtl="0" eaLnBrk="1" latinLnBrk="0" hangingPunct="1">
        <a:lnSpc>
          <a:spcPct val="90000"/>
        </a:lnSpc>
        <a:spcBef>
          <a:spcPct val="0"/>
        </a:spcBef>
        <a:buNone/>
        <a:defRPr sz="4400" kern="1200">
          <a:solidFill>
            <a:schemeClr val="bg2"/>
          </a:solidFill>
          <a:latin typeface="Quicksand" pitchFamily="2" charset="0"/>
          <a:ea typeface="+mj-ea"/>
          <a:cs typeface="Quire Sans" panose="020B0502040204020203" pitchFamily="34" charset="0"/>
        </a:defRPr>
      </a:lvl1pPr>
    </p:titleStyle>
    <p:bodyStyle>
      <a:lvl1pPr marL="0" indent="0" algn="l" defTabSz="914400" rtl="0" eaLnBrk="1" latinLnBrk="0" hangingPunct="1">
        <a:lnSpc>
          <a:spcPct val="90000"/>
        </a:lnSpc>
        <a:spcBef>
          <a:spcPts val="1000"/>
        </a:spcBef>
        <a:buFontTx/>
        <a:buNone/>
        <a:defRPr sz="2200" b="0" kern="1200">
          <a:solidFill>
            <a:schemeClr val="tx1"/>
          </a:solidFill>
          <a:latin typeface="Quicksand Medium" pitchFamily="2" charset="0"/>
          <a:ea typeface="+mn-ea"/>
          <a:cs typeface="+mn-cs"/>
        </a:defRPr>
      </a:lvl1pPr>
      <a:lvl2pPr marL="3429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Quicksand" pitchFamily="2" charset="0"/>
          <a:ea typeface="+mn-ea"/>
          <a:cs typeface="+mn-cs"/>
        </a:defRPr>
      </a:lvl2pPr>
      <a:lvl3pPr marL="684000" indent="-342900" algn="l" defTabSz="914400" rtl="0" eaLnBrk="1" latinLnBrk="0" hangingPunct="1">
        <a:lnSpc>
          <a:spcPct val="90000"/>
        </a:lnSpc>
        <a:spcBef>
          <a:spcPts val="500"/>
        </a:spcBef>
        <a:buFont typeface="System Font Regular"/>
        <a:buChar char="-"/>
        <a:defRPr sz="1800" kern="1200">
          <a:solidFill>
            <a:schemeClr val="tx1"/>
          </a:solidFill>
          <a:latin typeface="Quicksand" pitchFamily="2" charset="0"/>
          <a:ea typeface="+mn-ea"/>
          <a:cs typeface="+mn-cs"/>
        </a:defRPr>
      </a:lvl3pPr>
      <a:lvl4pPr marL="1368000" indent="-3429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Quicksand" pitchFamily="2" charset="0"/>
          <a:ea typeface="+mn-ea"/>
          <a:cs typeface="+mn-cs"/>
        </a:defRPr>
      </a:lvl4pPr>
      <a:lvl5pPr marL="2052000" indent="-342900" algn="l" defTabSz="914400" rtl="0" eaLnBrk="1" latinLnBrk="0" hangingPunct="1">
        <a:lnSpc>
          <a:spcPct val="90000"/>
        </a:lnSpc>
        <a:spcBef>
          <a:spcPts val="500"/>
        </a:spcBef>
        <a:buFont typeface="System Font Regular"/>
        <a:buChar char="-"/>
        <a:defRPr sz="1400" kern="1200">
          <a:solidFill>
            <a:schemeClr val="tx1"/>
          </a:solidFill>
          <a:latin typeface="Quicksan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29" userDrawn="1">
          <p15:clr>
            <a:srgbClr val="F26B43"/>
          </p15:clr>
        </p15:guide>
        <p15:guide id="4" orient="horz" pos="754" userDrawn="1">
          <p15:clr>
            <a:srgbClr val="F26B43"/>
          </p15:clr>
        </p15:guide>
        <p15:guide id="5" orient="horz" pos="1321" userDrawn="1">
          <p15:clr>
            <a:srgbClr val="F26B43"/>
          </p15:clr>
        </p15:guide>
        <p15:guide id="6" orient="horz" pos="399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p:nvSpPr>
        <p:spPr>
          <a:xfrm>
            <a:off x="0" y="6040438"/>
            <a:ext cx="12192000" cy="836612"/>
          </a:xfrm>
          <a:prstGeom prst="rect">
            <a:avLst/>
          </a:prstGeom>
          <a:solidFill>
            <a:srgbClr val="2632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fld id="{C6E480A7-32ED-4526-9D66-2E81226B6699}" type="datetimeFigureOut">
              <a:rPr lang="en-US" smtClean="0"/>
              <a:t>8/16/2023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endParaRPr lang="en-US"/>
          </a:p>
        </p:txBody>
      </p:sp>
      <p:sp>
        <p:nvSpPr>
          <p:cNvPr id="24" name="Rectangle 2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Slide Number Placeholder 5"/>
          <p:cNvSpPr>
            <a:spLocks noGrp="1"/>
          </p:cNvSpPr>
          <p:nvPr>
            <p:ph type="sldNum" sz="quarter" idx="4"/>
          </p:nvPr>
        </p:nvSpPr>
        <p:spPr>
          <a:xfrm>
            <a:off x="9167284" y="6356351"/>
            <a:ext cx="2844800" cy="365125"/>
          </a:xfrm>
          <a:prstGeom prst="rect">
            <a:avLst/>
          </a:prstGeom>
        </p:spPr>
        <p:txBody>
          <a:bodyPr vert="horz" lIns="91440" tIns="45720" rIns="91440" bIns="45720" rtlCol="0" anchor="ctr"/>
          <a:lstStyle>
            <a:lvl1pPr algn="r" fontAlgn="auto">
              <a:spcBef>
                <a:spcPts val="0"/>
              </a:spcBef>
              <a:spcAft>
                <a:spcPts val="0"/>
              </a:spcAft>
              <a:defRPr sz="1200" baseline="0" smtClean="0">
                <a:solidFill>
                  <a:schemeClr val="bg1"/>
                </a:solidFill>
                <a:latin typeface="+mn-lt"/>
                <a:cs typeface="+mn-cs"/>
              </a:defRPr>
            </a:lvl1pPr>
          </a:lstStyle>
          <a:p>
            <a:fld id="{2A6B1740-29C2-40B9-9D01-6FEB599D4026}" type="slidenum">
              <a:rPr lang="en-US" smtClean="0"/>
              <a:t>‹#›</a:t>
            </a:fld>
            <a:endParaRPr lang="en-US"/>
          </a:p>
        </p:txBody>
      </p:sp>
      <p:pic>
        <p:nvPicPr>
          <p:cNvPr id="1033" name="Picture 11"/>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619129" y="6276976"/>
            <a:ext cx="1886609"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3" descr="D:\Admin\Logo\WHO-EN-W-H.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19667" y="6272214"/>
            <a:ext cx="1763557"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047129" y="6185835"/>
            <a:ext cx="1999130" cy="595312"/>
          </a:xfrm>
          <a:prstGeom prst="rect">
            <a:avLst/>
          </a:prstGeom>
        </p:spPr>
      </p:pic>
    </p:spTree>
    <p:extLst>
      <p:ext uri="{BB962C8B-B14F-4D97-AF65-F5344CB8AC3E}">
        <p14:creationId xmlns:p14="http://schemas.microsoft.com/office/powerpoint/2010/main" val="12125469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image" Target="../media/image40.png"/><Relationship Id="rId5" Type="http://schemas.openxmlformats.org/officeDocument/2006/relationships/image" Target="../media/image37.png"/><Relationship Id="rId4" Type="http://schemas.openxmlformats.org/officeDocument/2006/relationships/image" Target="../media/image39.emf"/></Relationships>
</file>

<file path=ppt/slides/_rels/slide1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3.jpe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44.png"/><Relationship Id="rId10" Type="http://schemas.openxmlformats.org/officeDocument/2006/relationships/image" Target="../media/image47.png"/><Relationship Id="rId4" Type="http://schemas.openxmlformats.org/officeDocument/2006/relationships/hyperlink" Target="https://mics.unicef.org/tools?round=mics6" TargetMode="External"/><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hyperlink" Target="https://washdata.org/reports/integrating-water-quality-testing-household-surveys"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jalshakti-ddws.gov.in/sites/default/files/WQMS-Framework.pdf" TargetMode="External"/><Relationship Id="rId2" Type="http://schemas.openxmlformats.org/officeDocument/2006/relationships/hyperlink" Target="https://ejalshakti.gov.in/jjmreport/Quality/WQMIS_Dashboard.aspx" TargetMode="External"/><Relationship Id="rId1" Type="http://schemas.openxmlformats.org/officeDocument/2006/relationships/slideLayout" Target="../slideLayouts/slideLayout28.xml"/><Relationship Id="rId4" Type="http://schemas.openxmlformats.org/officeDocument/2006/relationships/hyperlink" Target="https://drive.google.com/file/d/1wNOSlczGZ-xl_Ja4i3MBWfTzP6Q7XmvU/view?usp=share_link"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22.jpeg"/></Relationships>
</file>

<file path=ppt/slides/_rels/slide30.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eg"/><Relationship Id="rId18" Type="http://schemas.openxmlformats.org/officeDocument/2006/relationships/image" Target="../media/image69.jpeg"/><Relationship Id="rId3" Type="http://schemas.openxmlformats.org/officeDocument/2006/relationships/hyperlink" Target="http://www.google.ch/url?sa=i&amp;rct=j&amp;q=&amp;esrc=s&amp;source=images&amp;cd=&amp;ved=0ahUKEwjEmtuCxp3PAhUJahoKHXcGBtsQjRwIBw&amp;url=http://www.eawag.ch/en/aboutus/portrait/organisation/staff/profile/sara-marks/show/&amp;bvm=bv.133387755,d.d2s&amp;psig=AFQjCNELiwQUpfEYOM8J4YqOv2jhEcYWsw&amp;ust=1474447206445903" TargetMode="External"/><Relationship Id="rId7" Type="http://schemas.openxmlformats.org/officeDocument/2006/relationships/image" Target="../media/image58.jpeg"/><Relationship Id="rId12" Type="http://schemas.openxmlformats.org/officeDocument/2006/relationships/image" Target="../media/image63.jpeg"/><Relationship Id="rId17" Type="http://schemas.openxmlformats.org/officeDocument/2006/relationships/image" Target="../media/image68.png"/><Relationship Id="rId2" Type="http://schemas.openxmlformats.org/officeDocument/2006/relationships/notesSlide" Target="../notesSlides/notesSlide15.xml"/><Relationship Id="rId16" Type="http://schemas.openxmlformats.org/officeDocument/2006/relationships/image" Target="../media/image67.jpeg"/><Relationship Id="rId1" Type="http://schemas.openxmlformats.org/officeDocument/2006/relationships/slideLayout" Target="../slideLayouts/slideLayout3.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5" Type="http://schemas.openxmlformats.org/officeDocument/2006/relationships/image" Target="../media/image6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 Id="rId14" Type="http://schemas.openxmlformats.org/officeDocument/2006/relationships/image" Target="../media/image65.jpe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76.jpg"/><Relationship Id="rId5" Type="http://schemas.openxmlformats.org/officeDocument/2006/relationships/image" Target="../media/image75.png"/><Relationship Id="rId4" Type="http://schemas.openxmlformats.org/officeDocument/2006/relationships/image" Target="../media/image74.emf"/></Relationships>
</file>

<file path=ppt/slides/_rels/slide3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81.jpeg"/><Relationship Id="rId4" Type="http://schemas.openxmlformats.org/officeDocument/2006/relationships/image" Target="../media/image80.jpeg"/></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hyperlink" Target="https://ora.ox.ac.uk/objects/uuid:952a1144-59e7-4cc7-8bb9-4273556c3892" TargetMode="External"/></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19.xml"/><Relationship Id="rId5" Type="http://schemas.openxmlformats.org/officeDocument/2006/relationships/image" Target="../media/image85.jpeg"/><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4.png"/><Relationship Id="rId7" Type="http://schemas.openxmlformats.org/officeDocument/2006/relationships/hyperlink" Target="https://sdg6data.org/" TargetMode="External"/><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hyperlink" Target="https://washdata.org/" TargetMode="External"/><Relationship Id="rId5" Type="http://schemas.openxmlformats.org/officeDocument/2006/relationships/hyperlink" Target="mailto:tslaymaker@unicef.org" TargetMode="External"/><Relationship Id="rId4" Type="http://schemas.openxmlformats.org/officeDocument/2006/relationships/hyperlink" Target="mailto:johnstonr@who.int" TargetMode="External"/><Relationship Id="rId9"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93.png"/></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94.png"/></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96.jpeg"/></Relationships>
</file>

<file path=ppt/slides/_rels/slide44.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103.jpeg"/><Relationship Id="rId3" Type="http://schemas.openxmlformats.org/officeDocument/2006/relationships/image" Target="../media/image97.png"/><Relationship Id="rId7" Type="http://schemas.openxmlformats.org/officeDocument/2006/relationships/image" Target="../media/image100.png"/><Relationship Id="rId12" Type="http://schemas.openxmlformats.org/officeDocument/2006/relationships/image" Target="../media/image78.jpeg"/><Relationship Id="rId2" Type="http://schemas.openxmlformats.org/officeDocument/2006/relationships/notesSlide" Target="../notesSlides/notesSlide28.xml"/><Relationship Id="rId1" Type="http://schemas.openxmlformats.org/officeDocument/2006/relationships/slideLayout" Target="../slideLayouts/slideLayout26.xml"/><Relationship Id="rId6" Type="http://schemas.openxmlformats.org/officeDocument/2006/relationships/image" Target="../media/image76.jpg"/><Relationship Id="rId11" Type="http://schemas.openxmlformats.org/officeDocument/2006/relationships/image" Target="../media/image102.jpeg"/><Relationship Id="rId5" Type="http://schemas.openxmlformats.org/officeDocument/2006/relationships/image" Target="../media/image99.jpg"/><Relationship Id="rId10" Type="http://schemas.openxmlformats.org/officeDocument/2006/relationships/image" Target="../media/image101.png"/><Relationship Id="rId4" Type="http://schemas.openxmlformats.org/officeDocument/2006/relationships/image" Target="../media/image98.png"/><Relationship Id="rId9" Type="http://schemas.openxmlformats.org/officeDocument/2006/relationships/image" Target="../media/image18.png"/><Relationship Id="rId14" Type="http://schemas.openxmlformats.org/officeDocument/2006/relationships/image" Target="../media/image104.png"/></Relationships>
</file>

<file path=ppt/slides/_rels/slide4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69.jpeg"/><Relationship Id="rId7" Type="http://schemas.openxmlformats.org/officeDocument/2006/relationships/image" Target="../media/image108.jpe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107.jpeg"/><Relationship Id="rId4" Type="http://schemas.openxmlformats.org/officeDocument/2006/relationships/image" Target="../media/image106.jpeg"/></Relationships>
</file>

<file path=ppt/slides/_rels/slide4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2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2.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hyperlink" Target="https://washdata.org/how-we-work/country-and-regional-engagement/regional-analysis-202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8.xml"/><Relationship Id="rId1" Type="http://schemas.openxmlformats.org/officeDocument/2006/relationships/slideLayout" Target="../slideLayouts/slideLayout32.xml"/><Relationship Id="rId5" Type="http://schemas.openxmlformats.org/officeDocument/2006/relationships/image" Target="../media/image35.png"/><Relationship Id="rId4" Type="http://schemas.openxmlformats.org/officeDocument/2006/relationships/image" Target="../media/image3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33E018-2137-F67F-1D8F-B7E99DE3B093}"/>
              </a:ext>
            </a:extLst>
          </p:cNvPr>
          <p:cNvSpPr/>
          <p:nvPr/>
        </p:nvSpPr>
        <p:spPr>
          <a:xfrm>
            <a:off x="451104" y="192129"/>
            <a:ext cx="1816608" cy="91821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5" name="Title 4">
            <a:extLst>
              <a:ext uri="{FF2B5EF4-FFF2-40B4-BE49-F238E27FC236}">
                <a16:creationId xmlns:a16="http://schemas.microsoft.com/office/drawing/2014/main" id="{794B3D4B-9207-B17B-3528-6AFD1A173704}"/>
              </a:ext>
            </a:extLst>
          </p:cNvPr>
          <p:cNvSpPr>
            <a:spLocks noGrp="1"/>
          </p:cNvSpPr>
          <p:nvPr>
            <p:ph type="ctrTitle"/>
          </p:nvPr>
        </p:nvSpPr>
        <p:spPr>
          <a:xfrm>
            <a:off x="1390559" y="1932425"/>
            <a:ext cx="6384840" cy="1655762"/>
          </a:xfrm>
        </p:spPr>
        <p:txBody>
          <a:bodyPr>
            <a:normAutofit fontScale="90000"/>
          </a:bodyPr>
          <a:lstStyle/>
          <a:p>
            <a:r>
              <a:rPr lang="en-GB" dirty="0"/>
              <a:t>Systemic Requirements for Monitoring and Managing Water Quality</a:t>
            </a:r>
          </a:p>
        </p:txBody>
      </p:sp>
      <p:sp>
        <p:nvSpPr>
          <p:cNvPr id="6" name="Subtitle 5">
            <a:extLst>
              <a:ext uri="{FF2B5EF4-FFF2-40B4-BE49-F238E27FC236}">
                <a16:creationId xmlns:a16="http://schemas.microsoft.com/office/drawing/2014/main" id="{9EE8EC25-5839-9BA3-4411-B5D32CAD71DE}"/>
              </a:ext>
            </a:extLst>
          </p:cNvPr>
          <p:cNvSpPr>
            <a:spLocks noGrp="1"/>
          </p:cNvSpPr>
          <p:nvPr>
            <p:ph type="subTitle" idx="1"/>
          </p:nvPr>
        </p:nvSpPr>
        <p:spPr>
          <a:xfrm>
            <a:off x="1367888" y="3944945"/>
            <a:ext cx="6384840" cy="1375076"/>
          </a:xfrm>
        </p:spPr>
        <p:txBody>
          <a:bodyPr>
            <a:normAutofit/>
          </a:bodyPr>
          <a:lstStyle/>
          <a:p>
            <a:r>
              <a:rPr lang="en-GB" dirty="0"/>
              <a:t>2 May 2023</a:t>
            </a:r>
          </a:p>
          <a:p>
            <a:r>
              <a:rPr lang="en-GB" dirty="0"/>
              <a:t>IRC All Systems Connect Symposium</a:t>
            </a:r>
          </a:p>
          <a:p>
            <a:r>
              <a:rPr lang="en-GB" dirty="0"/>
              <a:t>The Hague, Netherlands</a:t>
            </a:r>
          </a:p>
        </p:txBody>
      </p:sp>
      <p:pic>
        <p:nvPicPr>
          <p:cNvPr id="9" name="Picture 8">
            <a:extLst>
              <a:ext uri="{FF2B5EF4-FFF2-40B4-BE49-F238E27FC236}">
                <a16:creationId xmlns:a16="http://schemas.microsoft.com/office/drawing/2014/main" id="{6E432253-CF34-2B05-C807-8179536AE6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7039" y="181283"/>
            <a:ext cx="2807777" cy="905194"/>
          </a:xfrm>
          <a:prstGeom prst="rect">
            <a:avLst/>
          </a:prstGeom>
        </p:spPr>
      </p:pic>
      <p:pic>
        <p:nvPicPr>
          <p:cNvPr id="11" name="Picture 10">
            <a:extLst>
              <a:ext uri="{FF2B5EF4-FFF2-40B4-BE49-F238E27FC236}">
                <a16:creationId xmlns:a16="http://schemas.microsoft.com/office/drawing/2014/main" id="{A8C479B8-BA44-CC69-87C6-55B3054349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43332" y="210417"/>
            <a:ext cx="2528662" cy="875836"/>
          </a:xfrm>
          <a:prstGeom prst="rect">
            <a:avLst/>
          </a:prstGeom>
        </p:spPr>
      </p:pic>
      <p:pic>
        <p:nvPicPr>
          <p:cNvPr id="13" name="Picture 12">
            <a:extLst>
              <a:ext uri="{FF2B5EF4-FFF2-40B4-BE49-F238E27FC236}">
                <a16:creationId xmlns:a16="http://schemas.microsoft.com/office/drawing/2014/main" id="{BE911F88-E66D-3DE2-91D1-D90B76C649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4112" y="3752478"/>
            <a:ext cx="1186988" cy="1263295"/>
          </a:xfrm>
          <a:prstGeom prst="rect">
            <a:avLst/>
          </a:prstGeom>
        </p:spPr>
      </p:pic>
      <p:pic>
        <p:nvPicPr>
          <p:cNvPr id="18" name="Picture 4">
            <a:extLst>
              <a:ext uri="{FF2B5EF4-FFF2-40B4-BE49-F238E27FC236}">
                <a16:creationId xmlns:a16="http://schemas.microsoft.com/office/drawing/2014/main" id="{EA4CC916-581A-F055-CC82-D233DA45ED6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378735" y="3752965"/>
            <a:ext cx="1263295" cy="12632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46AFEAEA-3DB0-C4C3-336B-09C10D16759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2676329" y="173618"/>
            <a:ext cx="2953691" cy="936724"/>
          </a:xfrm>
          <a:prstGeom prst="rect">
            <a:avLst/>
          </a:prstGeom>
          <a:ln>
            <a:noFill/>
          </a:ln>
          <a:extLst>
            <a:ext uri="{53640926-AAD7-44D8-BBD7-CCE9431645EC}">
              <a14:shadowObscured xmlns:a14="http://schemas.microsoft.com/office/drawing/2010/main"/>
            </a:ext>
          </a:extLst>
        </p:spPr>
      </p:pic>
      <p:pic>
        <p:nvPicPr>
          <p:cNvPr id="4098" name="Picture 2" descr="Aga Khan Foundation - AKDN">
            <a:extLst>
              <a:ext uri="{FF2B5EF4-FFF2-40B4-BE49-F238E27FC236}">
                <a16:creationId xmlns:a16="http://schemas.microsoft.com/office/drawing/2014/main" id="{9310B0EE-9459-37B4-69C6-39F28A34ECD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55227" y="155554"/>
            <a:ext cx="1397511" cy="918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850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D9ECE9-A942-5B61-1BE2-04CE05AF17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2698" b="17563"/>
          <a:stretch/>
        </p:blipFill>
        <p:spPr>
          <a:xfrm>
            <a:off x="459161" y="1071561"/>
            <a:ext cx="11080376" cy="4414838"/>
          </a:xfrm>
          <a:prstGeom prst="rect">
            <a:avLst/>
          </a:prstGeom>
        </p:spPr>
      </p:pic>
      <p:sp>
        <p:nvSpPr>
          <p:cNvPr id="2" name="Title 1">
            <a:extLst>
              <a:ext uri="{FF2B5EF4-FFF2-40B4-BE49-F238E27FC236}">
                <a16:creationId xmlns:a16="http://schemas.microsoft.com/office/drawing/2014/main" id="{4FDD9F70-9A49-465B-B3EF-9A1DF9022E64}"/>
              </a:ext>
            </a:extLst>
          </p:cNvPr>
          <p:cNvSpPr>
            <a:spLocks noGrp="1"/>
          </p:cNvSpPr>
          <p:nvPr>
            <p:ph type="title"/>
          </p:nvPr>
        </p:nvSpPr>
        <p:spPr>
          <a:xfrm>
            <a:off x="609599" y="43738"/>
            <a:ext cx="10972800" cy="1143000"/>
          </a:xfrm>
        </p:spPr>
        <p:txBody>
          <a:bodyPr/>
          <a:lstStyle/>
          <a:p>
            <a:r>
              <a:rPr lang="en-US" dirty="0"/>
              <a:t>Accessible on premises</a:t>
            </a:r>
          </a:p>
        </p:txBody>
      </p:sp>
      <p:sp>
        <p:nvSpPr>
          <p:cNvPr id="4" name="Rectangle 3">
            <a:extLst>
              <a:ext uri="{FF2B5EF4-FFF2-40B4-BE49-F238E27FC236}">
                <a16:creationId xmlns:a16="http://schemas.microsoft.com/office/drawing/2014/main" id="{A2961C52-1958-45B5-AC7C-E0E9DA19F780}"/>
              </a:ext>
            </a:extLst>
          </p:cNvPr>
          <p:cNvSpPr/>
          <p:nvPr/>
        </p:nvSpPr>
        <p:spPr>
          <a:xfrm>
            <a:off x="1240076" y="3965657"/>
            <a:ext cx="4609579" cy="1252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3D839E8E-302D-4012-BE8C-40DD4DC4D085}"/>
              </a:ext>
            </a:extLst>
          </p:cNvPr>
          <p:cNvSpPr/>
          <p:nvPr/>
        </p:nvSpPr>
        <p:spPr>
          <a:xfrm>
            <a:off x="6545241" y="3718661"/>
            <a:ext cx="4609579" cy="1252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A782B928-D992-CD9D-04B6-0072FE4C9074}"/>
              </a:ext>
            </a:extLst>
          </p:cNvPr>
          <p:cNvPicPr>
            <a:picLocks noChangeAspect="1"/>
          </p:cNvPicPr>
          <p:nvPr/>
        </p:nvPicPr>
        <p:blipFill>
          <a:blip r:embed="rId4"/>
          <a:stretch>
            <a:fillRect/>
          </a:stretch>
        </p:blipFill>
        <p:spPr>
          <a:xfrm>
            <a:off x="1347787" y="5486399"/>
            <a:ext cx="9496425" cy="485775"/>
          </a:xfrm>
          <a:prstGeom prst="rect">
            <a:avLst/>
          </a:prstGeom>
        </p:spPr>
      </p:pic>
    </p:spTree>
    <p:extLst>
      <p:ext uri="{BB962C8B-B14F-4D97-AF65-F5344CB8AC3E}">
        <p14:creationId xmlns:p14="http://schemas.microsoft.com/office/powerpoint/2010/main" val="3190744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600D1D9-D53E-7BE6-D742-8F84467F9F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4824" b="11009"/>
          <a:stretch/>
        </p:blipFill>
        <p:spPr>
          <a:xfrm>
            <a:off x="5892532" y="1315404"/>
            <a:ext cx="5621940" cy="4170995"/>
          </a:xfrm>
          <a:prstGeom prst="rect">
            <a:avLst/>
          </a:prstGeom>
        </p:spPr>
      </p:pic>
      <p:pic>
        <p:nvPicPr>
          <p:cNvPr id="10" name="Picture 9">
            <a:extLst>
              <a:ext uri="{FF2B5EF4-FFF2-40B4-BE49-F238E27FC236}">
                <a16:creationId xmlns:a16="http://schemas.microsoft.com/office/drawing/2014/main" id="{0A65D372-0EF1-521E-D95A-B3DDCE757BD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6367" t="16584" r="25938" b="3808"/>
          <a:stretch/>
        </p:blipFill>
        <p:spPr>
          <a:xfrm>
            <a:off x="988750" y="1505823"/>
            <a:ext cx="4768526" cy="3980576"/>
          </a:xfrm>
          <a:prstGeom prst="rect">
            <a:avLst/>
          </a:prstGeom>
        </p:spPr>
      </p:pic>
      <p:sp>
        <p:nvSpPr>
          <p:cNvPr id="2" name="Title 1">
            <a:extLst>
              <a:ext uri="{FF2B5EF4-FFF2-40B4-BE49-F238E27FC236}">
                <a16:creationId xmlns:a16="http://schemas.microsoft.com/office/drawing/2014/main" id="{4FDD9F70-9A49-465B-B3EF-9A1DF9022E64}"/>
              </a:ext>
            </a:extLst>
          </p:cNvPr>
          <p:cNvSpPr>
            <a:spLocks noGrp="1"/>
          </p:cNvSpPr>
          <p:nvPr>
            <p:ph type="title"/>
          </p:nvPr>
        </p:nvSpPr>
        <p:spPr>
          <a:xfrm>
            <a:off x="609599" y="89535"/>
            <a:ext cx="10972800" cy="1143000"/>
          </a:xfrm>
        </p:spPr>
        <p:txBody>
          <a:bodyPr/>
          <a:lstStyle/>
          <a:p>
            <a:r>
              <a:rPr lang="en-US" dirty="0"/>
              <a:t>Available when needed</a:t>
            </a:r>
          </a:p>
        </p:txBody>
      </p:sp>
      <p:sp>
        <p:nvSpPr>
          <p:cNvPr id="12" name="Rectangle 11">
            <a:extLst>
              <a:ext uri="{FF2B5EF4-FFF2-40B4-BE49-F238E27FC236}">
                <a16:creationId xmlns:a16="http://schemas.microsoft.com/office/drawing/2014/main" id="{9DBF0429-D4E8-40EB-A62D-63E027345513}"/>
              </a:ext>
            </a:extLst>
          </p:cNvPr>
          <p:cNvSpPr/>
          <p:nvPr/>
        </p:nvSpPr>
        <p:spPr>
          <a:xfrm>
            <a:off x="1147698" y="3795385"/>
            <a:ext cx="4595878" cy="2479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4B547B07-D08F-41FA-9434-8540B7E636C5}"/>
              </a:ext>
            </a:extLst>
          </p:cNvPr>
          <p:cNvSpPr/>
          <p:nvPr/>
        </p:nvSpPr>
        <p:spPr>
          <a:xfrm>
            <a:off x="6729934" y="3335055"/>
            <a:ext cx="4600053" cy="1939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4D4242A-1B41-FFC5-0B37-21ADD1CD25AB}"/>
              </a:ext>
            </a:extLst>
          </p:cNvPr>
          <p:cNvPicPr>
            <a:picLocks noChangeAspect="1"/>
          </p:cNvPicPr>
          <p:nvPr/>
        </p:nvPicPr>
        <p:blipFill>
          <a:blip r:embed="rId5"/>
          <a:stretch>
            <a:fillRect/>
          </a:stretch>
        </p:blipFill>
        <p:spPr>
          <a:xfrm>
            <a:off x="1347787" y="5486399"/>
            <a:ext cx="9496425" cy="485775"/>
          </a:xfrm>
          <a:prstGeom prst="rect">
            <a:avLst/>
          </a:prstGeom>
        </p:spPr>
      </p:pic>
      <p:sp>
        <p:nvSpPr>
          <p:cNvPr id="14" name="Rectangle 13">
            <a:extLst>
              <a:ext uri="{FF2B5EF4-FFF2-40B4-BE49-F238E27FC236}">
                <a16:creationId xmlns:a16="http://schemas.microsoft.com/office/drawing/2014/main" id="{23EA3C0C-9C44-855B-466E-8B5392CD3257}"/>
              </a:ext>
            </a:extLst>
          </p:cNvPr>
          <p:cNvSpPr/>
          <p:nvPr/>
        </p:nvSpPr>
        <p:spPr>
          <a:xfrm>
            <a:off x="6729934" y="4278030"/>
            <a:ext cx="4600053" cy="1939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777E6733-7924-9B83-F510-DC0DCEEC5949}"/>
              </a:ext>
            </a:extLst>
          </p:cNvPr>
          <p:cNvPicPr>
            <a:picLocks noChangeAspect="1"/>
          </p:cNvPicPr>
          <p:nvPr/>
        </p:nvPicPr>
        <p:blipFill>
          <a:blip r:embed="rId6"/>
          <a:stretch>
            <a:fillRect/>
          </a:stretch>
        </p:blipFill>
        <p:spPr>
          <a:xfrm>
            <a:off x="3212274" y="1175304"/>
            <a:ext cx="466725" cy="247650"/>
          </a:xfrm>
          <a:prstGeom prst="rect">
            <a:avLst/>
          </a:prstGeom>
        </p:spPr>
      </p:pic>
      <p:pic>
        <p:nvPicPr>
          <p:cNvPr id="18" name="Picture 17">
            <a:extLst>
              <a:ext uri="{FF2B5EF4-FFF2-40B4-BE49-F238E27FC236}">
                <a16:creationId xmlns:a16="http://schemas.microsoft.com/office/drawing/2014/main" id="{E34DD3B5-3CF9-4564-E61C-03B22C4B1EC9}"/>
              </a:ext>
            </a:extLst>
          </p:cNvPr>
          <p:cNvPicPr>
            <a:picLocks noChangeAspect="1"/>
          </p:cNvPicPr>
          <p:nvPr/>
        </p:nvPicPr>
        <p:blipFill>
          <a:blip r:embed="rId7"/>
          <a:stretch>
            <a:fillRect/>
          </a:stretch>
        </p:blipFill>
        <p:spPr>
          <a:xfrm>
            <a:off x="9133502" y="1194354"/>
            <a:ext cx="523875" cy="209550"/>
          </a:xfrm>
          <a:prstGeom prst="rect">
            <a:avLst/>
          </a:prstGeom>
        </p:spPr>
      </p:pic>
    </p:spTree>
    <p:extLst>
      <p:ext uri="{BB962C8B-B14F-4D97-AF65-F5344CB8AC3E}">
        <p14:creationId xmlns:p14="http://schemas.microsoft.com/office/powerpoint/2010/main" val="756180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468EF4-0C4F-EF01-59D6-470D6587BA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346" b="20300"/>
          <a:stretch/>
        </p:blipFill>
        <p:spPr>
          <a:xfrm>
            <a:off x="142804" y="742155"/>
            <a:ext cx="11594084" cy="4744244"/>
          </a:xfrm>
          <a:prstGeom prst="rect">
            <a:avLst/>
          </a:prstGeom>
        </p:spPr>
      </p:pic>
      <p:sp>
        <p:nvSpPr>
          <p:cNvPr id="2" name="Title 1">
            <a:extLst>
              <a:ext uri="{FF2B5EF4-FFF2-40B4-BE49-F238E27FC236}">
                <a16:creationId xmlns:a16="http://schemas.microsoft.com/office/drawing/2014/main" id="{824BA3F8-9952-461F-953D-83F73C49E771}"/>
              </a:ext>
            </a:extLst>
          </p:cNvPr>
          <p:cNvSpPr>
            <a:spLocks noGrp="1"/>
          </p:cNvSpPr>
          <p:nvPr>
            <p:ph type="title"/>
          </p:nvPr>
        </p:nvSpPr>
        <p:spPr>
          <a:xfrm>
            <a:off x="609599" y="0"/>
            <a:ext cx="10972800" cy="1143000"/>
          </a:xfrm>
        </p:spPr>
        <p:txBody>
          <a:bodyPr/>
          <a:lstStyle/>
          <a:p>
            <a:r>
              <a:rPr lang="en-US" dirty="0"/>
              <a:t>Free from contamination</a:t>
            </a:r>
          </a:p>
        </p:txBody>
      </p:sp>
      <p:sp>
        <p:nvSpPr>
          <p:cNvPr id="6" name="Rectangle 5">
            <a:extLst>
              <a:ext uri="{FF2B5EF4-FFF2-40B4-BE49-F238E27FC236}">
                <a16:creationId xmlns:a16="http://schemas.microsoft.com/office/drawing/2014/main" id="{D05F9449-0129-493E-9797-E0F0D2CC1A26}"/>
              </a:ext>
            </a:extLst>
          </p:cNvPr>
          <p:cNvSpPr/>
          <p:nvPr/>
        </p:nvSpPr>
        <p:spPr>
          <a:xfrm>
            <a:off x="187890" y="4514910"/>
            <a:ext cx="5686817" cy="1252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CD1FBC21-66D2-463E-858C-BBE283D19630}"/>
              </a:ext>
            </a:extLst>
          </p:cNvPr>
          <p:cNvSpPr/>
          <p:nvPr/>
        </p:nvSpPr>
        <p:spPr>
          <a:xfrm>
            <a:off x="6171102" y="4422704"/>
            <a:ext cx="5448823" cy="12526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AAF177E-07C9-8EC9-E93D-2834129AD921}"/>
              </a:ext>
            </a:extLst>
          </p:cNvPr>
          <p:cNvPicPr>
            <a:picLocks noChangeAspect="1"/>
          </p:cNvPicPr>
          <p:nvPr/>
        </p:nvPicPr>
        <p:blipFill>
          <a:blip r:embed="rId4"/>
          <a:stretch>
            <a:fillRect/>
          </a:stretch>
        </p:blipFill>
        <p:spPr>
          <a:xfrm>
            <a:off x="1347787" y="5486399"/>
            <a:ext cx="9496425" cy="485775"/>
          </a:xfrm>
          <a:prstGeom prst="rect">
            <a:avLst/>
          </a:prstGeom>
        </p:spPr>
      </p:pic>
    </p:spTree>
    <p:extLst>
      <p:ext uri="{BB962C8B-B14F-4D97-AF65-F5344CB8AC3E}">
        <p14:creationId xmlns:p14="http://schemas.microsoft.com/office/powerpoint/2010/main" val="1212014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EA2CF-6405-4D38-8045-10AD857D2F76}"/>
              </a:ext>
            </a:extLst>
          </p:cNvPr>
          <p:cNvSpPr>
            <a:spLocks noGrp="1"/>
          </p:cNvSpPr>
          <p:nvPr>
            <p:ph type="title"/>
          </p:nvPr>
        </p:nvSpPr>
        <p:spPr/>
        <p:txBody>
          <a:bodyPr/>
          <a:lstStyle/>
          <a:p>
            <a:r>
              <a:rPr lang="en-US" sz="4000" dirty="0"/>
              <a:t>“Faecal and priority chemical contamination”</a:t>
            </a:r>
          </a:p>
        </p:txBody>
      </p:sp>
      <p:sp>
        <p:nvSpPr>
          <p:cNvPr id="3" name="Content Placeholder 2">
            <a:extLst>
              <a:ext uri="{FF2B5EF4-FFF2-40B4-BE49-F238E27FC236}">
                <a16:creationId xmlns:a16="http://schemas.microsoft.com/office/drawing/2014/main" id="{F4C04143-B6B5-49E9-B12A-B85DAB458156}"/>
              </a:ext>
            </a:extLst>
          </p:cNvPr>
          <p:cNvSpPr>
            <a:spLocks noGrp="1"/>
          </p:cNvSpPr>
          <p:nvPr>
            <p:ph idx="1"/>
          </p:nvPr>
        </p:nvSpPr>
        <p:spPr>
          <a:xfrm>
            <a:off x="609600" y="1553227"/>
            <a:ext cx="11340230" cy="4848509"/>
          </a:xfrm>
        </p:spPr>
        <p:txBody>
          <a:bodyPr/>
          <a:lstStyle/>
          <a:p>
            <a:r>
              <a:rPr lang="en-US" sz="2400" dirty="0"/>
              <a:t>Data on </a:t>
            </a:r>
            <a:r>
              <a:rPr lang="en-US" sz="2400" dirty="0" err="1"/>
              <a:t>faecal</a:t>
            </a:r>
            <a:r>
              <a:rPr lang="en-US" sz="2400" dirty="0"/>
              <a:t> (</a:t>
            </a:r>
            <a:r>
              <a:rPr lang="en-US" sz="2400" i="1" dirty="0"/>
              <a:t>E. coli </a:t>
            </a:r>
            <a:r>
              <a:rPr lang="en-US" sz="2400" dirty="0"/>
              <a:t>or thermotolerant coliforms) from 172 countries/territories </a:t>
            </a:r>
          </a:p>
          <a:p>
            <a:pPr lvl="1"/>
            <a:r>
              <a:rPr lang="en-US" sz="2000" dirty="0"/>
              <a:t>Data coming primarily from administrative sources and household surveys</a:t>
            </a:r>
          </a:p>
          <a:p>
            <a:pPr lvl="1"/>
            <a:r>
              <a:rPr lang="en-US" sz="2000" dirty="0"/>
              <a:t>Point of collection/delivery, not point of use/consumption</a:t>
            </a:r>
          </a:p>
          <a:p>
            <a:r>
              <a:rPr lang="en-US" sz="2400" dirty="0"/>
              <a:t>Less data on arsenic (77 countries), fluoride (73 countries)</a:t>
            </a:r>
          </a:p>
          <a:p>
            <a:r>
              <a:rPr lang="en-US" sz="2400" dirty="0"/>
              <a:t>Minimum approach: few countries can integrate datasets at household level </a:t>
            </a:r>
          </a:p>
          <a:p>
            <a:pPr lvl="1"/>
            <a:r>
              <a:rPr lang="en-US" sz="2200" dirty="0"/>
              <a:t>Take the minimum value, at the level of urban, rural, or total population</a:t>
            </a:r>
          </a:p>
          <a:p>
            <a:pPr lvl="1"/>
            <a:r>
              <a:rPr lang="en-US" sz="2200" dirty="0"/>
              <a:t>64 countries with all three parameters: </a:t>
            </a:r>
            <a:r>
              <a:rPr lang="en-US" sz="2200" i="1" dirty="0"/>
              <a:t>E. coli </a:t>
            </a:r>
            <a:r>
              <a:rPr lang="en-US" sz="2200" dirty="0"/>
              <a:t>limiting factor in 75% (n=48)</a:t>
            </a:r>
          </a:p>
          <a:p>
            <a:pPr lvl="1"/>
            <a:r>
              <a:rPr lang="en-US" sz="2200" dirty="0"/>
              <a:t>Arsenic (n=7): Andorra, Austria, Croatia, Greece, Hungary, Portugal, Slovakia</a:t>
            </a:r>
          </a:p>
          <a:p>
            <a:pPr lvl="1"/>
            <a:r>
              <a:rPr lang="en-US" sz="2200" dirty="0"/>
              <a:t>Fluoride (n=9): Cyprus, Estonia, Finland, Italy, Lithuania, Malta, Moldova, Norway, UK</a:t>
            </a:r>
          </a:p>
          <a:p>
            <a:r>
              <a:rPr lang="en-US" sz="2400" dirty="0"/>
              <a:t>Other parameters</a:t>
            </a:r>
          </a:p>
        </p:txBody>
      </p:sp>
    </p:spTree>
    <p:extLst>
      <p:ext uri="{BB962C8B-B14F-4D97-AF65-F5344CB8AC3E}">
        <p14:creationId xmlns:p14="http://schemas.microsoft.com/office/powerpoint/2010/main" val="868476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B28D1B-3E26-4380-B56A-5AFB2D0987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66841" y="1153814"/>
            <a:ext cx="4978606" cy="3297519"/>
          </a:xfrm>
          <a:prstGeom prst="rect">
            <a:avLst/>
          </a:prstGeom>
        </p:spPr>
      </p:pic>
      <p:sp>
        <p:nvSpPr>
          <p:cNvPr id="2" name="Title 1">
            <a:extLst>
              <a:ext uri="{FF2B5EF4-FFF2-40B4-BE49-F238E27FC236}">
                <a16:creationId xmlns:a16="http://schemas.microsoft.com/office/drawing/2014/main" id="{E73A60C3-F6DD-4C41-AFCE-3F4854EA2607}"/>
              </a:ext>
            </a:extLst>
          </p:cNvPr>
          <p:cNvSpPr>
            <a:spLocks noGrp="1"/>
          </p:cNvSpPr>
          <p:nvPr>
            <p:ph type="title"/>
          </p:nvPr>
        </p:nvSpPr>
        <p:spPr/>
        <p:txBody>
          <a:bodyPr/>
          <a:lstStyle/>
          <a:p>
            <a:r>
              <a:rPr lang="en-US" sz="3600" dirty="0"/>
              <a:t>Water quality testing module for household surveys</a:t>
            </a:r>
          </a:p>
        </p:txBody>
      </p:sp>
      <p:sp>
        <p:nvSpPr>
          <p:cNvPr id="3" name="Content Placeholder 2">
            <a:extLst>
              <a:ext uri="{FF2B5EF4-FFF2-40B4-BE49-F238E27FC236}">
                <a16:creationId xmlns:a16="http://schemas.microsoft.com/office/drawing/2014/main" id="{86F57D1A-3CF4-497C-8E79-2A815C77501B}"/>
              </a:ext>
            </a:extLst>
          </p:cNvPr>
          <p:cNvSpPr>
            <a:spLocks noGrp="1"/>
          </p:cNvSpPr>
          <p:nvPr>
            <p:ph idx="1"/>
          </p:nvPr>
        </p:nvSpPr>
        <p:spPr/>
        <p:txBody>
          <a:bodyPr/>
          <a:lstStyle/>
          <a:p>
            <a:r>
              <a:rPr lang="en-US" sz="2000" dirty="0"/>
              <a:t>Portable field kit</a:t>
            </a:r>
          </a:p>
          <a:p>
            <a:r>
              <a:rPr lang="en-US" sz="2000" dirty="0"/>
              <a:t>Water quality testing manual</a:t>
            </a:r>
          </a:p>
          <a:p>
            <a:r>
              <a:rPr lang="en-US" sz="2000" dirty="0"/>
              <a:t>Test water from </a:t>
            </a:r>
            <a:r>
              <a:rPr lang="en-US" sz="2000" u="sng" dirty="0"/>
              <a:t>glass</a:t>
            </a:r>
            <a:r>
              <a:rPr lang="en-US" sz="2000" dirty="0"/>
              <a:t> and </a:t>
            </a:r>
            <a:r>
              <a:rPr lang="en-US" sz="2000" u="sng" dirty="0"/>
              <a:t>source</a:t>
            </a:r>
            <a:r>
              <a:rPr lang="en-US" sz="2000" dirty="0"/>
              <a:t> (100 mL samples)</a:t>
            </a:r>
            <a:endParaRPr lang="en-US" sz="2000" u="sng" dirty="0"/>
          </a:p>
          <a:p>
            <a:r>
              <a:rPr lang="en-US" sz="2000" dirty="0"/>
              <a:t>Nationally representative sample: 5 </a:t>
            </a:r>
            <a:r>
              <a:rPr lang="en-US" sz="2000" dirty="0" err="1"/>
              <a:t>hh</a:t>
            </a:r>
            <a:r>
              <a:rPr lang="en-US" sz="2000" dirty="0"/>
              <a:t>/cluster</a:t>
            </a:r>
          </a:p>
          <a:p>
            <a:r>
              <a:rPr lang="en-US" sz="2000" dirty="0"/>
              <a:t>Quantification of </a:t>
            </a:r>
            <a:r>
              <a:rPr lang="en-US" sz="2000" i="1" dirty="0"/>
              <a:t>E. coli </a:t>
            </a:r>
            <a:r>
              <a:rPr lang="en-US" sz="2000" dirty="0"/>
              <a:t>(risk levels)</a:t>
            </a:r>
          </a:p>
          <a:p>
            <a:r>
              <a:rPr lang="en-US" sz="2000" dirty="0"/>
              <a:t>Test takes ~5-10 mins followed by 24 hour incubation</a:t>
            </a:r>
          </a:p>
          <a:p>
            <a:r>
              <a:rPr lang="en-US" sz="2000" dirty="0"/>
              <a:t>Test by existing field team (often the measurer)</a:t>
            </a:r>
          </a:p>
          <a:p>
            <a:r>
              <a:rPr lang="en-US" sz="2000" dirty="0"/>
              <a:t>QA/QC: expert training, blank tests, field supervision</a:t>
            </a:r>
          </a:p>
          <a:p>
            <a:r>
              <a:rPr lang="en-US" sz="2000" dirty="0"/>
              <a:t>Data analysis: tabulation plan/syntax/report template</a:t>
            </a:r>
          </a:p>
          <a:p>
            <a:pPr marL="0" indent="0">
              <a:buNone/>
            </a:pPr>
            <a:endParaRPr lang="en-US" sz="2000" dirty="0"/>
          </a:p>
          <a:p>
            <a:pPr marL="0" indent="0">
              <a:buNone/>
            </a:pPr>
            <a:r>
              <a:rPr lang="en-US" sz="2000" dirty="0">
                <a:hlinkClick r:id="rId4"/>
              </a:rPr>
              <a:t>https://mics.unicef.org/tools?round=mics6</a:t>
            </a:r>
            <a:r>
              <a:rPr lang="en-US" sz="2000" dirty="0"/>
              <a:t> </a:t>
            </a:r>
          </a:p>
          <a:p>
            <a:pPr marL="0" indent="0">
              <a:buNone/>
            </a:pPr>
            <a:endParaRPr lang="en-US" dirty="0"/>
          </a:p>
        </p:txBody>
      </p:sp>
      <p:pic>
        <p:nvPicPr>
          <p:cNvPr id="4" name="Picture 3">
            <a:extLst>
              <a:ext uri="{FF2B5EF4-FFF2-40B4-BE49-F238E27FC236}">
                <a16:creationId xmlns:a16="http://schemas.microsoft.com/office/drawing/2014/main" id="{A6C36469-C444-B836-E63D-8109EB0E0AE1}"/>
              </a:ext>
            </a:extLst>
          </p:cNvPr>
          <p:cNvPicPr>
            <a:picLocks/>
          </p:cNvPicPr>
          <p:nvPr/>
        </p:nvPicPr>
        <p:blipFill>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9388924" y="4738169"/>
            <a:ext cx="1180490" cy="1180490"/>
          </a:xfrm>
          <a:prstGeom prst="rect">
            <a:avLst/>
          </a:prstGeom>
        </p:spPr>
      </p:pic>
      <p:pic>
        <p:nvPicPr>
          <p:cNvPr id="5" name="Picture 4">
            <a:extLst>
              <a:ext uri="{FF2B5EF4-FFF2-40B4-BE49-F238E27FC236}">
                <a16:creationId xmlns:a16="http://schemas.microsoft.com/office/drawing/2014/main" id="{9633F9F4-7183-D360-C169-FD1EF60C777E}"/>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a:ext>
            </a:extLst>
          </a:blip>
          <a:srcRect/>
          <a:stretch/>
        </p:blipFill>
        <p:spPr>
          <a:xfrm>
            <a:off x="10669146" y="4742358"/>
            <a:ext cx="1176301" cy="1176301"/>
          </a:xfrm>
          <a:prstGeom prst="rect">
            <a:avLst/>
          </a:prstGeom>
        </p:spPr>
      </p:pic>
      <p:pic>
        <p:nvPicPr>
          <p:cNvPr id="7" name="Picture 6">
            <a:extLst>
              <a:ext uri="{FF2B5EF4-FFF2-40B4-BE49-F238E27FC236}">
                <a16:creationId xmlns:a16="http://schemas.microsoft.com/office/drawing/2014/main" id="{A110FCCB-8081-5C35-722F-A80B8F405B11}"/>
              </a:ext>
            </a:extLst>
          </p:cNvPr>
          <p:cNvPicPr>
            <a:picLocks/>
          </p:cNvPicPr>
          <p:nvPr/>
        </p:nvPicPr>
        <p:blipFill rotWithShape="1">
          <a:blip r:embed="rId9" cstate="screen">
            <a:extLst>
              <a:ext uri="{28A0092B-C50C-407E-A947-70E740481C1C}">
                <a14:useLocalDpi xmlns:a14="http://schemas.microsoft.com/office/drawing/2010/main"/>
              </a:ext>
            </a:extLst>
          </a:blip>
          <a:srcRect/>
          <a:stretch/>
        </p:blipFill>
        <p:spPr>
          <a:xfrm>
            <a:off x="6852623" y="4732937"/>
            <a:ext cx="1176301" cy="1176301"/>
          </a:xfrm>
          <a:prstGeom prst="rect">
            <a:avLst/>
          </a:prstGeom>
          <a:ln>
            <a:noFill/>
          </a:ln>
        </p:spPr>
      </p:pic>
      <p:pic>
        <p:nvPicPr>
          <p:cNvPr id="8" name="Picture 7">
            <a:extLst>
              <a:ext uri="{FF2B5EF4-FFF2-40B4-BE49-F238E27FC236}">
                <a16:creationId xmlns:a16="http://schemas.microsoft.com/office/drawing/2014/main" id="{F0CD9CA7-5015-E353-505C-B9FE80FC0875}"/>
              </a:ext>
            </a:extLst>
          </p:cNvPr>
          <p:cNvPicPr>
            <a:picLocks noChangeAspect="1"/>
          </p:cNvPicPr>
          <p:nvPr/>
        </p:nvPicPr>
        <p:blipFill>
          <a:blip r:embed="rId10" cstate="screen">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tretch>
            <a:fillRect/>
          </a:stretch>
        </p:blipFill>
        <p:spPr>
          <a:xfrm>
            <a:off x="8128656" y="4732936"/>
            <a:ext cx="1176301" cy="1176301"/>
          </a:xfrm>
          <a:prstGeom prst="rect">
            <a:avLst/>
          </a:prstGeom>
        </p:spPr>
      </p:pic>
      <p:sp>
        <p:nvSpPr>
          <p:cNvPr id="9" name="TextBox 8">
            <a:extLst>
              <a:ext uri="{FF2B5EF4-FFF2-40B4-BE49-F238E27FC236}">
                <a16:creationId xmlns:a16="http://schemas.microsoft.com/office/drawing/2014/main" id="{129F3DEE-878F-B358-BA11-FEF33651D4E3}"/>
              </a:ext>
            </a:extLst>
          </p:cNvPr>
          <p:cNvSpPr txBox="1"/>
          <p:nvPr/>
        </p:nvSpPr>
        <p:spPr>
          <a:xfrm>
            <a:off x="6866841" y="4451333"/>
            <a:ext cx="117630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&lt;1</a:t>
            </a:r>
          </a:p>
        </p:txBody>
      </p:sp>
      <p:sp>
        <p:nvSpPr>
          <p:cNvPr id="10" name="TextBox 9">
            <a:extLst>
              <a:ext uri="{FF2B5EF4-FFF2-40B4-BE49-F238E27FC236}">
                <a16:creationId xmlns:a16="http://schemas.microsoft.com/office/drawing/2014/main" id="{3194FD2F-B48A-FF52-51DC-67943D2CC6EE}"/>
              </a:ext>
            </a:extLst>
          </p:cNvPr>
          <p:cNvSpPr txBox="1"/>
          <p:nvPr/>
        </p:nvSpPr>
        <p:spPr>
          <a:xfrm>
            <a:off x="8137086" y="4451333"/>
            <a:ext cx="117630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1-10</a:t>
            </a:r>
          </a:p>
        </p:txBody>
      </p:sp>
      <p:sp>
        <p:nvSpPr>
          <p:cNvPr id="11" name="TextBox 10">
            <a:extLst>
              <a:ext uri="{FF2B5EF4-FFF2-40B4-BE49-F238E27FC236}">
                <a16:creationId xmlns:a16="http://schemas.microsoft.com/office/drawing/2014/main" id="{C8AAF9E5-ECBB-8BC5-F78A-559F30FA7EC3}"/>
              </a:ext>
            </a:extLst>
          </p:cNvPr>
          <p:cNvSpPr txBox="1"/>
          <p:nvPr/>
        </p:nvSpPr>
        <p:spPr>
          <a:xfrm>
            <a:off x="9376121" y="4451333"/>
            <a:ext cx="117630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11-100</a:t>
            </a:r>
          </a:p>
        </p:txBody>
      </p:sp>
      <p:sp>
        <p:nvSpPr>
          <p:cNvPr id="12" name="TextBox 11">
            <a:extLst>
              <a:ext uri="{FF2B5EF4-FFF2-40B4-BE49-F238E27FC236}">
                <a16:creationId xmlns:a16="http://schemas.microsoft.com/office/drawing/2014/main" id="{915C76BA-E82C-71CC-3BD7-58BECB55352F}"/>
              </a:ext>
            </a:extLst>
          </p:cNvPr>
          <p:cNvSpPr txBox="1"/>
          <p:nvPr/>
        </p:nvSpPr>
        <p:spPr>
          <a:xfrm>
            <a:off x="10684324" y="4451333"/>
            <a:ext cx="117630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&gt;100</a:t>
            </a:r>
          </a:p>
        </p:txBody>
      </p:sp>
    </p:spTree>
    <p:extLst>
      <p:ext uri="{BB962C8B-B14F-4D97-AF65-F5344CB8AC3E}">
        <p14:creationId xmlns:p14="http://schemas.microsoft.com/office/powerpoint/2010/main" val="2157944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97A67-871A-444A-B152-D924D5454F3E}"/>
              </a:ext>
            </a:extLst>
          </p:cNvPr>
          <p:cNvSpPr>
            <a:spLocks noGrp="1"/>
          </p:cNvSpPr>
          <p:nvPr>
            <p:ph type="title"/>
          </p:nvPr>
        </p:nvSpPr>
        <p:spPr/>
        <p:txBody>
          <a:bodyPr/>
          <a:lstStyle/>
          <a:p>
            <a:r>
              <a:rPr lang="en-US" sz="4000" dirty="0"/>
              <a:t>&gt;50 countries supported to date</a:t>
            </a:r>
          </a:p>
        </p:txBody>
      </p:sp>
      <p:sp>
        <p:nvSpPr>
          <p:cNvPr id="3" name="Content Placeholder 2">
            <a:extLst>
              <a:ext uri="{FF2B5EF4-FFF2-40B4-BE49-F238E27FC236}">
                <a16:creationId xmlns:a16="http://schemas.microsoft.com/office/drawing/2014/main" id="{41ABE5AC-BFDE-4ED1-92E4-8A91E136219F}"/>
              </a:ext>
            </a:extLst>
          </p:cNvPr>
          <p:cNvSpPr>
            <a:spLocks noGrp="1"/>
          </p:cNvSpPr>
          <p:nvPr>
            <p:ph idx="1"/>
          </p:nvPr>
        </p:nvSpPr>
        <p:spPr/>
        <p:txBody>
          <a:bodyPr/>
          <a:lstStyle/>
          <a:p>
            <a:endParaRPr lang="en-US" dirty="0"/>
          </a:p>
        </p:txBody>
      </p:sp>
      <p:graphicFrame>
        <p:nvGraphicFramePr>
          <p:cNvPr id="4" name="Content Placeholder 4">
            <a:extLst>
              <a:ext uri="{FF2B5EF4-FFF2-40B4-BE49-F238E27FC236}">
                <a16:creationId xmlns:a16="http://schemas.microsoft.com/office/drawing/2014/main" id="{ABF9D869-975C-4556-BC27-3B8FBBD917ED}"/>
              </a:ext>
            </a:extLst>
          </p:cNvPr>
          <p:cNvGraphicFramePr>
            <a:graphicFrameLocks/>
          </p:cNvGraphicFramePr>
          <p:nvPr/>
        </p:nvGraphicFramePr>
        <p:xfrm>
          <a:off x="7118" y="1417638"/>
          <a:ext cx="10568123" cy="5376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a:extLst>
              <a:ext uri="{FF2B5EF4-FFF2-40B4-BE49-F238E27FC236}">
                <a16:creationId xmlns:a16="http://schemas.microsoft.com/office/drawing/2014/main" id="{DC243AE4-62A8-42F0-AF7A-7C10EC250A8B}"/>
              </a:ext>
            </a:extLst>
          </p:cNvPr>
          <p:cNvGrpSpPr/>
          <p:nvPr/>
        </p:nvGrpSpPr>
        <p:grpSpPr>
          <a:xfrm>
            <a:off x="10448108" y="1269903"/>
            <a:ext cx="1473467" cy="1306638"/>
            <a:chOff x="139274" y="697908"/>
            <a:chExt cx="1473467" cy="467781"/>
          </a:xfrm>
        </p:grpSpPr>
        <p:sp>
          <p:nvSpPr>
            <p:cNvPr id="11" name="Rectangle 10">
              <a:extLst>
                <a:ext uri="{FF2B5EF4-FFF2-40B4-BE49-F238E27FC236}">
                  <a16:creationId xmlns:a16="http://schemas.microsoft.com/office/drawing/2014/main" id="{D27D0AA5-3817-4789-980E-B484B4E72A1C}"/>
                </a:ext>
              </a:extLst>
            </p:cNvPr>
            <p:cNvSpPr/>
            <p:nvPr/>
          </p:nvSpPr>
          <p:spPr>
            <a:xfrm>
              <a:off x="139274" y="697908"/>
              <a:ext cx="1473467" cy="467781"/>
            </a:xfrm>
            <a:prstGeom prst="rect">
              <a:avLst/>
            </a:prstGeom>
          </p:spPr>
          <p:style>
            <a:lnRef idx="2">
              <a:schemeClr val="lt1">
                <a:hueOff val="0"/>
                <a:satOff val="0"/>
                <a:lumOff val="0"/>
                <a:alphaOff val="0"/>
              </a:schemeClr>
            </a:lnRef>
            <a:fillRef idx="1">
              <a:schemeClr val="accent1">
                <a:shade val="50000"/>
                <a:hueOff val="103268"/>
                <a:satOff val="-2160"/>
                <a:lumOff val="12018"/>
                <a:alphaOff val="0"/>
              </a:schemeClr>
            </a:fillRef>
            <a:effectRef idx="0">
              <a:schemeClr val="accent1">
                <a:shade val="50000"/>
                <a:hueOff val="103268"/>
                <a:satOff val="-2160"/>
                <a:lumOff val="12018"/>
                <a:alphaOff val="0"/>
              </a:schemeClr>
            </a:effectRef>
            <a:fontRef idx="minor">
              <a:schemeClr val="lt1"/>
            </a:fontRef>
          </p:style>
        </p:sp>
        <p:sp>
          <p:nvSpPr>
            <p:cNvPr id="12" name="TextBox 11">
              <a:extLst>
                <a:ext uri="{FF2B5EF4-FFF2-40B4-BE49-F238E27FC236}">
                  <a16:creationId xmlns:a16="http://schemas.microsoft.com/office/drawing/2014/main" id="{FC6E339F-CA31-4C19-8076-F63B0F7E9D49}"/>
                </a:ext>
              </a:extLst>
            </p:cNvPr>
            <p:cNvSpPr txBox="1"/>
            <p:nvPr/>
          </p:nvSpPr>
          <p:spPr>
            <a:xfrm>
              <a:off x="139274" y="697908"/>
              <a:ext cx="1473467" cy="4677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fr-CH" sz="1200" b="0" i="0" u="none" strike="noStrike" kern="1200" cap="none" spc="0" normalizeH="0" baseline="0" noProof="0" dirty="0">
                  <a:ln>
                    <a:noFill/>
                  </a:ln>
                  <a:solidFill>
                    <a:prstClr val="black"/>
                  </a:solidFill>
                  <a:effectLst/>
                  <a:uLnTx/>
                  <a:uFillTx/>
                  <a:latin typeface="Calibri"/>
                  <a:ea typeface="+mn-ea"/>
                  <a:cs typeface="+mn-cs"/>
                </a:rPr>
                <a:t>2023</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4" name="Speech Bubble: Rectangle 13">
            <a:extLst>
              <a:ext uri="{FF2B5EF4-FFF2-40B4-BE49-F238E27FC236}">
                <a16:creationId xmlns:a16="http://schemas.microsoft.com/office/drawing/2014/main" id="{9DF5832D-4DB7-4BE7-A03E-93E8F59BDDAA}"/>
              </a:ext>
            </a:extLst>
          </p:cNvPr>
          <p:cNvSpPr/>
          <p:nvPr/>
        </p:nvSpPr>
        <p:spPr>
          <a:xfrm>
            <a:off x="10448109" y="2576540"/>
            <a:ext cx="1473467" cy="4233796"/>
          </a:xfrm>
          <a:prstGeom prst="wedgeRectCallout">
            <a:avLst>
              <a:gd name="adj1" fmla="val 62500"/>
              <a:gd name="adj2" fmla="val 20830"/>
            </a:avLst>
          </a:prstGeom>
        </p:spPr>
        <p:style>
          <a:lnRef idx="2">
            <a:schemeClr val="lt1">
              <a:hueOff val="0"/>
              <a:satOff val="0"/>
              <a:lumOff val="0"/>
              <a:alphaOff val="0"/>
            </a:schemeClr>
          </a:lnRef>
          <a:fillRef idx="1">
            <a:schemeClr val="accent1">
              <a:tint val="50000"/>
              <a:hueOff val="-13806"/>
              <a:satOff val="574"/>
              <a:lumOff val="-2133"/>
              <a:alphaOff val="0"/>
            </a:schemeClr>
          </a:fillRef>
          <a:effectRef idx="0">
            <a:schemeClr val="accent1">
              <a:tint val="50000"/>
              <a:hueOff val="-13806"/>
              <a:satOff val="574"/>
              <a:lumOff val="-2133"/>
              <a:alphaOff val="0"/>
            </a:schemeClr>
          </a:effectRef>
          <a:fontRef idx="minor">
            <a:schemeClr val="lt1">
              <a:hueOff val="0"/>
              <a:satOff val="0"/>
              <a:lumOff val="0"/>
              <a:alphaOff val="0"/>
            </a:schemeClr>
          </a:fontRef>
        </p:style>
      </p:sp>
      <p:sp>
        <p:nvSpPr>
          <p:cNvPr id="15" name="Speech Bubble: Rectangle 4">
            <a:extLst>
              <a:ext uri="{FF2B5EF4-FFF2-40B4-BE49-F238E27FC236}">
                <a16:creationId xmlns:a16="http://schemas.microsoft.com/office/drawing/2014/main" id="{EBC532C1-0AFD-49AD-977A-0632C7CACB8A}"/>
              </a:ext>
            </a:extLst>
          </p:cNvPr>
          <p:cNvSpPr txBox="1"/>
          <p:nvPr/>
        </p:nvSpPr>
        <p:spPr>
          <a:xfrm>
            <a:off x="10551388" y="2576540"/>
            <a:ext cx="1346334" cy="2807225"/>
          </a:xfrm>
          <a:prstGeom prst="rect">
            <a:avLst/>
          </a:prstGeom>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38100" tIns="38100" rIns="38100" bIns="38100" numCol="1" spcCol="127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Afghanistan MICS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Argentina MICS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Azerbaijan MICS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Belize MICS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Burkina Faso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Ethiopia DHS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FSM MICS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Guatemala DHS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Laos SIS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Lebanon MICS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Nauru MICS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Nicaragua MICS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Somalia MICS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Sudan MICS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Tunisia MICS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Turkmenistan MICS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Uganda DHS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Vanuatu MICS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Calibri"/>
              <a:ea typeface="+mn-ea"/>
              <a:cs typeface="+mn-cs"/>
            </a:endParaRPr>
          </a:p>
          <a:p>
            <a:pPr marL="0" marR="0" lvl="1" indent="0" algn="r" defTabSz="533400" rtl="0" eaLnBrk="1" fontAlgn="auto" latinLnBrk="0" hangingPunct="1">
              <a:lnSpc>
                <a:spcPct val="90000"/>
              </a:lnSpc>
              <a:spcBef>
                <a:spcPct val="0"/>
              </a:spcBef>
              <a:spcAft>
                <a:spcPct val="1500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A0054114-0FEC-4160-9B00-950421F4092F}"/>
              </a:ext>
            </a:extLst>
          </p:cNvPr>
          <p:cNvSpPr txBox="1"/>
          <p:nvPr/>
        </p:nvSpPr>
        <p:spPr>
          <a:xfrm>
            <a:off x="6434893" y="5982833"/>
            <a:ext cx="546283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8"/>
              </a:rPr>
              <a:t>https://washdata.org/reports/integrating-water-quality-testing-household-surveys</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16" name="Slide Number Placeholder 3">
            <a:extLst>
              <a:ext uri="{FF2B5EF4-FFF2-40B4-BE49-F238E27FC236}">
                <a16:creationId xmlns:a16="http://schemas.microsoft.com/office/drawing/2014/main" id="{C16825AE-3E77-4037-BE41-D53C0F007329}"/>
              </a:ext>
            </a:extLst>
          </p:cNvPr>
          <p:cNvSpPr txBox="1">
            <a:spLocks/>
          </p:cNvSpPr>
          <p:nvPr/>
        </p:nvSpPr>
        <p:spPr>
          <a:xfrm>
            <a:off x="9347200" y="6356350"/>
            <a:ext cx="28448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baseline="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5854901-7F1B-4063-9A0A-D64D19EEF73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43675" y="4960802"/>
            <a:ext cx="793826" cy="1022031"/>
          </a:xfrm>
          <a:prstGeom prst="rect">
            <a:avLst/>
          </a:prstGeom>
        </p:spPr>
      </p:pic>
    </p:spTree>
    <p:extLst>
      <p:ext uri="{BB962C8B-B14F-4D97-AF65-F5344CB8AC3E}">
        <p14:creationId xmlns:p14="http://schemas.microsoft.com/office/powerpoint/2010/main" val="851218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48E5A-C3AC-48F0-85F1-9695C57CC78A}"/>
              </a:ext>
            </a:extLst>
          </p:cNvPr>
          <p:cNvSpPr>
            <a:spLocks noGrp="1"/>
          </p:cNvSpPr>
          <p:nvPr>
            <p:ph type="title"/>
          </p:nvPr>
        </p:nvSpPr>
        <p:spPr>
          <a:xfrm>
            <a:off x="609600" y="0"/>
            <a:ext cx="10972800" cy="1143000"/>
          </a:xfrm>
        </p:spPr>
        <p:txBody>
          <a:bodyPr/>
          <a:lstStyle/>
          <a:p>
            <a:r>
              <a:rPr lang="en-US" dirty="0"/>
              <a:t>Conclusion</a:t>
            </a:r>
          </a:p>
        </p:txBody>
      </p:sp>
      <p:sp>
        <p:nvSpPr>
          <p:cNvPr id="3" name="Content Placeholder 2">
            <a:extLst>
              <a:ext uri="{FF2B5EF4-FFF2-40B4-BE49-F238E27FC236}">
                <a16:creationId xmlns:a16="http://schemas.microsoft.com/office/drawing/2014/main" id="{DE82072E-06BE-4531-81F7-5A60DF72A407}"/>
              </a:ext>
            </a:extLst>
          </p:cNvPr>
          <p:cNvSpPr>
            <a:spLocks noGrp="1"/>
          </p:cNvSpPr>
          <p:nvPr>
            <p:ph idx="1"/>
          </p:nvPr>
        </p:nvSpPr>
        <p:spPr>
          <a:xfrm>
            <a:off x="609600" y="1016805"/>
            <a:ext cx="10972800" cy="4525963"/>
          </a:xfrm>
        </p:spPr>
        <p:txBody>
          <a:bodyPr/>
          <a:lstStyle/>
          <a:p>
            <a:pPr marL="0" indent="0">
              <a:buNone/>
            </a:pPr>
            <a:r>
              <a:rPr lang="en-US" dirty="0"/>
              <a:t>Strengthening national systems for monitoring SDG targets</a:t>
            </a:r>
          </a:p>
          <a:p>
            <a:r>
              <a:rPr lang="en-US" sz="2400" dirty="0"/>
              <a:t>Data availability improving but large gaps remain</a:t>
            </a:r>
          </a:p>
          <a:p>
            <a:pPr lvl="1"/>
            <a:r>
              <a:rPr lang="en-US" sz="2000" dirty="0"/>
              <a:t>Administrative/regulatory data coverage incomplete (</a:t>
            </a:r>
            <a:r>
              <a:rPr lang="en-US" sz="2000" dirty="0" err="1"/>
              <a:t>esp</a:t>
            </a:r>
            <a:r>
              <a:rPr lang="en-US" sz="2000" dirty="0"/>
              <a:t> rural, non-piped) </a:t>
            </a:r>
          </a:p>
          <a:p>
            <a:pPr lvl="1"/>
            <a:r>
              <a:rPr lang="en-US" sz="2000" dirty="0"/>
              <a:t>Household survey data infrequent (3-5 years)</a:t>
            </a:r>
          </a:p>
          <a:p>
            <a:r>
              <a:rPr lang="en-US" sz="2400" dirty="0"/>
              <a:t>Data quality varies widely between and within countries</a:t>
            </a:r>
          </a:p>
          <a:p>
            <a:pPr lvl="1"/>
            <a:r>
              <a:rPr lang="en-US" sz="2000" dirty="0"/>
              <a:t>Standardized definitions, representative samples, disaggregation of variables  </a:t>
            </a:r>
          </a:p>
          <a:p>
            <a:r>
              <a:rPr lang="en-US" sz="2400" dirty="0"/>
              <a:t>Moving beyond project/</a:t>
            </a:r>
            <a:r>
              <a:rPr lang="en-US" sz="2400" dirty="0" err="1"/>
              <a:t>programme</a:t>
            </a:r>
            <a:r>
              <a:rPr lang="en-US" sz="2400" dirty="0"/>
              <a:t> monitoring to national monitoring</a:t>
            </a:r>
          </a:p>
          <a:p>
            <a:pPr marL="0" indent="0">
              <a:buNone/>
            </a:pPr>
            <a:r>
              <a:rPr lang="en-US" dirty="0"/>
              <a:t>Accelerating progress towards SDG targets</a:t>
            </a:r>
          </a:p>
          <a:p>
            <a:r>
              <a:rPr lang="en-US" sz="2400" dirty="0"/>
              <a:t>Quality is important, but it’s not everything</a:t>
            </a:r>
          </a:p>
          <a:p>
            <a:r>
              <a:rPr lang="en-US" sz="2400" dirty="0"/>
              <a:t>On premises is a big challenge especially in rural areas and in sub-Saharan Africa</a:t>
            </a:r>
          </a:p>
          <a:p>
            <a:r>
              <a:rPr lang="en-US" sz="2400" dirty="0"/>
              <a:t>Availability is a challenge in middle-income countries, especially in urban areas</a:t>
            </a:r>
          </a:p>
        </p:txBody>
      </p:sp>
    </p:spTree>
    <p:extLst>
      <p:ext uri="{BB962C8B-B14F-4D97-AF65-F5344CB8AC3E}">
        <p14:creationId xmlns:p14="http://schemas.microsoft.com/office/powerpoint/2010/main" val="1574202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4B3D4B-9207-B17B-3528-6AFD1A173704}"/>
              </a:ext>
            </a:extLst>
          </p:cNvPr>
          <p:cNvSpPr>
            <a:spLocks noGrp="1"/>
          </p:cNvSpPr>
          <p:nvPr>
            <p:ph type="ctrTitle"/>
          </p:nvPr>
        </p:nvSpPr>
        <p:spPr>
          <a:xfrm>
            <a:off x="1406930" y="1295400"/>
            <a:ext cx="9718270" cy="2200275"/>
          </a:xfrm>
        </p:spPr>
        <p:txBody>
          <a:bodyPr>
            <a:noAutofit/>
          </a:bodyPr>
          <a:lstStyle/>
          <a:p>
            <a:r>
              <a:rPr lang="en-US" sz="42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Water Quality Monitoring &amp; Surveillance (WQMS</a:t>
            </a:r>
            <a:r>
              <a:rPr lang="en-IN" sz="4200" b="1" kern="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IN" sz="42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framework under Jal Jeevan Mission (JJM)- the Flagship Rural Water Supply Initiative in India </a:t>
            </a:r>
            <a:endParaRPr lang="en-GB" sz="4200" dirty="0"/>
          </a:p>
        </p:txBody>
      </p:sp>
      <p:sp>
        <p:nvSpPr>
          <p:cNvPr id="6" name="Subtitle 5">
            <a:extLst>
              <a:ext uri="{FF2B5EF4-FFF2-40B4-BE49-F238E27FC236}">
                <a16:creationId xmlns:a16="http://schemas.microsoft.com/office/drawing/2014/main" id="{9EE8EC25-5839-9BA3-4411-B5D32CAD71DE}"/>
              </a:ext>
            </a:extLst>
          </p:cNvPr>
          <p:cNvSpPr>
            <a:spLocks noGrp="1"/>
          </p:cNvSpPr>
          <p:nvPr>
            <p:ph type="subTitle" idx="1"/>
          </p:nvPr>
        </p:nvSpPr>
        <p:spPr>
          <a:xfrm>
            <a:off x="1483131" y="4540852"/>
            <a:ext cx="7232244" cy="1127847"/>
          </a:xfrm>
        </p:spPr>
        <p:txBody>
          <a:bodyPr>
            <a:normAutofit/>
          </a:bodyPr>
          <a:lstStyle/>
          <a:p>
            <a:r>
              <a:rPr lang="en-US" dirty="0">
                <a:solidFill>
                  <a:schemeClr val="bg1"/>
                </a:solidFill>
              </a:rPr>
              <a:t>The promotion of water safety plan as risk mitigation tool to strengthen WQM&amp;S approaches – An example from Indian state of  Uttar Pradesh</a:t>
            </a:r>
            <a:endParaRPr lang="en-GB" dirty="0">
              <a:solidFill>
                <a:schemeClr val="bg1"/>
              </a:solidFill>
            </a:endParaRPr>
          </a:p>
        </p:txBody>
      </p:sp>
      <p:sp>
        <p:nvSpPr>
          <p:cNvPr id="2" name="Footer Placeholder 1">
            <a:extLst>
              <a:ext uri="{FF2B5EF4-FFF2-40B4-BE49-F238E27FC236}">
                <a16:creationId xmlns:a16="http://schemas.microsoft.com/office/drawing/2014/main" id="{27E4DDCB-1B4B-78A6-E5FB-17B31F0F3CA0}"/>
              </a:ext>
            </a:extLst>
          </p:cNvPr>
          <p:cNvSpPr>
            <a:spLocks noGrp="1"/>
          </p:cNvSpPr>
          <p:nvPr>
            <p:ph type="ftr" sz="quarter" idx="11"/>
          </p:nvPr>
        </p:nvSpPr>
        <p:spPr>
          <a:xfrm>
            <a:off x="3578631" y="6239697"/>
            <a:ext cx="5740399" cy="365125"/>
          </a:xfrm>
        </p:spPr>
        <p:txBody>
          <a:bodyPr/>
          <a:lstStyle/>
          <a:p>
            <a:r>
              <a:rPr lang="en-GB" sz="2000" dirty="0"/>
              <a:t>Asad Umar     Aga Khan Foundation, India</a:t>
            </a:r>
          </a:p>
          <a:p>
            <a:endParaRPr lang="en-GB" sz="1800" dirty="0"/>
          </a:p>
        </p:txBody>
      </p:sp>
      <p:sp>
        <p:nvSpPr>
          <p:cNvPr id="3" name="TextBox 2">
            <a:extLst>
              <a:ext uri="{FF2B5EF4-FFF2-40B4-BE49-F238E27FC236}">
                <a16:creationId xmlns:a16="http://schemas.microsoft.com/office/drawing/2014/main" id="{2AF11DA1-1FBC-F837-D877-674F1CDA6C74}"/>
              </a:ext>
            </a:extLst>
          </p:cNvPr>
          <p:cNvSpPr txBox="1"/>
          <p:nvPr/>
        </p:nvSpPr>
        <p:spPr>
          <a:xfrm>
            <a:off x="4675551" y="3676254"/>
            <a:ext cx="523875" cy="830997"/>
          </a:xfrm>
          <a:prstGeom prst="rect">
            <a:avLst/>
          </a:prstGeom>
          <a:noFill/>
        </p:spPr>
        <p:txBody>
          <a:bodyPr wrap="square" rtlCol="0">
            <a:spAutoFit/>
          </a:bodyPr>
          <a:lstStyle/>
          <a:p>
            <a:r>
              <a:rPr lang="en-IN" sz="4800" b="1" dirty="0">
                <a:solidFill>
                  <a:schemeClr val="accent3">
                    <a:lumMod val="60000"/>
                    <a:lumOff val="40000"/>
                  </a:schemeClr>
                </a:solidFill>
              </a:rPr>
              <a:t>&amp;</a:t>
            </a:r>
            <a:endParaRPr lang="en-IN" sz="3200" b="1" dirty="0">
              <a:solidFill>
                <a:schemeClr val="accent3">
                  <a:lumMod val="60000"/>
                  <a:lumOff val="40000"/>
                </a:schemeClr>
              </a:solidFill>
            </a:endParaRPr>
          </a:p>
        </p:txBody>
      </p:sp>
    </p:spTree>
    <p:extLst>
      <p:ext uri="{BB962C8B-B14F-4D97-AF65-F5344CB8AC3E}">
        <p14:creationId xmlns:p14="http://schemas.microsoft.com/office/powerpoint/2010/main" val="2691136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CDFBA1-CAE2-1C79-9F92-A1F33F99B7C1}"/>
              </a:ext>
            </a:extLst>
          </p:cNvPr>
          <p:cNvSpPr>
            <a:spLocks noGrp="1"/>
          </p:cNvSpPr>
          <p:nvPr>
            <p:ph type="title"/>
          </p:nvPr>
        </p:nvSpPr>
        <p:spPr/>
        <p:txBody>
          <a:bodyPr/>
          <a:lstStyle/>
          <a:p>
            <a:r>
              <a:rPr lang="en-GB" dirty="0"/>
              <a:t>Contents slide</a:t>
            </a:r>
          </a:p>
        </p:txBody>
      </p:sp>
      <p:sp>
        <p:nvSpPr>
          <p:cNvPr id="6" name="Content Placeholder 5">
            <a:extLst>
              <a:ext uri="{FF2B5EF4-FFF2-40B4-BE49-F238E27FC236}">
                <a16:creationId xmlns:a16="http://schemas.microsoft.com/office/drawing/2014/main" id="{E44BF7EC-3898-C5C4-5DE9-45ED75192677}"/>
              </a:ext>
            </a:extLst>
          </p:cNvPr>
          <p:cNvSpPr>
            <a:spLocks noGrp="1"/>
          </p:cNvSpPr>
          <p:nvPr>
            <p:ph idx="1"/>
          </p:nvPr>
        </p:nvSpPr>
        <p:spPr>
          <a:xfrm>
            <a:off x="540151" y="1835150"/>
            <a:ext cx="10156424" cy="3772535"/>
          </a:xfrm>
        </p:spPr>
        <p:txBody>
          <a:bodyPr>
            <a:normAutofit/>
          </a:bodyPr>
          <a:lstStyle/>
          <a:p>
            <a:r>
              <a:rPr lang="en-GB" dirty="0"/>
              <a:t> Background and context</a:t>
            </a:r>
          </a:p>
          <a:p>
            <a:r>
              <a:rPr lang="en-US" dirty="0"/>
              <a:t>Water quality issues in India</a:t>
            </a:r>
          </a:p>
          <a:p>
            <a:r>
              <a:rPr lang="en-US" dirty="0"/>
              <a:t>Water Quality Monitoring &amp; Surveillance (WQMS) Strategy and its Operationalization </a:t>
            </a:r>
          </a:p>
          <a:p>
            <a:r>
              <a:rPr lang="en-US" dirty="0"/>
              <a:t>Institutional Mechanism and Quality Control</a:t>
            </a:r>
          </a:p>
          <a:p>
            <a:r>
              <a:rPr lang="en-US" dirty="0"/>
              <a:t>Status of testing of drinking water samples in 2023-24 under Jal Jeevan Mission </a:t>
            </a:r>
          </a:p>
          <a:p>
            <a:r>
              <a:rPr lang="en-US" dirty="0"/>
              <a:t>AKF Response and arguments for promoting  a WSP approach with JJM</a:t>
            </a:r>
          </a:p>
          <a:p>
            <a:pPr lvl="1"/>
            <a:r>
              <a:rPr lang="en-US" dirty="0"/>
              <a:t>Water Safety Planning and Alignment with JJM in 5 districts of Uttar Pradesh</a:t>
            </a:r>
          </a:p>
          <a:p>
            <a:pPr lvl="1"/>
            <a:r>
              <a:rPr lang="en-US" dirty="0"/>
              <a:t>Arguments for promoting WSP under JJM</a:t>
            </a:r>
          </a:p>
          <a:p>
            <a:r>
              <a:rPr lang="en-GB" dirty="0"/>
              <a:t>Way Forward</a:t>
            </a:r>
          </a:p>
        </p:txBody>
      </p:sp>
    </p:spTree>
    <p:extLst>
      <p:ext uri="{BB962C8B-B14F-4D97-AF65-F5344CB8AC3E}">
        <p14:creationId xmlns:p14="http://schemas.microsoft.com/office/powerpoint/2010/main" val="2691707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D18B427-F5EC-53CC-5254-D0105C9CE9FC}"/>
              </a:ext>
            </a:extLst>
          </p:cNvPr>
          <p:cNvSpPr>
            <a:spLocks noGrp="1"/>
          </p:cNvSpPr>
          <p:nvPr>
            <p:ph type="title"/>
          </p:nvPr>
        </p:nvSpPr>
        <p:spPr>
          <a:xfrm>
            <a:off x="751841" y="365126"/>
            <a:ext cx="10703150" cy="501650"/>
          </a:xfrm>
        </p:spPr>
        <p:txBody>
          <a:bodyPr>
            <a:normAutofit fontScale="90000"/>
          </a:bodyPr>
          <a:lstStyle/>
          <a:p>
            <a:r>
              <a:rPr lang="en-GB" dirty="0"/>
              <a:t>Background and context</a:t>
            </a:r>
          </a:p>
        </p:txBody>
      </p:sp>
      <p:sp>
        <p:nvSpPr>
          <p:cNvPr id="2" name="Footer Placeholder 1">
            <a:extLst>
              <a:ext uri="{FF2B5EF4-FFF2-40B4-BE49-F238E27FC236}">
                <a16:creationId xmlns:a16="http://schemas.microsoft.com/office/drawing/2014/main" id="{C13815B0-F053-74C6-B2B9-09D06C6D1CAD}"/>
              </a:ext>
            </a:extLst>
          </p:cNvPr>
          <p:cNvSpPr>
            <a:spLocks noGrp="1"/>
          </p:cNvSpPr>
          <p:nvPr>
            <p:ph type="ftr" sz="quarter" idx="3"/>
          </p:nvPr>
        </p:nvSpPr>
        <p:spPr>
          <a:xfrm>
            <a:off x="751839" y="6114954"/>
            <a:ext cx="9868535" cy="447771"/>
          </a:xfrm>
        </p:spPr>
        <p:txBody>
          <a:bodyPr/>
          <a:lstStyle/>
          <a:p>
            <a:r>
              <a:rPr lang="en-US" dirty="0"/>
              <a:t>Sub-divisional/ Block level laboratory is to test all the drinking water sources under its jurisdiction being used for water supply - once a year for chemical parameters and twice a year for bacteriological parameters (pre- and post-monsoon). This testing will be done for at least all the 13 basic water quality parameters</a:t>
            </a:r>
            <a:endParaRPr lang="en-GB" dirty="0"/>
          </a:p>
        </p:txBody>
      </p:sp>
      <p:sp>
        <p:nvSpPr>
          <p:cNvPr id="10" name="Content Placeholder 9">
            <a:extLst>
              <a:ext uri="{FF2B5EF4-FFF2-40B4-BE49-F238E27FC236}">
                <a16:creationId xmlns:a16="http://schemas.microsoft.com/office/drawing/2014/main" id="{93BC70BD-D587-E0A7-D787-5CB81963B284}"/>
              </a:ext>
            </a:extLst>
          </p:cNvPr>
          <p:cNvSpPr>
            <a:spLocks noGrp="1"/>
          </p:cNvSpPr>
          <p:nvPr>
            <p:ph idx="1"/>
          </p:nvPr>
        </p:nvSpPr>
        <p:spPr>
          <a:xfrm>
            <a:off x="751840" y="1009651"/>
            <a:ext cx="10703150" cy="4781550"/>
          </a:xfrm>
        </p:spPr>
        <p:txBody>
          <a:bodyPr>
            <a:normAutofit/>
          </a:bodyPr>
          <a:lstStyle/>
          <a:p>
            <a:pPr marL="525463" lvl="1" indent="-342900"/>
            <a:r>
              <a:rPr lang="en-US" dirty="0"/>
              <a:t>Jal Jeevan Mission (JJM) aims to provide a Functional Household Tap Connection (FHTC) with assured water supply </a:t>
            </a:r>
          </a:p>
          <a:p>
            <a:pPr marL="1026900" lvl="2" indent="-342900"/>
            <a:r>
              <a:rPr lang="en-US" dirty="0"/>
              <a:t>in adequate quantity (55 litres per capita per day) of prescribed quality (BIS) with adequate pressure on regular and long-term basis to every rural household in the country</a:t>
            </a:r>
          </a:p>
          <a:p>
            <a:pPr marL="525463" lvl="1" indent="-342900"/>
            <a:r>
              <a:rPr lang="en-US" dirty="0"/>
              <a:t>Water testing gained traction in monitoring the operation of water supply, safety of drinking water, investigation of disease outbreaks, and preventive measures.</a:t>
            </a:r>
          </a:p>
          <a:p>
            <a:pPr marL="525463" lvl="1" indent="-342900"/>
            <a:r>
              <a:rPr lang="en-IN" sz="1800" kern="0" dirty="0">
                <a:effectLst/>
                <a:latin typeface="Calibri" panose="020F0502020204030204" pitchFamily="34" charset="0"/>
                <a:ea typeface="Calibri" panose="020F0502020204030204" pitchFamily="34" charset="0"/>
              </a:rPr>
              <a:t>New drinking water </a:t>
            </a:r>
            <a:r>
              <a:rPr lang="en-IN" sz="1800" b="1" kern="0" dirty="0">
                <a:effectLst/>
                <a:latin typeface="Calibri" panose="020F0502020204030204" pitchFamily="34" charset="0"/>
                <a:ea typeface="Calibri" panose="020F0502020204030204" pitchFamily="34" charset="0"/>
              </a:rPr>
              <a:t>quality monitoring</a:t>
            </a:r>
            <a:r>
              <a:rPr lang="en-IN" sz="1800" kern="0" dirty="0">
                <a:effectLst/>
                <a:latin typeface="Calibri" panose="020F0502020204030204" pitchFamily="34" charset="0"/>
                <a:ea typeface="Calibri" panose="020F0502020204030204" pitchFamily="34" charset="0"/>
              </a:rPr>
              <a:t> and </a:t>
            </a:r>
            <a:r>
              <a:rPr lang="en-IN" sz="1800" b="1" kern="0" dirty="0">
                <a:effectLst/>
                <a:latin typeface="Calibri" panose="020F0502020204030204" pitchFamily="34" charset="0"/>
                <a:ea typeface="Calibri" panose="020F0502020204030204" pitchFamily="34" charset="0"/>
              </a:rPr>
              <a:t>water quality surveillance</a:t>
            </a:r>
            <a:r>
              <a:rPr lang="en-IN" sz="1800" kern="0" dirty="0">
                <a:effectLst/>
                <a:latin typeface="Calibri" panose="020F0502020204030204" pitchFamily="34" charset="0"/>
                <a:ea typeface="Calibri" panose="020F0502020204030204" pitchFamily="34" charset="0"/>
              </a:rPr>
              <a:t>  framework was rolled out in October 2021 to streamline monitoring and surveillance—bringin</a:t>
            </a:r>
            <a:r>
              <a:rPr lang="en-IN" sz="1800" kern="0" dirty="0">
                <a:latin typeface="Calibri" panose="020F0502020204030204" pitchFamily="34" charset="0"/>
                <a:ea typeface="Calibri" panose="020F0502020204030204" pitchFamily="34" charset="0"/>
              </a:rPr>
              <a:t>g together</a:t>
            </a:r>
            <a:r>
              <a:rPr lang="en-IN" sz="1800" kern="0" dirty="0">
                <a:effectLst/>
                <a:latin typeface="Calibri" panose="020F0502020204030204" pitchFamily="34" charset="0"/>
                <a:ea typeface="Calibri" panose="020F0502020204030204" pitchFamily="34" charset="0"/>
              </a:rPr>
              <a:t> two distinct yet, closely related activities</a:t>
            </a:r>
          </a:p>
          <a:p>
            <a:pPr marL="1026900" lvl="2" indent="-342900"/>
            <a:r>
              <a:rPr lang="en-US" dirty="0"/>
              <a:t>the drinking water quality is to be </a:t>
            </a:r>
            <a:r>
              <a:rPr lang="en-US" b="1" i="1" dirty="0"/>
              <a:t>'monitored</a:t>
            </a:r>
            <a:r>
              <a:rPr lang="en-US" dirty="0"/>
              <a:t>' by the Public Health Engineering Department (PHED)/ Rural Water Supply (RWS) Department</a:t>
            </a:r>
          </a:p>
          <a:p>
            <a:pPr marL="1026900" lvl="2" indent="-342900"/>
            <a:r>
              <a:rPr lang="en-IN" sz="1800" b="1" i="1" dirty="0">
                <a:effectLst/>
                <a:latin typeface="Calibri" panose="020F0502020204030204" pitchFamily="34" charset="0"/>
                <a:ea typeface="Calibri" panose="020F0502020204030204" pitchFamily="34" charset="0"/>
                <a:cs typeface="Times New Roman" panose="02020603050405020304" pitchFamily="18" charset="0"/>
              </a:rPr>
              <a:t>Surveillance</a:t>
            </a:r>
            <a:r>
              <a:rPr lang="en-IN" sz="1800" dirty="0">
                <a:effectLst/>
                <a:latin typeface="Calibri" panose="020F0502020204030204" pitchFamily="34" charset="0"/>
                <a:ea typeface="Calibri" panose="020F0502020204030204" pitchFamily="34" charset="0"/>
                <a:cs typeface="Times New Roman" panose="02020603050405020304" pitchFamily="18" charset="0"/>
              </a:rPr>
              <a:t> of water quality to be led by the local community involving women</a:t>
            </a:r>
            <a:r>
              <a:rPr lang="en-US" sz="1800" dirty="0">
                <a:effectLst/>
                <a:latin typeface="Calibri" panose="020F0502020204030204" pitchFamily="34" charset="0"/>
                <a:ea typeface="Calibri" panose="020F0502020204030204" pitchFamily="34" charset="0"/>
                <a:cs typeface="Times New Roman" panose="02020603050405020304" pitchFamily="18" charset="0"/>
              </a:rPr>
              <a:t> using Field Test Kits (FTK)s</a:t>
            </a:r>
          </a:p>
          <a:p>
            <a:pPr marL="525463" lvl="1" indent="-342900"/>
            <a:r>
              <a:rPr lang="en-US" dirty="0"/>
              <a:t>To safeguard rural public health, nation-wide online Water Quality Management Information System (WQMIS) has been developed by using the reports generated from water quality testing through FTKs as well as laboratories</a:t>
            </a:r>
            <a:endParaRPr lang="en-GB" dirty="0"/>
          </a:p>
        </p:txBody>
      </p:sp>
    </p:spTree>
    <p:extLst>
      <p:ext uri="{BB962C8B-B14F-4D97-AF65-F5344CB8AC3E}">
        <p14:creationId xmlns:p14="http://schemas.microsoft.com/office/powerpoint/2010/main" val="2589065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BEDCAE-4A37-D55F-821E-A14F0467DF3A}"/>
              </a:ext>
            </a:extLst>
          </p:cNvPr>
          <p:cNvSpPr>
            <a:spLocks noGrp="1"/>
          </p:cNvSpPr>
          <p:nvPr>
            <p:ph type="title"/>
          </p:nvPr>
        </p:nvSpPr>
        <p:spPr/>
        <p:txBody>
          <a:bodyPr/>
          <a:lstStyle/>
          <a:p>
            <a:r>
              <a:rPr lang="en-CH" dirty="0"/>
              <a:t>Session Outline</a:t>
            </a:r>
          </a:p>
        </p:txBody>
      </p:sp>
      <p:sp>
        <p:nvSpPr>
          <p:cNvPr id="4" name="Content Placeholder 3">
            <a:extLst>
              <a:ext uri="{FF2B5EF4-FFF2-40B4-BE49-F238E27FC236}">
                <a16:creationId xmlns:a16="http://schemas.microsoft.com/office/drawing/2014/main" id="{CCAEFB04-33AB-50E6-BEC8-F043175CC6D0}"/>
              </a:ext>
            </a:extLst>
          </p:cNvPr>
          <p:cNvSpPr>
            <a:spLocks noGrp="1"/>
          </p:cNvSpPr>
          <p:nvPr>
            <p:ph idx="1"/>
          </p:nvPr>
        </p:nvSpPr>
        <p:spPr>
          <a:xfrm>
            <a:off x="751840" y="1646006"/>
            <a:ext cx="11440160" cy="4846869"/>
          </a:xfrm>
        </p:spPr>
        <p:txBody>
          <a:bodyPr>
            <a:normAutofit/>
          </a:bodyPr>
          <a:lstStyle/>
          <a:p>
            <a:pPr marL="0" indent="0">
              <a:buNone/>
            </a:pPr>
            <a:r>
              <a:rPr lang="en-CH" sz="2800" dirty="0"/>
              <a:t>13:45		Introduction</a:t>
            </a:r>
          </a:p>
          <a:p>
            <a:pPr marL="0" indent="0">
              <a:buNone/>
            </a:pPr>
            <a:endParaRPr lang="en-CH" sz="2800" dirty="0"/>
          </a:p>
          <a:p>
            <a:pPr marL="0" indent="0">
              <a:buNone/>
            </a:pPr>
            <a:r>
              <a:rPr lang="en-CH" sz="2800" dirty="0"/>
              <a:t>13:50		PART 1: Presentations</a:t>
            </a:r>
          </a:p>
          <a:p>
            <a:pPr lvl="3">
              <a:buFont typeface="Courier New" panose="02070309020205020404" pitchFamily="49" charset="0"/>
              <a:buChar char="o"/>
            </a:pPr>
            <a:r>
              <a:rPr lang="en-CH" sz="2000" dirty="0"/>
              <a:t>  Progress on global monitoring on safely managed water (WHO/UNICEF JMP)</a:t>
            </a:r>
          </a:p>
          <a:p>
            <a:pPr lvl="3">
              <a:buFont typeface="Courier New" panose="02070309020205020404" pitchFamily="49" charset="0"/>
              <a:buChar char="o"/>
            </a:pPr>
            <a:r>
              <a:rPr lang="en-CH" sz="2000" dirty="0"/>
              <a:t>  Monitoring &amp; surveillance under Jal Javeen Mission (Aga Khan Foundation)</a:t>
            </a:r>
          </a:p>
          <a:p>
            <a:pPr lvl="3">
              <a:buFont typeface="Courier New" panose="02070309020205020404" pitchFamily="49" charset="0"/>
              <a:buChar char="o"/>
            </a:pPr>
            <a:r>
              <a:rPr lang="en-CH" sz="2000" dirty="0"/>
              <a:t>  Role of fit-for-purpose labs for monitoring &amp; management (REACH)</a:t>
            </a:r>
          </a:p>
          <a:p>
            <a:pPr marL="0" indent="0">
              <a:buNone/>
            </a:pPr>
            <a:endParaRPr lang="en-CH" dirty="0"/>
          </a:p>
          <a:p>
            <a:pPr marL="0" indent="0">
              <a:buNone/>
            </a:pPr>
            <a:r>
              <a:rPr lang="en-CH" sz="2800" dirty="0"/>
              <a:t>14:25		PART 2: Panel Response &amp; Discussion</a:t>
            </a:r>
          </a:p>
          <a:p>
            <a:pPr marL="0" indent="0">
              <a:buNone/>
            </a:pPr>
            <a:endParaRPr lang="en-CH" sz="2800" dirty="0"/>
          </a:p>
          <a:p>
            <a:pPr marL="0" indent="0">
              <a:buNone/>
            </a:pPr>
            <a:r>
              <a:rPr lang="en-CH" sz="2800" dirty="0"/>
              <a:t>14:55		Reflection &amp; Close</a:t>
            </a:r>
          </a:p>
          <a:p>
            <a:pPr marL="0" indent="0">
              <a:buNone/>
            </a:pPr>
            <a:endParaRPr lang="en-CH" dirty="0"/>
          </a:p>
          <a:p>
            <a:pPr marL="0" indent="0">
              <a:buNone/>
            </a:pPr>
            <a:endParaRPr lang="en-CH" dirty="0"/>
          </a:p>
        </p:txBody>
      </p:sp>
    </p:spTree>
    <p:extLst>
      <p:ext uri="{BB962C8B-B14F-4D97-AF65-F5344CB8AC3E}">
        <p14:creationId xmlns:p14="http://schemas.microsoft.com/office/powerpoint/2010/main" val="1157857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23DBD-1D54-F70D-1F51-0CF3F397A7E7}"/>
              </a:ext>
            </a:extLst>
          </p:cNvPr>
          <p:cNvSpPr>
            <a:spLocks noGrp="1"/>
          </p:cNvSpPr>
          <p:nvPr>
            <p:ph type="title"/>
          </p:nvPr>
        </p:nvSpPr>
        <p:spPr/>
        <p:txBody>
          <a:bodyPr/>
          <a:lstStyle/>
          <a:p>
            <a:r>
              <a:rPr lang="en-US" dirty="0"/>
              <a:t>Water quality issues in India</a:t>
            </a:r>
            <a:endParaRPr lang="en-IN" dirty="0"/>
          </a:p>
        </p:txBody>
      </p:sp>
      <p:sp>
        <p:nvSpPr>
          <p:cNvPr id="3" name="Footer Placeholder 2">
            <a:extLst>
              <a:ext uri="{FF2B5EF4-FFF2-40B4-BE49-F238E27FC236}">
                <a16:creationId xmlns:a16="http://schemas.microsoft.com/office/drawing/2014/main" id="{752BD46A-9476-CBDD-F245-39D8CE4D05D0}"/>
              </a:ext>
            </a:extLst>
          </p:cNvPr>
          <p:cNvSpPr>
            <a:spLocks noGrp="1"/>
          </p:cNvSpPr>
          <p:nvPr>
            <p:ph type="ftr" sz="quarter" idx="3"/>
          </p:nvPr>
        </p:nvSpPr>
        <p:spPr>
          <a:xfrm>
            <a:off x="751839" y="6114954"/>
            <a:ext cx="9392285" cy="514446"/>
          </a:xfrm>
        </p:spPr>
        <p:txBody>
          <a:bodyPr/>
          <a:lstStyle/>
          <a:p>
            <a:r>
              <a:rPr lang="en-US" dirty="0"/>
              <a:t>The National Family Health Survey shows that the prevalence of childhood diarrhoea has increased from 9% to 9.2% from 2016 to 2020 in India</a:t>
            </a:r>
            <a:endParaRPr lang="en-GB" dirty="0"/>
          </a:p>
        </p:txBody>
      </p:sp>
      <p:sp>
        <p:nvSpPr>
          <p:cNvPr id="4" name="Content Placeholder 3">
            <a:extLst>
              <a:ext uri="{FF2B5EF4-FFF2-40B4-BE49-F238E27FC236}">
                <a16:creationId xmlns:a16="http://schemas.microsoft.com/office/drawing/2014/main" id="{D8AC6257-9614-9458-CD66-E4AF764FBE99}"/>
              </a:ext>
            </a:extLst>
          </p:cNvPr>
          <p:cNvSpPr>
            <a:spLocks noGrp="1"/>
          </p:cNvSpPr>
          <p:nvPr>
            <p:ph idx="1"/>
          </p:nvPr>
        </p:nvSpPr>
        <p:spPr/>
        <p:txBody>
          <a:bodyPr/>
          <a:lstStyle/>
          <a:p>
            <a:r>
              <a:rPr lang="en-US" dirty="0"/>
              <a:t>Nearly 19 States in India, have geogenic contaminants such as Arsenic, Fluoride, Nitrate, Iron, Salinity issues . </a:t>
            </a:r>
          </a:p>
          <a:p>
            <a:r>
              <a:rPr lang="en-US" dirty="0"/>
              <a:t>Ministry of Health and Family Welfare (MOHFW) has identified 61 priority districts across five states that are affected by Japanese Encephalitis and Acute Encephalitis Syndrome (JE/ AES).</a:t>
            </a:r>
          </a:p>
          <a:p>
            <a:r>
              <a:rPr lang="en-US" dirty="0"/>
              <a:t>According to an assessment by the Central Ground Water Board (CGWB) in 2018, 52% blocks in the country have at least one of the geogenic contaminants, viz. Arsenic, Fluoride, Iron, Nitrate and Salinity.</a:t>
            </a:r>
          </a:p>
          <a:p>
            <a:r>
              <a:rPr lang="en-US" dirty="0"/>
              <a:t>Diarrhoea linked to bacteriological contamination is one of the leading causes of deaths in children in this age group globally and claims approximately 1.1 lakh lives in India every year</a:t>
            </a:r>
          </a:p>
          <a:p>
            <a:endParaRPr lang="en-IN" dirty="0"/>
          </a:p>
        </p:txBody>
      </p:sp>
    </p:spTree>
    <p:extLst>
      <p:ext uri="{BB962C8B-B14F-4D97-AF65-F5344CB8AC3E}">
        <p14:creationId xmlns:p14="http://schemas.microsoft.com/office/powerpoint/2010/main" val="2248493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7A712-B243-B64C-FBC9-68A5C9774BEF}"/>
              </a:ext>
            </a:extLst>
          </p:cNvPr>
          <p:cNvSpPr>
            <a:spLocks noGrp="1"/>
          </p:cNvSpPr>
          <p:nvPr>
            <p:ph type="title"/>
          </p:nvPr>
        </p:nvSpPr>
        <p:spPr>
          <a:xfrm>
            <a:off x="658700" y="101885"/>
            <a:ext cx="10703150" cy="1325563"/>
          </a:xfrm>
        </p:spPr>
        <p:txBody>
          <a:bodyPr>
            <a:normAutofit/>
          </a:bodyPr>
          <a:lstStyle/>
          <a:p>
            <a:r>
              <a:rPr lang="en-US" dirty="0"/>
              <a:t>Water Quality Monitoring &amp; Surveillance (WQMS) Strategy and its Operationalization </a:t>
            </a:r>
            <a:endParaRPr lang="en-IN" dirty="0"/>
          </a:p>
        </p:txBody>
      </p:sp>
      <p:sp>
        <p:nvSpPr>
          <p:cNvPr id="3" name="Footer Placeholder 2">
            <a:extLst>
              <a:ext uri="{FF2B5EF4-FFF2-40B4-BE49-F238E27FC236}">
                <a16:creationId xmlns:a16="http://schemas.microsoft.com/office/drawing/2014/main" id="{58A37612-18B4-A7C8-EF8C-3922EF154220}"/>
              </a:ext>
            </a:extLst>
          </p:cNvPr>
          <p:cNvSpPr>
            <a:spLocks noGrp="1"/>
          </p:cNvSpPr>
          <p:nvPr>
            <p:ph type="ftr" sz="quarter" idx="3"/>
          </p:nvPr>
        </p:nvSpPr>
        <p:spPr>
          <a:xfrm>
            <a:off x="751840" y="6114954"/>
            <a:ext cx="9916160" cy="743046"/>
          </a:xfrm>
        </p:spPr>
        <p:txBody>
          <a:bodyPr/>
          <a:lstStyle/>
          <a:p>
            <a:r>
              <a:rPr lang="en-US" dirty="0"/>
              <a:t>For ensuring quality and to maintain overall surveillance of water supply at local level, five women from every village are being trained on using Field Test Kits (FTKs) to test water for its quality, undertake regular sanitary inspection and upload data on WQMIS portal</a:t>
            </a:r>
            <a:endParaRPr lang="en-GB" dirty="0"/>
          </a:p>
        </p:txBody>
      </p:sp>
      <p:pic>
        <p:nvPicPr>
          <p:cNvPr id="5" name="Picture 4">
            <a:extLst>
              <a:ext uri="{FF2B5EF4-FFF2-40B4-BE49-F238E27FC236}">
                <a16:creationId xmlns:a16="http://schemas.microsoft.com/office/drawing/2014/main" id="{02ED831A-5FFD-1488-7F7C-9F371A241158}"/>
              </a:ext>
            </a:extLst>
          </p:cNvPr>
          <p:cNvPicPr>
            <a:picLocks noChangeAspect="1"/>
          </p:cNvPicPr>
          <p:nvPr/>
        </p:nvPicPr>
        <p:blipFill>
          <a:blip r:embed="rId2"/>
          <a:stretch>
            <a:fillRect/>
          </a:stretch>
        </p:blipFill>
        <p:spPr>
          <a:xfrm>
            <a:off x="751840" y="1690688"/>
            <a:ext cx="5134610" cy="4367278"/>
          </a:xfrm>
          <a:prstGeom prst="rect">
            <a:avLst/>
          </a:prstGeom>
        </p:spPr>
      </p:pic>
      <p:pic>
        <p:nvPicPr>
          <p:cNvPr id="6" name="Picture 3">
            <a:extLst>
              <a:ext uri="{FF2B5EF4-FFF2-40B4-BE49-F238E27FC236}">
                <a16:creationId xmlns:a16="http://schemas.microsoft.com/office/drawing/2014/main" id="{5DE03DE7-E6CD-CBA5-46E7-ABCF1AA3CFD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10275" y="2375090"/>
            <a:ext cx="5791200" cy="305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2081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6B59A-9EA3-D53A-8EDF-22B4A984D6F7}"/>
              </a:ext>
            </a:extLst>
          </p:cNvPr>
          <p:cNvSpPr>
            <a:spLocks noGrp="1"/>
          </p:cNvSpPr>
          <p:nvPr>
            <p:ph type="title"/>
          </p:nvPr>
        </p:nvSpPr>
        <p:spPr>
          <a:xfrm>
            <a:off x="751841" y="0"/>
            <a:ext cx="10703150" cy="1190404"/>
          </a:xfrm>
        </p:spPr>
        <p:txBody>
          <a:bodyPr/>
          <a:lstStyle/>
          <a:p>
            <a:r>
              <a:rPr lang="en-IN" dirty="0"/>
              <a:t>Institutional Mechanism and Quality Control </a:t>
            </a:r>
          </a:p>
        </p:txBody>
      </p:sp>
      <p:sp>
        <p:nvSpPr>
          <p:cNvPr id="3" name="Footer Placeholder 2">
            <a:extLst>
              <a:ext uri="{FF2B5EF4-FFF2-40B4-BE49-F238E27FC236}">
                <a16:creationId xmlns:a16="http://schemas.microsoft.com/office/drawing/2014/main" id="{BC939CC8-CD7E-B134-5407-CFC196A70F33}"/>
              </a:ext>
            </a:extLst>
          </p:cNvPr>
          <p:cNvSpPr>
            <a:spLocks noGrp="1"/>
          </p:cNvSpPr>
          <p:nvPr>
            <p:ph type="ftr" sz="quarter" idx="3"/>
          </p:nvPr>
        </p:nvSpPr>
        <p:spPr>
          <a:xfrm>
            <a:off x="751841" y="6114954"/>
            <a:ext cx="8904068" cy="365125"/>
          </a:xfrm>
        </p:spPr>
        <p:txBody>
          <a:bodyPr/>
          <a:lstStyle/>
          <a:p>
            <a:r>
              <a:rPr lang="en-GB" dirty="0"/>
              <a:t>NABL-National Accreditation Board for testing and Calibration Laboratories.</a:t>
            </a:r>
          </a:p>
        </p:txBody>
      </p:sp>
      <p:sp>
        <p:nvSpPr>
          <p:cNvPr id="4" name="Content Placeholder 3">
            <a:extLst>
              <a:ext uri="{FF2B5EF4-FFF2-40B4-BE49-F238E27FC236}">
                <a16:creationId xmlns:a16="http://schemas.microsoft.com/office/drawing/2014/main" id="{FF41F33B-915F-9021-8F90-38D75BB9A71A}"/>
              </a:ext>
            </a:extLst>
          </p:cNvPr>
          <p:cNvSpPr>
            <a:spLocks noGrp="1"/>
          </p:cNvSpPr>
          <p:nvPr>
            <p:ph idx="1"/>
          </p:nvPr>
        </p:nvSpPr>
        <p:spPr>
          <a:xfrm>
            <a:off x="828041" y="1287366"/>
            <a:ext cx="11049634" cy="4465734"/>
          </a:xfrm>
        </p:spPr>
        <p:txBody>
          <a:bodyPr>
            <a:normAutofit fontScale="77500" lnSpcReduction="20000"/>
          </a:bodyPr>
          <a:lstStyle/>
          <a:p>
            <a:pPr marL="342900" indent="-342900">
              <a:buFont typeface="Arial" panose="020B0604020202020204" pitchFamily="34" charset="0"/>
              <a:buChar char="•"/>
            </a:pPr>
            <a:r>
              <a:rPr lang="en-US" sz="2800" dirty="0"/>
              <a:t>A robust institutional arrangement is in place, connecting the cadre of chemists, engineers and the existing four-tier framework under JJM, viz. VWSC, DWSM, SWSM, NJJM*</a:t>
            </a:r>
          </a:p>
          <a:p>
            <a:pPr marL="342900" indent="-342900">
              <a:buFont typeface="Arial" panose="020B0604020202020204" pitchFamily="34" charset="0"/>
              <a:buChar char="•"/>
            </a:pPr>
            <a:r>
              <a:rPr lang="en-US" sz="2800" dirty="0"/>
              <a:t>All the Water Quality Testing laboratories are being standardized, upgraded and mandated to be NABL accredited/ recognized-At least one NABL accredited laboratory in every district</a:t>
            </a:r>
          </a:p>
          <a:p>
            <a:pPr marL="342900" indent="-342900">
              <a:buFont typeface="Arial" panose="020B0604020202020204" pitchFamily="34" charset="0"/>
              <a:buChar char="•"/>
            </a:pPr>
            <a:r>
              <a:rPr lang="en-US" sz="2800" dirty="0"/>
              <a:t>100% testing of all drinking water sources to be undertaken and mandatory reports to be generated for wide dissemination</a:t>
            </a:r>
          </a:p>
          <a:p>
            <a:pPr marL="342900" indent="-342900">
              <a:buFont typeface="Arial" panose="020B0604020202020204" pitchFamily="34" charset="0"/>
              <a:buChar char="•"/>
            </a:pPr>
            <a:r>
              <a:rPr lang="en-US" sz="2800" dirty="0"/>
              <a:t>Testing of drinking water sources –</a:t>
            </a:r>
          </a:p>
          <a:p>
            <a:pPr marL="1026900" lvl="2" indent="-342900"/>
            <a:r>
              <a:rPr lang="en-US" sz="1700" dirty="0"/>
              <a:t>Once in year for chemical and physical parameters and</a:t>
            </a:r>
          </a:p>
          <a:p>
            <a:pPr marL="1026900" lvl="2" indent="-342900"/>
            <a:r>
              <a:rPr lang="en-US" sz="1700" dirty="0"/>
              <a:t>Twice in a year for bacteriological parameters (pre and post monsoon).</a:t>
            </a:r>
          </a:p>
          <a:p>
            <a:pPr marL="1026900" lvl="2" indent="-342900"/>
            <a:r>
              <a:rPr lang="en-US" sz="1700" dirty="0"/>
              <a:t>Water quality testing using FTKs to be done at least once every month in schools and ECD Centers </a:t>
            </a:r>
          </a:p>
          <a:p>
            <a:pPr marL="342900" indent="-342900">
              <a:buFont typeface="Arial" panose="020B0604020202020204" pitchFamily="34" charset="0"/>
              <a:buChar char="•"/>
            </a:pPr>
            <a:r>
              <a:rPr lang="en-US" sz="2800" dirty="0"/>
              <a:t>Identification and training of women from local community to test quality of drinking water for chemical/ bacteriological contamination using FTKs/ H2S vials</a:t>
            </a:r>
          </a:p>
          <a:p>
            <a:pPr marL="1026900" lvl="2" indent="-342900"/>
            <a:r>
              <a:rPr lang="en-US" sz="1600" dirty="0"/>
              <a:t>At least 2 women if village population &lt; 1000</a:t>
            </a:r>
          </a:p>
          <a:p>
            <a:pPr marL="1026900" lvl="2" indent="-342900"/>
            <a:r>
              <a:rPr lang="en-US" sz="1600" dirty="0"/>
              <a:t>At least 5 women if village population &gt;= 1000</a:t>
            </a:r>
          </a:p>
          <a:p>
            <a:pPr marL="342900" indent="-342900">
              <a:buFont typeface="Arial" panose="020B0604020202020204" pitchFamily="34" charset="0"/>
              <a:buChar char="•"/>
            </a:pPr>
            <a:r>
              <a:rPr lang="en-US" sz="2800" dirty="0"/>
              <a:t>States are to test at least 5% of the total drinking water samples from all district level laboratories</a:t>
            </a:r>
          </a:p>
          <a:p>
            <a:endParaRPr lang="en-US" sz="2400" dirty="0"/>
          </a:p>
        </p:txBody>
      </p:sp>
      <p:sp>
        <p:nvSpPr>
          <p:cNvPr id="5" name="TextBox 4">
            <a:extLst>
              <a:ext uri="{FF2B5EF4-FFF2-40B4-BE49-F238E27FC236}">
                <a16:creationId xmlns:a16="http://schemas.microsoft.com/office/drawing/2014/main" id="{3EB1A0EF-0049-4C2F-84AF-C7F318F80C02}"/>
              </a:ext>
            </a:extLst>
          </p:cNvPr>
          <p:cNvSpPr txBox="1"/>
          <p:nvPr/>
        </p:nvSpPr>
        <p:spPr>
          <a:xfrm>
            <a:off x="787500" y="6380268"/>
            <a:ext cx="9925050" cy="461665"/>
          </a:xfrm>
          <a:prstGeom prst="rect">
            <a:avLst/>
          </a:prstGeom>
          <a:noFill/>
        </p:spPr>
        <p:txBody>
          <a:bodyPr wrap="square" rtlCol="0">
            <a:spAutoFit/>
          </a:bodyPr>
          <a:lstStyle/>
          <a:p>
            <a:r>
              <a:rPr lang="en-US" sz="1200" dirty="0"/>
              <a:t>*VWSC: Village Water Sanitation Committee, DWSM: District Water Sanitation Mission; SWSM: State Water Sanitation Mission;  NJJM: National Jal Jeevan Mission</a:t>
            </a:r>
            <a:endParaRPr lang="en-IN" sz="1200" dirty="0"/>
          </a:p>
        </p:txBody>
      </p:sp>
    </p:spTree>
    <p:extLst>
      <p:ext uri="{BB962C8B-B14F-4D97-AF65-F5344CB8AC3E}">
        <p14:creationId xmlns:p14="http://schemas.microsoft.com/office/powerpoint/2010/main" val="4185938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35209-EAC8-A9D2-B2E8-69CABDC0582A}"/>
              </a:ext>
            </a:extLst>
          </p:cNvPr>
          <p:cNvSpPr>
            <a:spLocks noGrp="1"/>
          </p:cNvSpPr>
          <p:nvPr>
            <p:ph type="title"/>
          </p:nvPr>
        </p:nvSpPr>
        <p:spPr/>
        <p:txBody>
          <a:bodyPr/>
          <a:lstStyle/>
          <a:p>
            <a:r>
              <a:rPr lang="en-US" dirty="0"/>
              <a:t>Status of testing of drinking water samples in 2023-24 </a:t>
            </a:r>
            <a:r>
              <a:rPr lang="en-US" sz="2800" dirty="0"/>
              <a:t>(as on 29 Apr 2023)</a:t>
            </a:r>
            <a:endParaRPr lang="en-IN" sz="2800" dirty="0"/>
          </a:p>
        </p:txBody>
      </p:sp>
      <p:sp>
        <p:nvSpPr>
          <p:cNvPr id="3" name="Footer Placeholder 2">
            <a:extLst>
              <a:ext uri="{FF2B5EF4-FFF2-40B4-BE49-F238E27FC236}">
                <a16:creationId xmlns:a16="http://schemas.microsoft.com/office/drawing/2014/main" id="{F4EEB72F-5224-262B-0C9C-35136BCA0511}"/>
              </a:ext>
            </a:extLst>
          </p:cNvPr>
          <p:cNvSpPr>
            <a:spLocks noGrp="1"/>
          </p:cNvSpPr>
          <p:nvPr>
            <p:ph type="ftr" sz="quarter" idx="3"/>
          </p:nvPr>
        </p:nvSpPr>
        <p:spPr/>
        <p:txBody>
          <a:bodyPr/>
          <a:lstStyle/>
          <a:p>
            <a:endParaRPr lang="en-GB" dirty="0"/>
          </a:p>
        </p:txBody>
      </p:sp>
      <p:pic>
        <p:nvPicPr>
          <p:cNvPr id="6" name="Picture 5">
            <a:extLst>
              <a:ext uri="{FF2B5EF4-FFF2-40B4-BE49-F238E27FC236}">
                <a16:creationId xmlns:a16="http://schemas.microsoft.com/office/drawing/2014/main" id="{E0DF787A-C7E7-8BFC-4772-738AD3DE6E90}"/>
              </a:ext>
            </a:extLst>
          </p:cNvPr>
          <p:cNvPicPr>
            <a:picLocks noChangeAspect="1"/>
          </p:cNvPicPr>
          <p:nvPr/>
        </p:nvPicPr>
        <p:blipFill>
          <a:blip r:embed="rId2"/>
          <a:stretch>
            <a:fillRect/>
          </a:stretch>
        </p:blipFill>
        <p:spPr>
          <a:xfrm>
            <a:off x="751840" y="1839387"/>
            <a:ext cx="10925175" cy="4126868"/>
          </a:xfrm>
          <a:prstGeom prst="rect">
            <a:avLst/>
          </a:prstGeom>
        </p:spPr>
      </p:pic>
    </p:spTree>
    <p:extLst>
      <p:ext uri="{BB962C8B-B14F-4D97-AF65-F5344CB8AC3E}">
        <p14:creationId xmlns:p14="http://schemas.microsoft.com/office/powerpoint/2010/main" val="2098601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1932F51-89AF-E4F1-5299-7FDBD6F13B4C}"/>
              </a:ext>
            </a:extLst>
          </p:cNvPr>
          <p:cNvSpPr>
            <a:spLocks noGrp="1"/>
          </p:cNvSpPr>
          <p:nvPr>
            <p:ph type="body" idx="1"/>
          </p:nvPr>
        </p:nvSpPr>
        <p:spPr>
          <a:xfrm>
            <a:off x="735724" y="809298"/>
            <a:ext cx="4351283" cy="3364383"/>
          </a:xfrm>
        </p:spPr>
        <p:txBody>
          <a:bodyPr>
            <a:normAutofit/>
          </a:bodyPr>
          <a:lstStyle/>
          <a:p>
            <a:r>
              <a:rPr lang="en-US" b="1" dirty="0"/>
              <a:t>AKF Response and arguments for promoting Water Safety Planning  approach as risk mitigation tool under Jal Jeevan Mission</a:t>
            </a:r>
            <a:endParaRPr lang="en-GB" b="1" dirty="0"/>
          </a:p>
        </p:txBody>
      </p:sp>
      <p:sp>
        <p:nvSpPr>
          <p:cNvPr id="12" name="Footer Placeholder 2">
            <a:extLst>
              <a:ext uri="{FF2B5EF4-FFF2-40B4-BE49-F238E27FC236}">
                <a16:creationId xmlns:a16="http://schemas.microsoft.com/office/drawing/2014/main" id="{93E00AC9-B8DC-CA2A-739B-54745EF5DB81}"/>
              </a:ext>
            </a:extLst>
          </p:cNvPr>
          <p:cNvSpPr>
            <a:spLocks noGrp="1"/>
          </p:cNvSpPr>
          <p:nvPr>
            <p:ph type="ftr" sz="quarter" idx="3"/>
          </p:nvPr>
        </p:nvSpPr>
        <p:spPr>
          <a:xfrm>
            <a:off x="95250" y="6114954"/>
            <a:ext cx="7486649" cy="657321"/>
          </a:xfrm>
        </p:spPr>
        <p:txBody>
          <a:bodyPr/>
          <a:lstStyle/>
          <a:p>
            <a:r>
              <a:rPr lang="en-GB" dirty="0"/>
              <a:t>Aga Khan Foundation supported by WHO implemented a pilot on Water Safety Planning to promote  the risk mitigation promote  under Jal Jeevan Mission and to strengthen WQMS Efforts</a:t>
            </a:r>
          </a:p>
        </p:txBody>
      </p:sp>
      <p:pic>
        <p:nvPicPr>
          <p:cNvPr id="7" name="Picture Placeholder 6" descr="A picture containing person&#10;&#10;Description automatically generated">
            <a:extLst>
              <a:ext uri="{FF2B5EF4-FFF2-40B4-BE49-F238E27FC236}">
                <a16:creationId xmlns:a16="http://schemas.microsoft.com/office/drawing/2014/main" id="{408FE9CF-1DA2-0126-2774-E758890A0A46}"/>
              </a:ext>
            </a:extLst>
          </p:cNvPr>
          <p:cNvPicPr>
            <a:picLocks noGrp="1" noChangeAspect="1"/>
          </p:cNvPicPr>
          <p:nvPr>
            <p:ph type="pic" idx="10"/>
          </p:nvPr>
        </p:nvPicPr>
        <p:blipFill rotWithShape="1">
          <a:blip r:embed="rId2" cstate="screen">
            <a:extLst>
              <a:ext uri="{28A0092B-C50C-407E-A947-70E740481C1C}">
                <a14:useLocalDpi xmlns:a14="http://schemas.microsoft.com/office/drawing/2010/main"/>
              </a:ext>
            </a:extLst>
          </a:blip>
          <a:srcRect/>
          <a:stretch/>
        </p:blipFill>
        <p:spPr>
          <a:xfrm>
            <a:off x="7011986" y="1661808"/>
            <a:ext cx="5180014" cy="5110467"/>
          </a:xfrm>
          <a:noFill/>
        </p:spPr>
      </p:pic>
    </p:spTree>
    <p:extLst>
      <p:ext uri="{BB962C8B-B14F-4D97-AF65-F5344CB8AC3E}">
        <p14:creationId xmlns:p14="http://schemas.microsoft.com/office/powerpoint/2010/main" val="367809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6B59A-9EA3-D53A-8EDF-22B4A984D6F7}"/>
              </a:ext>
            </a:extLst>
          </p:cNvPr>
          <p:cNvSpPr>
            <a:spLocks noGrp="1"/>
          </p:cNvSpPr>
          <p:nvPr>
            <p:ph type="title"/>
          </p:nvPr>
        </p:nvSpPr>
        <p:spPr>
          <a:xfrm>
            <a:off x="142241" y="-3079"/>
            <a:ext cx="10703150" cy="1222279"/>
          </a:xfrm>
        </p:spPr>
        <p:txBody>
          <a:bodyPr>
            <a:normAutofit fontScale="90000"/>
          </a:bodyPr>
          <a:lstStyle/>
          <a:p>
            <a:r>
              <a:rPr lang="en-US" dirty="0"/>
              <a:t>Water Safety Planning and Alignment with JJM in 5 districts of Uttar Pradesh</a:t>
            </a:r>
            <a:endParaRPr lang="en-IN" dirty="0"/>
          </a:p>
        </p:txBody>
      </p:sp>
      <p:sp>
        <p:nvSpPr>
          <p:cNvPr id="3" name="Footer Placeholder 2">
            <a:extLst>
              <a:ext uri="{FF2B5EF4-FFF2-40B4-BE49-F238E27FC236}">
                <a16:creationId xmlns:a16="http://schemas.microsoft.com/office/drawing/2014/main" id="{BC939CC8-CD7E-B134-5407-CFC196A70F33}"/>
              </a:ext>
            </a:extLst>
          </p:cNvPr>
          <p:cNvSpPr>
            <a:spLocks noGrp="1"/>
          </p:cNvSpPr>
          <p:nvPr>
            <p:ph type="ftr" sz="quarter" idx="3"/>
          </p:nvPr>
        </p:nvSpPr>
        <p:spPr>
          <a:xfrm>
            <a:off x="142240" y="6378973"/>
            <a:ext cx="11907519" cy="479028"/>
          </a:xfrm>
        </p:spPr>
        <p:txBody>
          <a:bodyPr/>
          <a:lstStyle/>
          <a:p>
            <a:r>
              <a:rPr lang="en-US" b="1" dirty="0"/>
              <a:t>Hazardous event in case the source is ground water</a:t>
            </a:r>
            <a:r>
              <a:rPr lang="en-US" dirty="0"/>
              <a:t>, Geogenic Contaminant, Faecal matter leaching out from different source to ground water, Drawdowns of GW- leading to deteriorating WQ, </a:t>
            </a:r>
            <a:r>
              <a:rPr lang="en-US" b="1" dirty="0"/>
              <a:t>Hazardous event in case the source is ground water </a:t>
            </a:r>
            <a:r>
              <a:rPr lang="en-US" dirty="0"/>
              <a:t>Solid/liquid/ faecal/grey water reaches to water body directly</a:t>
            </a:r>
          </a:p>
        </p:txBody>
      </p:sp>
      <p:sp>
        <p:nvSpPr>
          <p:cNvPr id="4" name="Content Placeholder 3">
            <a:extLst>
              <a:ext uri="{FF2B5EF4-FFF2-40B4-BE49-F238E27FC236}">
                <a16:creationId xmlns:a16="http://schemas.microsoft.com/office/drawing/2014/main" id="{FF41F33B-915F-9021-8F90-38D75BB9A71A}"/>
              </a:ext>
            </a:extLst>
          </p:cNvPr>
          <p:cNvSpPr>
            <a:spLocks noGrp="1"/>
          </p:cNvSpPr>
          <p:nvPr>
            <p:ph idx="1"/>
          </p:nvPr>
        </p:nvSpPr>
        <p:spPr>
          <a:xfrm>
            <a:off x="142241" y="1303091"/>
            <a:ext cx="4465512" cy="4991990"/>
          </a:xfrm>
        </p:spPr>
        <p:txBody>
          <a:bodyPr>
            <a:normAutofit/>
          </a:bodyPr>
          <a:lstStyle/>
          <a:p>
            <a:pPr algn="just"/>
            <a:r>
              <a:rPr lang="en-US" sz="2000" dirty="0"/>
              <a:t>Water Safety Planning  is a proactive risk mitigation and management system to</a:t>
            </a:r>
          </a:p>
          <a:p>
            <a:pPr marL="525463" lvl="1" indent="-342900" algn="just"/>
            <a:r>
              <a:rPr lang="en-US" sz="1600" dirty="0"/>
              <a:t>Understanding the complete water supply system</a:t>
            </a:r>
          </a:p>
          <a:p>
            <a:pPr marL="525463" lvl="1" indent="-342900" algn="just"/>
            <a:r>
              <a:rPr lang="en-US" sz="1600" dirty="0"/>
              <a:t>Identifying where &amp; how problems could arise</a:t>
            </a:r>
          </a:p>
          <a:p>
            <a:pPr marL="525463" lvl="1" indent="-342900" algn="just"/>
            <a:r>
              <a:rPr lang="en-US" sz="1600" dirty="0"/>
              <a:t>Putting barriers and management systems in place to stop possible source of contamination</a:t>
            </a:r>
          </a:p>
          <a:p>
            <a:pPr algn="just"/>
            <a:r>
              <a:rPr lang="en-US" sz="2000" dirty="0"/>
              <a:t>On-ground demonstration through sanitary risk assessment in 2 blocks</a:t>
            </a:r>
          </a:p>
          <a:p>
            <a:pPr algn="just"/>
            <a:r>
              <a:rPr lang="en-US" sz="2000" dirty="0"/>
              <a:t>Capacity building of Engineers, Water Utility managers &amp; Implementation Support Agencies (ISAs) in 5 districts of UP</a:t>
            </a:r>
          </a:p>
          <a:p>
            <a:pPr algn="just"/>
            <a:r>
              <a:rPr lang="en-US" sz="2000" dirty="0"/>
              <a:t>Knowledge support through development of process guide</a:t>
            </a:r>
          </a:p>
        </p:txBody>
      </p:sp>
      <p:sp>
        <p:nvSpPr>
          <p:cNvPr id="5" name="Content Placeholder 3">
            <a:extLst>
              <a:ext uri="{FF2B5EF4-FFF2-40B4-BE49-F238E27FC236}">
                <a16:creationId xmlns:a16="http://schemas.microsoft.com/office/drawing/2014/main" id="{A5221618-5E66-57B8-1A09-D635285DBF66}"/>
              </a:ext>
            </a:extLst>
          </p:cNvPr>
          <p:cNvSpPr txBox="1">
            <a:spLocks/>
          </p:cNvSpPr>
          <p:nvPr/>
        </p:nvSpPr>
        <p:spPr>
          <a:xfrm>
            <a:off x="5894484" y="1559876"/>
            <a:ext cx="4677409" cy="446573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200" b="0" kern="1200">
                <a:solidFill>
                  <a:schemeClr val="tx1"/>
                </a:solidFill>
                <a:latin typeface="Quicksand" pitchFamily="2" charset="0"/>
                <a:ea typeface="+mn-ea"/>
                <a:cs typeface="+mn-cs"/>
              </a:defRPr>
            </a:lvl1pPr>
            <a:lvl2pPr marL="182563" indent="-182563"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1"/>
                </a:solidFill>
                <a:latin typeface="Quicksand" pitchFamily="2" charset="0"/>
                <a:ea typeface="+mn-ea"/>
                <a:cs typeface="+mn-cs"/>
              </a:defRPr>
            </a:lvl2pPr>
            <a:lvl3pPr marL="684000" indent="-182563" algn="l" defTabSz="914400" rtl="0" eaLnBrk="1" latinLnBrk="0" hangingPunct="1">
              <a:lnSpc>
                <a:spcPct val="90000"/>
              </a:lnSpc>
              <a:spcBef>
                <a:spcPts val="500"/>
              </a:spcBef>
              <a:buClr>
                <a:schemeClr val="bg2"/>
              </a:buClr>
              <a:buFont typeface="System Font Regular"/>
              <a:buChar char="-"/>
              <a:defRPr sz="1800" kern="1200">
                <a:solidFill>
                  <a:schemeClr val="tx1"/>
                </a:solidFill>
                <a:latin typeface="Quicksand" pitchFamily="2" charset="0"/>
                <a:ea typeface="+mn-ea"/>
                <a:cs typeface="+mn-cs"/>
              </a:defRPr>
            </a:lvl3pPr>
            <a:lvl4pPr marL="1368000" indent="-182563" algn="l" defTabSz="914400" rtl="0" eaLnBrk="1" latinLnBrk="0" hangingPunct="1">
              <a:lnSpc>
                <a:spcPct val="90000"/>
              </a:lnSpc>
              <a:spcBef>
                <a:spcPts val="500"/>
              </a:spcBef>
              <a:buClr>
                <a:schemeClr val="bg2"/>
              </a:buClr>
              <a:buFont typeface="Arial" panose="020B0604020202020204" pitchFamily="34" charset="0"/>
              <a:buChar char="•"/>
              <a:defRPr sz="1600" kern="1200">
                <a:solidFill>
                  <a:schemeClr val="tx1"/>
                </a:solidFill>
                <a:latin typeface="Quicksand" pitchFamily="2" charset="0"/>
                <a:ea typeface="+mn-ea"/>
                <a:cs typeface="+mn-cs"/>
              </a:defRPr>
            </a:lvl4pPr>
            <a:lvl5pPr marL="2052000" indent="-182563" algn="l" defTabSz="914400" rtl="0" eaLnBrk="1" latinLnBrk="0" hangingPunct="1">
              <a:lnSpc>
                <a:spcPct val="90000"/>
              </a:lnSpc>
              <a:spcBef>
                <a:spcPts val="500"/>
              </a:spcBef>
              <a:buClr>
                <a:schemeClr val="bg2"/>
              </a:buClr>
              <a:buFont typeface="System Font Regular"/>
              <a:buChar char="-"/>
              <a:defRPr sz="1400" kern="1200">
                <a:solidFill>
                  <a:schemeClr val="tx1"/>
                </a:solidFill>
                <a:latin typeface="Quicksan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p:txBody>
      </p:sp>
      <p:sp>
        <p:nvSpPr>
          <p:cNvPr id="9" name="TextBox 8">
            <a:extLst>
              <a:ext uri="{FF2B5EF4-FFF2-40B4-BE49-F238E27FC236}">
                <a16:creationId xmlns:a16="http://schemas.microsoft.com/office/drawing/2014/main" id="{7FC9FAF8-55A1-DE85-D127-3AF24C1783B7}"/>
              </a:ext>
            </a:extLst>
          </p:cNvPr>
          <p:cNvSpPr txBox="1"/>
          <p:nvPr/>
        </p:nvSpPr>
        <p:spPr>
          <a:xfrm>
            <a:off x="5153025" y="1253235"/>
            <a:ext cx="6353175" cy="369332"/>
          </a:xfrm>
          <a:prstGeom prst="rect">
            <a:avLst/>
          </a:prstGeom>
          <a:noFill/>
        </p:spPr>
        <p:txBody>
          <a:bodyPr wrap="square" rtlCol="0">
            <a:spAutoFit/>
          </a:bodyPr>
          <a:lstStyle/>
          <a:p>
            <a:r>
              <a:rPr lang="en-US" altLang="en-US" b="1" dirty="0">
                <a:latin typeface="+mn-lt"/>
              </a:rPr>
              <a:t>Mapping the hazardous events &amp; </a:t>
            </a:r>
            <a:r>
              <a:rPr lang="en-US" altLang="en-US" b="1" kern="1200" dirty="0">
                <a:latin typeface="+mn-lt"/>
                <a:ea typeface="+mj-ea"/>
                <a:cs typeface="+mj-cs"/>
              </a:rPr>
              <a:t>Risk Mitigation Approaches</a:t>
            </a:r>
            <a:endParaRPr lang="en-IN" dirty="0"/>
          </a:p>
        </p:txBody>
      </p:sp>
      <p:pic>
        <p:nvPicPr>
          <p:cNvPr id="10" name="Picture 3">
            <a:extLst>
              <a:ext uri="{FF2B5EF4-FFF2-40B4-BE49-F238E27FC236}">
                <a16:creationId xmlns:a16="http://schemas.microsoft.com/office/drawing/2014/main" id="{C41803F8-E76E-7820-58B5-E2435AE176D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00600" y="1566496"/>
            <a:ext cx="7249159" cy="359056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6BF1C19-C5D1-7DAE-BE5E-E172E3024DD9}"/>
              </a:ext>
            </a:extLst>
          </p:cNvPr>
          <p:cNvSpPr txBox="1"/>
          <p:nvPr/>
        </p:nvSpPr>
        <p:spPr>
          <a:xfrm>
            <a:off x="4800600" y="4945485"/>
            <a:ext cx="1194370" cy="584775"/>
          </a:xfrm>
          <a:prstGeom prst="rect">
            <a:avLst/>
          </a:prstGeom>
          <a:solidFill>
            <a:schemeClr val="bg2">
              <a:lumMod val="90000"/>
            </a:schemeClr>
          </a:solidFill>
        </p:spPr>
        <p:txBody>
          <a:bodyPr wrap="square">
            <a:spAutoFit/>
          </a:bodyPr>
          <a:lstStyle/>
          <a:p>
            <a:pPr>
              <a:defRPr/>
            </a:pPr>
            <a:r>
              <a:rPr lang="en-IN" sz="1600" b="1" dirty="0">
                <a:solidFill>
                  <a:schemeClr val="bg1"/>
                </a:solidFill>
              </a:rPr>
              <a:t>Source -Catchment</a:t>
            </a:r>
          </a:p>
        </p:txBody>
      </p:sp>
      <p:sp>
        <p:nvSpPr>
          <p:cNvPr id="12" name="TextBox 11">
            <a:extLst>
              <a:ext uri="{FF2B5EF4-FFF2-40B4-BE49-F238E27FC236}">
                <a16:creationId xmlns:a16="http://schemas.microsoft.com/office/drawing/2014/main" id="{6766459F-884B-3353-D22E-88BAF163844D}"/>
              </a:ext>
            </a:extLst>
          </p:cNvPr>
          <p:cNvSpPr txBox="1"/>
          <p:nvPr/>
        </p:nvSpPr>
        <p:spPr>
          <a:xfrm>
            <a:off x="6068693" y="4949315"/>
            <a:ext cx="2964596" cy="584775"/>
          </a:xfrm>
          <a:prstGeom prst="rect">
            <a:avLst/>
          </a:prstGeom>
          <a:solidFill>
            <a:schemeClr val="bg2">
              <a:lumMod val="90000"/>
            </a:schemeClr>
          </a:solidFill>
        </p:spPr>
        <p:txBody>
          <a:bodyPr wrap="square">
            <a:spAutoFit/>
          </a:bodyPr>
          <a:lstStyle/>
          <a:p>
            <a:pPr>
              <a:defRPr/>
            </a:pPr>
            <a:r>
              <a:rPr lang="en-IN" sz="1600" b="1" dirty="0">
                <a:solidFill>
                  <a:schemeClr val="bg1"/>
                </a:solidFill>
              </a:rPr>
              <a:t>Production of Water – Abstraction &amp; Treatment</a:t>
            </a:r>
          </a:p>
        </p:txBody>
      </p:sp>
      <p:sp>
        <p:nvSpPr>
          <p:cNvPr id="13" name="TextBox 12">
            <a:extLst>
              <a:ext uri="{FF2B5EF4-FFF2-40B4-BE49-F238E27FC236}">
                <a16:creationId xmlns:a16="http://schemas.microsoft.com/office/drawing/2014/main" id="{3881C8FA-BB31-187D-F8BC-3D679C443A16}"/>
              </a:ext>
            </a:extLst>
          </p:cNvPr>
          <p:cNvSpPr txBox="1"/>
          <p:nvPr/>
        </p:nvSpPr>
        <p:spPr>
          <a:xfrm>
            <a:off x="9131775" y="4965632"/>
            <a:ext cx="2846385" cy="584775"/>
          </a:xfrm>
          <a:prstGeom prst="rect">
            <a:avLst/>
          </a:prstGeom>
          <a:solidFill>
            <a:schemeClr val="bg2">
              <a:lumMod val="90000"/>
            </a:schemeClr>
          </a:solidFill>
        </p:spPr>
        <p:txBody>
          <a:bodyPr wrap="square">
            <a:spAutoFit/>
          </a:bodyPr>
          <a:lstStyle/>
          <a:p>
            <a:pPr>
              <a:defRPr/>
            </a:pPr>
            <a:r>
              <a:rPr lang="en-IN" sz="1600" b="1" dirty="0">
                <a:solidFill>
                  <a:schemeClr val="bg1"/>
                </a:solidFill>
              </a:rPr>
              <a:t>Distribution of Water – Storage for consumption</a:t>
            </a:r>
          </a:p>
        </p:txBody>
      </p:sp>
      <p:sp>
        <p:nvSpPr>
          <p:cNvPr id="15" name="TextBox 14">
            <a:extLst>
              <a:ext uri="{FF2B5EF4-FFF2-40B4-BE49-F238E27FC236}">
                <a16:creationId xmlns:a16="http://schemas.microsoft.com/office/drawing/2014/main" id="{6017F909-60FB-1174-34DC-6AC0DC003E70}"/>
              </a:ext>
            </a:extLst>
          </p:cNvPr>
          <p:cNvSpPr txBox="1"/>
          <p:nvPr/>
        </p:nvSpPr>
        <p:spPr>
          <a:xfrm>
            <a:off x="4609466" y="5605891"/>
            <a:ext cx="7249158" cy="461665"/>
          </a:xfrm>
          <a:prstGeom prst="rect">
            <a:avLst/>
          </a:prstGeom>
          <a:noFill/>
        </p:spPr>
        <p:txBody>
          <a:bodyPr wrap="square">
            <a:spAutoFit/>
          </a:bodyPr>
          <a:lstStyle/>
          <a:p>
            <a:pPr marL="114300"/>
            <a:r>
              <a:rPr lang="en-US" altLang="en-US" sz="1200" b="1" dirty="0">
                <a:latin typeface="Quicksand" pitchFamily="2" charset="0"/>
              </a:rPr>
              <a:t>Risk Mitigation Approaches- </a:t>
            </a:r>
            <a:r>
              <a:rPr lang="en-US" altLang="en-US" sz="1200" dirty="0">
                <a:latin typeface="Quicksand" pitchFamily="2" charset="0"/>
              </a:rPr>
              <a:t>WQ monitoring &amp; Management, Retrofitting of Toilet- Single to Twin pits, System of containment and faecal sludge management; Management of solid &amp;Liquid waste;</a:t>
            </a:r>
          </a:p>
        </p:txBody>
      </p:sp>
    </p:spTree>
    <p:extLst>
      <p:ext uri="{BB962C8B-B14F-4D97-AF65-F5344CB8AC3E}">
        <p14:creationId xmlns:p14="http://schemas.microsoft.com/office/powerpoint/2010/main" val="29265351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68467-CA32-4D2E-620B-B20568668205}"/>
              </a:ext>
            </a:extLst>
          </p:cNvPr>
          <p:cNvSpPr>
            <a:spLocks noGrp="1"/>
          </p:cNvSpPr>
          <p:nvPr>
            <p:ph type="title"/>
          </p:nvPr>
        </p:nvSpPr>
        <p:spPr>
          <a:xfrm>
            <a:off x="751841" y="365126"/>
            <a:ext cx="10703150" cy="825500"/>
          </a:xfrm>
        </p:spPr>
        <p:txBody>
          <a:bodyPr/>
          <a:lstStyle/>
          <a:p>
            <a:r>
              <a:rPr lang="en-US" dirty="0"/>
              <a:t>Arguments for promoting WSP under JJM</a:t>
            </a:r>
            <a:endParaRPr lang="en-IN" dirty="0"/>
          </a:p>
        </p:txBody>
      </p:sp>
      <p:sp>
        <p:nvSpPr>
          <p:cNvPr id="3" name="Footer Placeholder 2">
            <a:extLst>
              <a:ext uri="{FF2B5EF4-FFF2-40B4-BE49-F238E27FC236}">
                <a16:creationId xmlns:a16="http://schemas.microsoft.com/office/drawing/2014/main" id="{70E821FE-689A-67E5-5A5D-BBD5302862A8}"/>
              </a:ext>
            </a:extLst>
          </p:cNvPr>
          <p:cNvSpPr>
            <a:spLocks noGrp="1"/>
          </p:cNvSpPr>
          <p:nvPr>
            <p:ph type="ftr" sz="quarter" idx="3"/>
          </p:nvPr>
        </p:nvSpPr>
        <p:spPr>
          <a:xfrm>
            <a:off x="85725" y="6178549"/>
            <a:ext cx="10420350" cy="496887"/>
          </a:xfrm>
        </p:spPr>
        <p:txBody>
          <a:bodyPr/>
          <a:lstStyle/>
          <a:p>
            <a:r>
              <a:rPr lang="en-US" dirty="0"/>
              <a:t>Water Safety Planning (WSP) framework helps to address the critical questions of what are the risks to the supply systems? How important are they? How can they be fixed? and how do we know that they have been fixed?. This approach helps to further strengthen WQMS</a:t>
            </a:r>
          </a:p>
          <a:p>
            <a:endParaRPr lang="en-GB" dirty="0"/>
          </a:p>
        </p:txBody>
      </p:sp>
      <p:sp>
        <p:nvSpPr>
          <p:cNvPr id="4" name="Content Placeholder 3">
            <a:extLst>
              <a:ext uri="{FF2B5EF4-FFF2-40B4-BE49-F238E27FC236}">
                <a16:creationId xmlns:a16="http://schemas.microsoft.com/office/drawing/2014/main" id="{177BC4FD-2F9D-695D-F448-43FF1EC5DA29}"/>
              </a:ext>
            </a:extLst>
          </p:cNvPr>
          <p:cNvSpPr>
            <a:spLocks noGrp="1"/>
          </p:cNvSpPr>
          <p:nvPr>
            <p:ph idx="1"/>
          </p:nvPr>
        </p:nvSpPr>
        <p:spPr>
          <a:xfrm>
            <a:off x="323849" y="1210157"/>
            <a:ext cx="6200775" cy="5168418"/>
          </a:xfrm>
        </p:spPr>
        <p:txBody>
          <a:bodyPr>
            <a:normAutofit/>
          </a:bodyPr>
          <a:lstStyle/>
          <a:p>
            <a:pPr algn="just"/>
            <a:r>
              <a:rPr lang="en-US" sz="2000" b="1" dirty="0"/>
              <a:t>Argument 1</a:t>
            </a:r>
            <a:r>
              <a:rPr lang="en-US" sz="2000" dirty="0"/>
              <a:t>: WSP helps to focus on health outcomes and bring about visible improvements: </a:t>
            </a:r>
          </a:p>
          <a:p>
            <a:pPr algn="just"/>
            <a:r>
              <a:rPr lang="en-US" sz="2000" b="1" dirty="0"/>
              <a:t>Argument 2</a:t>
            </a:r>
            <a:r>
              <a:rPr lang="en-US" sz="2000" dirty="0"/>
              <a:t>: WSP facilitates the continuous assessment of risks across the supply chain and take proactive measures to mitigate risks; this also makes O&amp;M more systematic </a:t>
            </a:r>
          </a:p>
          <a:p>
            <a:pPr algn="just"/>
            <a:r>
              <a:rPr lang="en-US" sz="2000" b="1" dirty="0"/>
              <a:t>Argument 3</a:t>
            </a:r>
            <a:r>
              <a:rPr lang="en-US" sz="2000" dirty="0"/>
              <a:t>: WSP leads to cost savings or financial gains, as risks or problems are fixed before they become big</a:t>
            </a:r>
          </a:p>
          <a:p>
            <a:pPr algn="just"/>
            <a:r>
              <a:rPr lang="en-US" sz="2000" b="1" dirty="0"/>
              <a:t>Argument 4</a:t>
            </a:r>
            <a:r>
              <a:rPr lang="en-US" sz="2000" dirty="0"/>
              <a:t>: WSP promotes community ownership and management of O&amp;M, establishes, and empowers community institutions </a:t>
            </a:r>
          </a:p>
          <a:p>
            <a:pPr algn="just"/>
            <a:r>
              <a:rPr lang="en-US" sz="2000" b="1" dirty="0"/>
              <a:t>Argument 5</a:t>
            </a:r>
            <a:r>
              <a:rPr lang="en-US" sz="2000" dirty="0"/>
              <a:t>: WSP promotes inclusion and brings about tangible changes in water quality and availability, for an otherwise marginalized and vulnerable people. </a:t>
            </a:r>
          </a:p>
        </p:txBody>
      </p:sp>
      <p:pic>
        <p:nvPicPr>
          <p:cNvPr id="5" name="Picture 4">
            <a:extLst>
              <a:ext uri="{FF2B5EF4-FFF2-40B4-BE49-F238E27FC236}">
                <a16:creationId xmlns:a16="http://schemas.microsoft.com/office/drawing/2014/main" id="{AB6D38B2-DB9B-DC29-420E-25B1E982F72B}"/>
              </a:ext>
            </a:extLst>
          </p:cNvPr>
          <p:cNvPicPr>
            <a:picLocks noChangeAspect="1"/>
          </p:cNvPicPr>
          <p:nvPr/>
        </p:nvPicPr>
        <p:blipFill>
          <a:blip r:embed="rId2"/>
          <a:stretch>
            <a:fillRect/>
          </a:stretch>
        </p:blipFill>
        <p:spPr>
          <a:xfrm>
            <a:off x="6767853" y="1114426"/>
            <a:ext cx="3566772" cy="4882018"/>
          </a:xfrm>
          <a:prstGeom prst="rect">
            <a:avLst/>
          </a:prstGeom>
        </p:spPr>
      </p:pic>
    </p:spTree>
    <p:extLst>
      <p:ext uri="{BB962C8B-B14F-4D97-AF65-F5344CB8AC3E}">
        <p14:creationId xmlns:p14="http://schemas.microsoft.com/office/powerpoint/2010/main" val="7686715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7453A-0C13-04D6-75D3-54D4A659F449}"/>
              </a:ext>
            </a:extLst>
          </p:cNvPr>
          <p:cNvSpPr>
            <a:spLocks noGrp="1"/>
          </p:cNvSpPr>
          <p:nvPr>
            <p:ph type="title"/>
          </p:nvPr>
        </p:nvSpPr>
        <p:spPr/>
        <p:txBody>
          <a:bodyPr/>
          <a:lstStyle/>
          <a:p>
            <a:r>
              <a:rPr lang="en-IN" dirty="0"/>
              <a:t>Way Forward</a:t>
            </a:r>
          </a:p>
        </p:txBody>
      </p:sp>
      <p:sp>
        <p:nvSpPr>
          <p:cNvPr id="3" name="Footer Placeholder 2">
            <a:extLst>
              <a:ext uri="{FF2B5EF4-FFF2-40B4-BE49-F238E27FC236}">
                <a16:creationId xmlns:a16="http://schemas.microsoft.com/office/drawing/2014/main" id="{6301BD6C-3D54-1B1A-B728-594D37C1206A}"/>
              </a:ext>
            </a:extLst>
          </p:cNvPr>
          <p:cNvSpPr>
            <a:spLocks noGrp="1"/>
          </p:cNvSpPr>
          <p:nvPr>
            <p:ph type="ftr" sz="quarter" idx="3"/>
          </p:nvPr>
        </p:nvSpPr>
        <p:spPr>
          <a:xfrm>
            <a:off x="189865" y="6221364"/>
            <a:ext cx="9839960" cy="543021"/>
          </a:xfrm>
        </p:spPr>
        <p:txBody>
          <a:bodyPr/>
          <a:lstStyle/>
          <a:p>
            <a:r>
              <a:rPr lang="en-US" dirty="0"/>
              <a:t>Groundwater is the primary source of drinking water in most of the rural India. However, due to the depleting groundwater level, surface water use is also on the rise. </a:t>
            </a:r>
            <a:endParaRPr lang="en-GB" dirty="0"/>
          </a:p>
        </p:txBody>
      </p:sp>
      <p:sp>
        <p:nvSpPr>
          <p:cNvPr id="4" name="Content Placeholder 3">
            <a:extLst>
              <a:ext uri="{FF2B5EF4-FFF2-40B4-BE49-F238E27FC236}">
                <a16:creationId xmlns:a16="http://schemas.microsoft.com/office/drawing/2014/main" id="{D78EA270-3284-5729-B2DA-244210F0D1A0}"/>
              </a:ext>
            </a:extLst>
          </p:cNvPr>
          <p:cNvSpPr>
            <a:spLocks noGrp="1"/>
          </p:cNvSpPr>
          <p:nvPr>
            <p:ph idx="1"/>
          </p:nvPr>
        </p:nvSpPr>
        <p:spPr>
          <a:xfrm>
            <a:off x="737009" y="1690688"/>
            <a:ext cx="10703150" cy="4060825"/>
          </a:xfrm>
        </p:spPr>
        <p:txBody>
          <a:bodyPr>
            <a:normAutofit fontScale="92500"/>
          </a:bodyPr>
          <a:lstStyle/>
          <a:p>
            <a:pPr algn="just"/>
            <a:r>
              <a:rPr lang="en-US" dirty="0"/>
              <a:t>For both groundwater and surface water-based rural drinking water supply schemes, it is vital to monitor the bacteriological and chemical parameters to ascertain the safety of water quality.</a:t>
            </a:r>
          </a:p>
          <a:p>
            <a:pPr algn="just"/>
            <a:r>
              <a:rPr lang="en-US" dirty="0"/>
              <a:t>The road ahead is thus to </a:t>
            </a:r>
            <a:r>
              <a:rPr lang="en-US" b="1" dirty="0"/>
              <a:t>build capacities of local communities </a:t>
            </a:r>
            <a:r>
              <a:rPr lang="en-US" dirty="0"/>
              <a:t>to be able to achieve service level benchmarking for rural drinking water supply at GP/ village level and monitor it regularly</a:t>
            </a:r>
          </a:p>
          <a:p>
            <a:pPr algn="just"/>
            <a:r>
              <a:rPr lang="en-US" dirty="0"/>
              <a:t>The Water Quality Management Information System (WQMIS) is </a:t>
            </a:r>
            <a:r>
              <a:rPr lang="en-US" b="1" dirty="0"/>
              <a:t>enabling digital governance with IoT </a:t>
            </a:r>
            <a:r>
              <a:rPr lang="en-US" dirty="0"/>
              <a:t>based online service delivery monitoring.</a:t>
            </a:r>
          </a:p>
          <a:p>
            <a:pPr algn="just"/>
            <a:r>
              <a:rPr lang="en-US" dirty="0"/>
              <a:t>As highlighted under risk mitigation approaches, it is critical to </a:t>
            </a:r>
            <a:r>
              <a:rPr lang="en-US" b="1" dirty="0"/>
              <a:t>strengthen implementation of Swachh Bharat Mission Phase-II to ensure proper management</a:t>
            </a:r>
            <a:r>
              <a:rPr lang="en-US" dirty="0"/>
              <a:t> of Fecal Sludge Management (FSM), GOBARDHAN, Grey water and solid waste management.</a:t>
            </a:r>
          </a:p>
          <a:p>
            <a:pPr algn="just"/>
            <a:r>
              <a:rPr lang="en-US" dirty="0"/>
              <a:t>It is important to study the </a:t>
            </a:r>
            <a:r>
              <a:rPr lang="en-US" b="1" dirty="0"/>
              <a:t>water quality pattern</a:t>
            </a:r>
            <a:r>
              <a:rPr lang="en-US" dirty="0"/>
              <a:t>s, document and analyze the same for effective</a:t>
            </a:r>
          </a:p>
          <a:p>
            <a:pPr algn="just"/>
            <a:r>
              <a:rPr lang="en-US" dirty="0"/>
              <a:t>policy intervention</a:t>
            </a:r>
            <a:endParaRPr lang="en-IN" dirty="0"/>
          </a:p>
        </p:txBody>
      </p:sp>
    </p:spTree>
    <p:extLst>
      <p:ext uri="{BB962C8B-B14F-4D97-AF65-F5344CB8AC3E}">
        <p14:creationId xmlns:p14="http://schemas.microsoft.com/office/powerpoint/2010/main" val="2736579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9F7997A-E397-C09F-583E-47BAB5D3C05F}"/>
              </a:ext>
            </a:extLst>
          </p:cNvPr>
          <p:cNvSpPr>
            <a:spLocks noGrp="1"/>
          </p:cNvSpPr>
          <p:nvPr>
            <p:ph idx="10"/>
          </p:nvPr>
        </p:nvSpPr>
        <p:spPr>
          <a:xfrm>
            <a:off x="711200" y="1606551"/>
            <a:ext cx="10290175" cy="3732068"/>
          </a:xfrm>
        </p:spPr>
        <p:txBody>
          <a:bodyPr/>
          <a:lstStyle/>
          <a:p>
            <a:r>
              <a:rPr lang="en-GB" dirty="0">
                <a:hlinkClick r:id="rId2"/>
              </a:rPr>
              <a:t>https://ejalshakti.gov.in/jjmreport/Quality/WQMIS_Dashboard.aspx</a:t>
            </a:r>
            <a:endParaRPr lang="en-GB" dirty="0"/>
          </a:p>
          <a:p>
            <a:endParaRPr lang="en-GB" dirty="0"/>
          </a:p>
          <a:p>
            <a:r>
              <a:rPr lang="en-GB" dirty="0">
                <a:hlinkClick r:id="rId3"/>
              </a:rPr>
              <a:t>https://jalshakti-ddws.gov.in/sites/default/files/WQMS-Framework.pdf</a:t>
            </a:r>
            <a:endParaRPr lang="en-GB" dirty="0"/>
          </a:p>
          <a:p>
            <a:endParaRPr lang="en-GB" dirty="0"/>
          </a:p>
          <a:p>
            <a:r>
              <a:rPr lang="en-GB" dirty="0">
                <a:hlinkClick r:id="rId4"/>
              </a:rPr>
              <a:t>https://drive.google.com/file/d/1wNOSlczGZ xl_Ja4i3MBWfTzP6Q7XmvU/view?usp=share_link</a:t>
            </a:r>
            <a:endParaRPr lang="en-GB" dirty="0"/>
          </a:p>
          <a:p>
            <a:endParaRPr lang="en-GB" dirty="0"/>
          </a:p>
          <a:p>
            <a:endParaRPr lang="en-GB" dirty="0"/>
          </a:p>
        </p:txBody>
      </p:sp>
      <p:sp>
        <p:nvSpPr>
          <p:cNvPr id="4" name="Title 3">
            <a:extLst>
              <a:ext uri="{FF2B5EF4-FFF2-40B4-BE49-F238E27FC236}">
                <a16:creationId xmlns:a16="http://schemas.microsoft.com/office/drawing/2014/main" id="{21150B35-5D29-BAAD-14D1-E7F29BC0FE57}"/>
              </a:ext>
            </a:extLst>
          </p:cNvPr>
          <p:cNvSpPr>
            <a:spLocks noGrp="1"/>
          </p:cNvSpPr>
          <p:nvPr>
            <p:ph type="title"/>
          </p:nvPr>
        </p:nvSpPr>
        <p:spPr/>
        <p:txBody>
          <a:bodyPr/>
          <a:lstStyle/>
          <a:p>
            <a:r>
              <a:rPr lang="en-GB" dirty="0"/>
              <a:t>Resources and more info slide</a:t>
            </a:r>
          </a:p>
        </p:txBody>
      </p:sp>
      <p:sp>
        <p:nvSpPr>
          <p:cNvPr id="6" name="Content Placeholder 5">
            <a:extLst>
              <a:ext uri="{FF2B5EF4-FFF2-40B4-BE49-F238E27FC236}">
                <a16:creationId xmlns:a16="http://schemas.microsoft.com/office/drawing/2014/main" id="{037CFB3E-A709-6197-E698-138FD8AF61B0}"/>
              </a:ext>
            </a:extLst>
          </p:cNvPr>
          <p:cNvSpPr>
            <a:spLocks noGrp="1"/>
          </p:cNvSpPr>
          <p:nvPr>
            <p:ph sz="quarter" idx="11"/>
          </p:nvPr>
        </p:nvSpPr>
        <p:spPr/>
        <p:txBody>
          <a:bodyPr/>
          <a:lstStyle/>
          <a:p>
            <a:endParaRPr lang="en-GB"/>
          </a:p>
        </p:txBody>
      </p:sp>
    </p:spTree>
    <p:extLst>
      <p:ext uri="{BB962C8B-B14F-4D97-AF65-F5344CB8AC3E}">
        <p14:creationId xmlns:p14="http://schemas.microsoft.com/office/powerpoint/2010/main" val="7161556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4B3D4B-9207-B17B-3528-6AFD1A173704}"/>
              </a:ext>
            </a:extLst>
          </p:cNvPr>
          <p:cNvSpPr>
            <a:spLocks noGrp="1"/>
          </p:cNvSpPr>
          <p:nvPr>
            <p:ph type="ctrTitle"/>
          </p:nvPr>
        </p:nvSpPr>
        <p:spPr>
          <a:xfrm>
            <a:off x="1390559" y="1589518"/>
            <a:ext cx="8251152" cy="1655762"/>
          </a:xfrm>
        </p:spPr>
        <p:txBody>
          <a:bodyPr>
            <a:normAutofit fontScale="90000"/>
          </a:bodyPr>
          <a:lstStyle/>
          <a:p>
            <a:r>
              <a:rPr lang="en-GB" dirty="0"/>
              <a:t>The Role of Fit-for-Purpose Labs for Monitoring and Managing Rural Water Supplies</a:t>
            </a:r>
          </a:p>
        </p:txBody>
      </p:sp>
      <p:sp>
        <p:nvSpPr>
          <p:cNvPr id="6" name="Subtitle 5">
            <a:extLst>
              <a:ext uri="{FF2B5EF4-FFF2-40B4-BE49-F238E27FC236}">
                <a16:creationId xmlns:a16="http://schemas.microsoft.com/office/drawing/2014/main" id="{9EE8EC25-5839-9BA3-4411-B5D32CAD71DE}"/>
              </a:ext>
            </a:extLst>
          </p:cNvPr>
          <p:cNvSpPr>
            <a:spLocks noGrp="1"/>
          </p:cNvSpPr>
          <p:nvPr>
            <p:ph type="subTitle" idx="1"/>
          </p:nvPr>
        </p:nvSpPr>
        <p:spPr/>
        <p:txBody>
          <a:bodyPr>
            <a:normAutofit fontScale="92500" lnSpcReduction="20000"/>
          </a:bodyPr>
          <a:lstStyle/>
          <a:p>
            <a:r>
              <a:rPr lang="en-GB" dirty="0"/>
              <a:t>The REACH Labs Project: A 3-Country Study</a:t>
            </a:r>
          </a:p>
          <a:p>
            <a:endParaRPr lang="en-GB" dirty="0"/>
          </a:p>
          <a:p>
            <a:r>
              <a:rPr lang="en-GB" dirty="0" err="1"/>
              <a:t>Dr.</a:t>
            </a:r>
            <a:r>
              <a:rPr lang="en-GB" dirty="0"/>
              <a:t> </a:t>
            </a:r>
            <a:r>
              <a:rPr lang="en-GB" dirty="0" err="1"/>
              <a:t>Sital</a:t>
            </a:r>
            <a:r>
              <a:rPr lang="en-GB" dirty="0"/>
              <a:t> </a:t>
            </a:r>
            <a:r>
              <a:rPr lang="en-GB" dirty="0" err="1"/>
              <a:t>Uprety</a:t>
            </a:r>
            <a:endParaRPr lang="en-GB" dirty="0"/>
          </a:p>
        </p:txBody>
      </p:sp>
    </p:spTree>
    <p:extLst>
      <p:ext uri="{BB962C8B-B14F-4D97-AF65-F5344CB8AC3E}">
        <p14:creationId xmlns:p14="http://schemas.microsoft.com/office/powerpoint/2010/main" val="304858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CDFBA1-CAE2-1C79-9F92-A1F33F99B7C1}"/>
              </a:ext>
            </a:extLst>
          </p:cNvPr>
          <p:cNvSpPr>
            <a:spLocks noGrp="1"/>
          </p:cNvSpPr>
          <p:nvPr>
            <p:ph type="title"/>
          </p:nvPr>
        </p:nvSpPr>
        <p:spPr/>
        <p:txBody>
          <a:bodyPr/>
          <a:lstStyle/>
          <a:p>
            <a:r>
              <a:rPr lang="en-GB" dirty="0"/>
              <a:t>Speakers</a:t>
            </a:r>
          </a:p>
        </p:txBody>
      </p:sp>
      <p:sp>
        <p:nvSpPr>
          <p:cNvPr id="11" name="TextBox 10">
            <a:extLst>
              <a:ext uri="{FF2B5EF4-FFF2-40B4-BE49-F238E27FC236}">
                <a16:creationId xmlns:a16="http://schemas.microsoft.com/office/drawing/2014/main" id="{8B34A226-44FD-1DF7-0114-29D6D015998E}"/>
              </a:ext>
            </a:extLst>
          </p:cNvPr>
          <p:cNvSpPr txBox="1"/>
          <p:nvPr/>
        </p:nvSpPr>
        <p:spPr>
          <a:xfrm>
            <a:off x="3569759" y="4756041"/>
            <a:ext cx="3548215" cy="1200329"/>
          </a:xfrm>
          <a:prstGeom prst="rect">
            <a:avLst/>
          </a:prstGeom>
          <a:noFill/>
        </p:spPr>
        <p:txBody>
          <a:bodyPr wrap="square" rtlCol="0">
            <a:spAutoFit/>
          </a:bodyPr>
          <a:lstStyle/>
          <a:p>
            <a:r>
              <a:rPr lang="en-CH" sz="2400" dirty="0">
                <a:solidFill>
                  <a:schemeClr val="bg1"/>
                </a:solidFill>
              </a:rPr>
              <a:t>Dr. Sital Uprety</a:t>
            </a:r>
          </a:p>
          <a:p>
            <a:r>
              <a:rPr lang="en-CH" sz="2400" dirty="0">
                <a:solidFill>
                  <a:schemeClr val="bg1"/>
                </a:solidFill>
              </a:rPr>
              <a:t>Postdoctoral Fellow</a:t>
            </a:r>
          </a:p>
          <a:p>
            <a:r>
              <a:rPr lang="en-CH" sz="2400" dirty="0">
                <a:solidFill>
                  <a:schemeClr val="bg1"/>
                </a:solidFill>
              </a:rPr>
              <a:t>Eawag</a:t>
            </a:r>
          </a:p>
        </p:txBody>
      </p:sp>
      <p:sp>
        <p:nvSpPr>
          <p:cNvPr id="13" name="TextBox 12">
            <a:extLst>
              <a:ext uri="{FF2B5EF4-FFF2-40B4-BE49-F238E27FC236}">
                <a16:creationId xmlns:a16="http://schemas.microsoft.com/office/drawing/2014/main" id="{9D21FDBD-7883-E56D-1F94-39AFD66B324B}"/>
              </a:ext>
            </a:extLst>
          </p:cNvPr>
          <p:cNvSpPr txBox="1"/>
          <p:nvPr/>
        </p:nvSpPr>
        <p:spPr>
          <a:xfrm>
            <a:off x="3569759" y="3165997"/>
            <a:ext cx="3217356" cy="1200329"/>
          </a:xfrm>
          <a:prstGeom prst="rect">
            <a:avLst/>
          </a:prstGeom>
          <a:noFill/>
        </p:spPr>
        <p:txBody>
          <a:bodyPr wrap="none" rtlCol="0">
            <a:spAutoFit/>
          </a:bodyPr>
          <a:lstStyle/>
          <a:p>
            <a:r>
              <a:rPr lang="en-CH" sz="2400" dirty="0">
                <a:solidFill>
                  <a:schemeClr val="bg1"/>
                </a:solidFill>
              </a:rPr>
              <a:t>Dr. Asad Umar</a:t>
            </a:r>
          </a:p>
          <a:p>
            <a:r>
              <a:rPr lang="en-CH" sz="2400" dirty="0">
                <a:solidFill>
                  <a:schemeClr val="bg1"/>
                </a:solidFill>
              </a:rPr>
              <a:t>Director WASH &amp; Health</a:t>
            </a:r>
          </a:p>
          <a:p>
            <a:r>
              <a:rPr lang="en-CH" sz="2400" dirty="0">
                <a:solidFill>
                  <a:schemeClr val="bg1"/>
                </a:solidFill>
              </a:rPr>
              <a:t>Aga Khan Foundation</a:t>
            </a:r>
          </a:p>
        </p:txBody>
      </p:sp>
      <p:sp>
        <p:nvSpPr>
          <p:cNvPr id="14" name="TextBox 13">
            <a:extLst>
              <a:ext uri="{FF2B5EF4-FFF2-40B4-BE49-F238E27FC236}">
                <a16:creationId xmlns:a16="http://schemas.microsoft.com/office/drawing/2014/main" id="{CA77858F-6886-F999-B002-58F58E6CA567}"/>
              </a:ext>
            </a:extLst>
          </p:cNvPr>
          <p:cNvSpPr txBox="1"/>
          <p:nvPr/>
        </p:nvSpPr>
        <p:spPr>
          <a:xfrm>
            <a:off x="3569759" y="1690688"/>
            <a:ext cx="5278433" cy="1200329"/>
          </a:xfrm>
          <a:prstGeom prst="rect">
            <a:avLst/>
          </a:prstGeom>
          <a:noFill/>
        </p:spPr>
        <p:txBody>
          <a:bodyPr wrap="none" rtlCol="0">
            <a:spAutoFit/>
          </a:bodyPr>
          <a:lstStyle/>
          <a:p>
            <a:r>
              <a:rPr lang="en-CH" sz="2400" dirty="0">
                <a:solidFill>
                  <a:schemeClr val="bg1"/>
                </a:solidFill>
              </a:rPr>
              <a:t>Mr. Tom Slaymaker</a:t>
            </a:r>
          </a:p>
          <a:p>
            <a:r>
              <a:rPr lang="en-CH" sz="2400" dirty="0">
                <a:solidFill>
                  <a:schemeClr val="bg1"/>
                </a:solidFill>
              </a:rPr>
              <a:t>Senior Statistics &amp; Monitoring Specialist</a:t>
            </a:r>
          </a:p>
          <a:p>
            <a:r>
              <a:rPr lang="en-CH" sz="2400" dirty="0">
                <a:solidFill>
                  <a:schemeClr val="bg1"/>
                </a:solidFill>
              </a:rPr>
              <a:t>UNICEF, JMP WASH</a:t>
            </a:r>
          </a:p>
        </p:txBody>
      </p:sp>
      <p:pic>
        <p:nvPicPr>
          <p:cNvPr id="2" name="Picture 4" descr="Image">
            <a:extLst>
              <a:ext uri="{FF2B5EF4-FFF2-40B4-BE49-F238E27FC236}">
                <a16:creationId xmlns:a16="http://schemas.microsoft.com/office/drawing/2014/main" id="{70C96AB8-24F2-A498-C30A-AED9DA02037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62848" y="3087163"/>
            <a:ext cx="1357996" cy="1357996"/>
          </a:xfrm>
          <a:prstGeom prst="ellipse">
            <a:avLst/>
          </a:prstGeom>
          <a:noFill/>
          <a:extLst>
            <a:ext uri="{909E8E84-426E-40DD-AFC4-6F175D3DCCD1}">
              <a14:hiddenFill xmlns:a14="http://schemas.microsoft.com/office/drawing/2010/main">
                <a:solidFill>
                  <a:srgbClr val="FFFFFF"/>
                </a:solidFill>
              </a14:hiddenFill>
            </a:ext>
          </a:extLst>
        </p:spPr>
      </p:pic>
      <p:pic>
        <p:nvPicPr>
          <p:cNvPr id="3074" name="Picture 2" descr="Image">
            <a:extLst>
              <a:ext uri="{FF2B5EF4-FFF2-40B4-BE49-F238E27FC236}">
                <a16:creationId xmlns:a16="http://schemas.microsoft.com/office/drawing/2014/main" id="{93D6C02C-0674-B6F8-F2D0-43D3BEA0E30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14031" y="1518999"/>
            <a:ext cx="1372018" cy="1372018"/>
          </a:xfrm>
          <a:prstGeom prst="ellipse">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E110CA5F-68AA-A0B4-3DC7-D703EAA91FC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43165" y="4657524"/>
            <a:ext cx="1397361" cy="1397361"/>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070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5">
            <a:extLst>
              <a:ext uri="{FF2B5EF4-FFF2-40B4-BE49-F238E27FC236}">
                <a16:creationId xmlns:a16="http://schemas.microsoft.com/office/drawing/2014/main" id="{71251CE1-8569-AE3F-DCAB-68FA0EB9C5BC}"/>
              </a:ext>
            </a:extLst>
          </p:cNvPr>
          <p:cNvSpPr txBox="1">
            <a:spLocks/>
          </p:cNvSpPr>
          <p:nvPr/>
        </p:nvSpPr>
        <p:spPr>
          <a:xfrm>
            <a:off x="332883" y="3767119"/>
            <a:ext cx="5116941" cy="1992994"/>
          </a:xfrm>
          <a:prstGeom prst="rect">
            <a:avLst/>
          </a:prstGeom>
          <a:noFill/>
          <a:ln w="38100">
            <a:solidFill>
              <a:schemeClr val="bg2"/>
            </a:solidFill>
          </a:ln>
        </p:spPr>
        <p:txBody>
          <a:bodyPr vert="horz" lIns="91440" tIns="45720" rIns="91440" bIns="45720" rtlCol="0">
            <a:normAutofit/>
          </a:bodyPr>
          <a:lstStyle>
            <a:lvl1pPr marL="342900" indent="-342900" algn="l" defTabSz="914400" rtl="0" eaLnBrk="1" latinLnBrk="0" hangingPunct="1">
              <a:lnSpc>
                <a:spcPct val="90000"/>
              </a:lnSpc>
              <a:spcBef>
                <a:spcPts val="1000"/>
              </a:spcBef>
              <a:buClr>
                <a:schemeClr val="tx2"/>
              </a:buClr>
              <a:buFont typeface="Arial" panose="020B0604020202020204" pitchFamily="34" charset="0"/>
              <a:buChar char="•"/>
              <a:defRPr sz="2200" b="0" kern="1200">
                <a:solidFill>
                  <a:schemeClr val="bg1"/>
                </a:solidFill>
                <a:latin typeface="Quicksand" pitchFamily="2" charset="0"/>
                <a:ea typeface="+mn-ea"/>
                <a:cs typeface="+mn-cs"/>
              </a:defRPr>
            </a:lvl1pPr>
            <a:lvl2pPr marL="684000" indent="-182563" algn="l" defTabSz="914400" rtl="0" eaLnBrk="1" latinLnBrk="0" hangingPunct="1">
              <a:lnSpc>
                <a:spcPct val="90000"/>
              </a:lnSpc>
              <a:spcBef>
                <a:spcPts val="500"/>
              </a:spcBef>
              <a:buClr>
                <a:schemeClr val="tx2"/>
              </a:buClr>
              <a:buFont typeface="System Font Regular"/>
              <a:buChar char="-"/>
              <a:defRPr sz="2000" kern="1200">
                <a:solidFill>
                  <a:schemeClr val="bg1"/>
                </a:solidFill>
                <a:latin typeface="Quicksand" pitchFamily="2" charset="0"/>
                <a:ea typeface="+mn-ea"/>
                <a:cs typeface="+mn-cs"/>
              </a:defRPr>
            </a:lvl2pPr>
            <a:lvl3pPr marL="1368000" indent="-182563"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bg1"/>
                </a:solidFill>
                <a:latin typeface="Quicksand" pitchFamily="2" charset="0"/>
                <a:ea typeface="+mn-ea"/>
                <a:cs typeface="+mn-cs"/>
              </a:defRPr>
            </a:lvl3pPr>
            <a:lvl4pPr marL="2052000" indent="-182563" algn="l" defTabSz="914400" rtl="0" eaLnBrk="1" latinLnBrk="0" hangingPunct="1">
              <a:lnSpc>
                <a:spcPct val="90000"/>
              </a:lnSpc>
              <a:spcBef>
                <a:spcPts val="500"/>
              </a:spcBef>
              <a:buClr>
                <a:schemeClr val="tx2"/>
              </a:buClr>
              <a:buFont typeface="System Font Regular"/>
              <a:buChar char="-"/>
              <a:defRPr sz="1600" kern="1200">
                <a:solidFill>
                  <a:schemeClr val="bg1"/>
                </a:solidFill>
                <a:latin typeface="Quicksand" pitchFamily="2" charset="0"/>
                <a:ea typeface="+mn-ea"/>
                <a:cs typeface="+mn-cs"/>
              </a:defRPr>
            </a:lvl4pPr>
            <a:lvl5pPr marL="2736000" indent="-182563"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bg1"/>
                </a:solidFill>
                <a:latin typeface="Quicksan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600" b="1" dirty="0" err="1">
                <a:solidFill>
                  <a:schemeClr val="bg2"/>
                </a:solidFill>
              </a:rPr>
              <a:t>Eawag</a:t>
            </a:r>
            <a:endParaRPr lang="en-GB" sz="3600" b="1" dirty="0">
              <a:solidFill>
                <a:schemeClr val="bg2"/>
              </a:solidFill>
            </a:endParaRPr>
          </a:p>
        </p:txBody>
      </p:sp>
      <p:sp>
        <p:nvSpPr>
          <p:cNvPr id="5" name="Title 4">
            <a:extLst>
              <a:ext uri="{FF2B5EF4-FFF2-40B4-BE49-F238E27FC236}">
                <a16:creationId xmlns:a16="http://schemas.microsoft.com/office/drawing/2014/main" id="{5FCDFBA1-CAE2-1C79-9F92-A1F33F99B7C1}"/>
              </a:ext>
            </a:extLst>
          </p:cNvPr>
          <p:cNvSpPr>
            <a:spLocks noGrp="1"/>
          </p:cNvSpPr>
          <p:nvPr>
            <p:ph type="title"/>
          </p:nvPr>
        </p:nvSpPr>
        <p:spPr>
          <a:xfrm>
            <a:off x="738653" y="250822"/>
            <a:ext cx="8547587" cy="1325563"/>
          </a:xfrm>
        </p:spPr>
        <p:txBody>
          <a:bodyPr/>
          <a:lstStyle/>
          <a:p>
            <a:r>
              <a:rPr lang="en-GB" b="1" dirty="0"/>
              <a:t>The REACH Labs Project</a:t>
            </a:r>
          </a:p>
        </p:txBody>
      </p:sp>
      <p:pic>
        <p:nvPicPr>
          <p:cNvPr id="2" name="Picture 8" descr="Image result for Sara marks eawag">
            <a:hlinkClick r:id="rId3"/>
            <a:extLst>
              <a:ext uri="{FF2B5EF4-FFF2-40B4-BE49-F238E27FC236}">
                <a16:creationId xmlns:a16="http://schemas.microsoft.com/office/drawing/2014/main" id="{90CF26F4-DFBE-DBA5-0668-8A50D1EECA72}"/>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792907" y="4359077"/>
            <a:ext cx="1073117" cy="12238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taff - Eawag">
            <a:extLst>
              <a:ext uri="{FF2B5EF4-FFF2-40B4-BE49-F238E27FC236}">
                <a16:creationId xmlns:a16="http://schemas.microsoft.com/office/drawing/2014/main" id="{FCBFF337-BD28-A776-5FA1-43765930C98E}"/>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187" b="-8587"/>
          <a:stretch/>
        </p:blipFill>
        <p:spPr bwMode="auto">
          <a:xfrm>
            <a:off x="478687" y="4359077"/>
            <a:ext cx="1229648" cy="13375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Jackline Muturi">
            <a:extLst>
              <a:ext uri="{FF2B5EF4-FFF2-40B4-BE49-F238E27FC236}">
                <a16:creationId xmlns:a16="http://schemas.microsoft.com/office/drawing/2014/main" id="{AF28D96A-8C14-5BEA-34BB-453F3469485B}"/>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988113" y="4359076"/>
            <a:ext cx="1132945" cy="1196904"/>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5">
            <a:extLst>
              <a:ext uri="{FF2B5EF4-FFF2-40B4-BE49-F238E27FC236}">
                <a16:creationId xmlns:a16="http://schemas.microsoft.com/office/drawing/2014/main" id="{91AA7545-EBBC-1A6E-27E7-2B620FFF47E1}"/>
              </a:ext>
            </a:extLst>
          </p:cNvPr>
          <p:cNvSpPr txBox="1">
            <a:spLocks/>
          </p:cNvSpPr>
          <p:nvPr/>
        </p:nvSpPr>
        <p:spPr>
          <a:xfrm>
            <a:off x="332883" y="1395288"/>
            <a:ext cx="3941284" cy="2191204"/>
          </a:xfrm>
          <a:prstGeom prst="rect">
            <a:avLst/>
          </a:prstGeom>
          <a:noFill/>
          <a:ln w="38100">
            <a:solidFill>
              <a:schemeClr val="bg2"/>
            </a:solidFill>
          </a:ln>
        </p:spPr>
        <p:txBody>
          <a:bodyPr vert="horz" lIns="91440" tIns="45720" rIns="91440" bIns="45720" rtlCol="0">
            <a:normAutofit/>
          </a:bodyPr>
          <a:lstStyle>
            <a:lvl1pPr marL="342900" indent="-342900" algn="l" defTabSz="914400" rtl="0" eaLnBrk="1" latinLnBrk="0" hangingPunct="1">
              <a:lnSpc>
                <a:spcPct val="90000"/>
              </a:lnSpc>
              <a:spcBef>
                <a:spcPts val="1000"/>
              </a:spcBef>
              <a:buClr>
                <a:schemeClr val="tx2"/>
              </a:buClr>
              <a:buFont typeface="Arial" panose="020B0604020202020204" pitchFamily="34" charset="0"/>
              <a:buChar char="•"/>
              <a:defRPr sz="2200" b="0" kern="1200">
                <a:solidFill>
                  <a:schemeClr val="bg1"/>
                </a:solidFill>
                <a:latin typeface="Quicksand" pitchFamily="2" charset="0"/>
                <a:ea typeface="+mn-ea"/>
                <a:cs typeface="+mn-cs"/>
              </a:defRPr>
            </a:lvl1pPr>
            <a:lvl2pPr marL="684000" indent="-182563" algn="l" defTabSz="914400" rtl="0" eaLnBrk="1" latinLnBrk="0" hangingPunct="1">
              <a:lnSpc>
                <a:spcPct val="90000"/>
              </a:lnSpc>
              <a:spcBef>
                <a:spcPts val="500"/>
              </a:spcBef>
              <a:buClr>
                <a:schemeClr val="tx2"/>
              </a:buClr>
              <a:buFont typeface="System Font Regular"/>
              <a:buChar char="-"/>
              <a:defRPr sz="2000" kern="1200">
                <a:solidFill>
                  <a:schemeClr val="bg1"/>
                </a:solidFill>
                <a:latin typeface="Quicksand" pitchFamily="2" charset="0"/>
                <a:ea typeface="+mn-ea"/>
                <a:cs typeface="+mn-cs"/>
              </a:defRPr>
            </a:lvl2pPr>
            <a:lvl3pPr marL="1368000" indent="-182563"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bg1"/>
                </a:solidFill>
                <a:latin typeface="Quicksand" pitchFamily="2" charset="0"/>
                <a:ea typeface="+mn-ea"/>
                <a:cs typeface="+mn-cs"/>
              </a:defRPr>
            </a:lvl3pPr>
            <a:lvl4pPr marL="2052000" indent="-182563" algn="l" defTabSz="914400" rtl="0" eaLnBrk="1" latinLnBrk="0" hangingPunct="1">
              <a:lnSpc>
                <a:spcPct val="90000"/>
              </a:lnSpc>
              <a:spcBef>
                <a:spcPts val="500"/>
              </a:spcBef>
              <a:buClr>
                <a:schemeClr val="tx2"/>
              </a:buClr>
              <a:buFont typeface="System Font Regular"/>
              <a:buChar char="-"/>
              <a:defRPr sz="1600" kern="1200">
                <a:solidFill>
                  <a:schemeClr val="bg1"/>
                </a:solidFill>
                <a:latin typeface="Quicksand" pitchFamily="2" charset="0"/>
                <a:ea typeface="+mn-ea"/>
                <a:cs typeface="+mn-cs"/>
              </a:defRPr>
            </a:lvl4pPr>
            <a:lvl5pPr marL="2736000" indent="-182563"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bg1"/>
                </a:solidFill>
                <a:latin typeface="Quicksan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600" b="1" dirty="0" err="1">
                <a:solidFill>
                  <a:schemeClr val="bg2"/>
                </a:solidFill>
              </a:rPr>
              <a:t>Helvetas</a:t>
            </a:r>
            <a:endParaRPr lang="en-GB" sz="3600" b="1" dirty="0">
              <a:solidFill>
                <a:schemeClr val="bg2"/>
              </a:solidFill>
            </a:endParaRPr>
          </a:p>
        </p:txBody>
      </p:sp>
      <p:sp>
        <p:nvSpPr>
          <p:cNvPr id="27" name="Content Placeholder 5">
            <a:extLst>
              <a:ext uri="{FF2B5EF4-FFF2-40B4-BE49-F238E27FC236}">
                <a16:creationId xmlns:a16="http://schemas.microsoft.com/office/drawing/2014/main" id="{BC99A0E2-EBE4-A33A-F6ED-85E33FC543A0}"/>
              </a:ext>
            </a:extLst>
          </p:cNvPr>
          <p:cNvSpPr txBox="1">
            <a:spLocks/>
          </p:cNvSpPr>
          <p:nvPr/>
        </p:nvSpPr>
        <p:spPr>
          <a:xfrm>
            <a:off x="4436797" y="1395288"/>
            <a:ext cx="3217880" cy="2191204"/>
          </a:xfrm>
          <a:prstGeom prst="rect">
            <a:avLst/>
          </a:prstGeom>
          <a:noFill/>
          <a:ln w="38100">
            <a:solidFill>
              <a:schemeClr val="bg2"/>
            </a:solidFill>
          </a:ln>
        </p:spPr>
        <p:txBody>
          <a:bodyPr vert="horz" lIns="91440" tIns="45720" rIns="91440" bIns="45720" rtlCol="0">
            <a:normAutofit/>
          </a:bodyPr>
          <a:lstStyle>
            <a:lvl1pPr marL="342900" indent="-342900" algn="l" defTabSz="914400" rtl="0" eaLnBrk="1" latinLnBrk="0" hangingPunct="1">
              <a:lnSpc>
                <a:spcPct val="90000"/>
              </a:lnSpc>
              <a:spcBef>
                <a:spcPts val="1000"/>
              </a:spcBef>
              <a:buClr>
                <a:schemeClr val="tx2"/>
              </a:buClr>
              <a:buFont typeface="Arial" panose="020B0604020202020204" pitchFamily="34" charset="0"/>
              <a:buChar char="•"/>
              <a:defRPr sz="2200" b="0" kern="1200">
                <a:solidFill>
                  <a:schemeClr val="bg1"/>
                </a:solidFill>
                <a:latin typeface="Quicksand" pitchFamily="2" charset="0"/>
                <a:ea typeface="+mn-ea"/>
                <a:cs typeface="+mn-cs"/>
              </a:defRPr>
            </a:lvl1pPr>
            <a:lvl2pPr marL="684000" indent="-182563" algn="l" defTabSz="914400" rtl="0" eaLnBrk="1" latinLnBrk="0" hangingPunct="1">
              <a:lnSpc>
                <a:spcPct val="90000"/>
              </a:lnSpc>
              <a:spcBef>
                <a:spcPts val="500"/>
              </a:spcBef>
              <a:buClr>
                <a:schemeClr val="tx2"/>
              </a:buClr>
              <a:buFont typeface="System Font Regular"/>
              <a:buChar char="-"/>
              <a:defRPr sz="2000" kern="1200">
                <a:solidFill>
                  <a:schemeClr val="bg1"/>
                </a:solidFill>
                <a:latin typeface="Quicksand" pitchFamily="2" charset="0"/>
                <a:ea typeface="+mn-ea"/>
                <a:cs typeface="+mn-cs"/>
              </a:defRPr>
            </a:lvl2pPr>
            <a:lvl3pPr marL="1368000" indent="-182563"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bg1"/>
                </a:solidFill>
                <a:latin typeface="Quicksand" pitchFamily="2" charset="0"/>
                <a:ea typeface="+mn-ea"/>
                <a:cs typeface="+mn-cs"/>
              </a:defRPr>
            </a:lvl3pPr>
            <a:lvl4pPr marL="2052000" indent="-182563" algn="l" defTabSz="914400" rtl="0" eaLnBrk="1" latinLnBrk="0" hangingPunct="1">
              <a:lnSpc>
                <a:spcPct val="90000"/>
              </a:lnSpc>
              <a:spcBef>
                <a:spcPts val="500"/>
              </a:spcBef>
              <a:buClr>
                <a:schemeClr val="tx2"/>
              </a:buClr>
              <a:buFont typeface="System Font Regular"/>
              <a:buChar char="-"/>
              <a:defRPr sz="1600" kern="1200">
                <a:solidFill>
                  <a:schemeClr val="bg1"/>
                </a:solidFill>
                <a:latin typeface="Quicksand" pitchFamily="2" charset="0"/>
                <a:ea typeface="+mn-ea"/>
                <a:cs typeface="+mn-cs"/>
              </a:defRPr>
            </a:lvl4pPr>
            <a:lvl5pPr marL="2736000" indent="-182563"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bg1"/>
                </a:solidFill>
                <a:latin typeface="Quicksan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600" b="1" dirty="0" err="1">
                <a:solidFill>
                  <a:schemeClr val="bg2"/>
                </a:solidFill>
              </a:rPr>
              <a:t>SafePani</a:t>
            </a:r>
            <a:endParaRPr lang="en-GB" sz="3600" b="1" dirty="0">
              <a:solidFill>
                <a:schemeClr val="bg2"/>
              </a:solidFill>
            </a:endParaRPr>
          </a:p>
        </p:txBody>
      </p:sp>
      <p:sp>
        <p:nvSpPr>
          <p:cNvPr id="28" name="Content Placeholder 5">
            <a:extLst>
              <a:ext uri="{FF2B5EF4-FFF2-40B4-BE49-F238E27FC236}">
                <a16:creationId xmlns:a16="http://schemas.microsoft.com/office/drawing/2014/main" id="{201FAEBB-DE48-8E39-DFD7-4846C41BCE46}"/>
              </a:ext>
            </a:extLst>
          </p:cNvPr>
          <p:cNvSpPr txBox="1">
            <a:spLocks/>
          </p:cNvSpPr>
          <p:nvPr/>
        </p:nvSpPr>
        <p:spPr>
          <a:xfrm>
            <a:off x="7809517" y="1410045"/>
            <a:ext cx="4139080" cy="2191204"/>
          </a:xfrm>
          <a:prstGeom prst="rect">
            <a:avLst/>
          </a:prstGeom>
          <a:noFill/>
          <a:ln w="38100">
            <a:solidFill>
              <a:schemeClr val="bg2"/>
            </a:solidFill>
          </a:ln>
        </p:spPr>
        <p:txBody>
          <a:bodyPr vert="horz" lIns="91440" tIns="45720" rIns="91440" bIns="45720" rtlCol="0">
            <a:normAutofit/>
          </a:bodyPr>
          <a:lstStyle>
            <a:lvl1pPr marL="342900" indent="-342900" algn="l" defTabSz="914400" rtl="0" eaLnBrk="1" latinLnBrk="0" hangingPunct="1">
              <a:lnSpc>
                <a:spcPct val="90000"/>
              </a:lnSpc>
              <a:spcBef>
                <a:spcPts val="1000"/>
              </a:spcBef>
              <a:buClr>
                <a:schemeClr val="tx2"/>
              </a:buClr>
              <a:buFont typeface="Arial" panose="020B0604020202020204" pitchFamily="34" charset="0"/>
              <a:buChar char="•"/>
              <a:defRPr sz="2200" b="0" kern="1200">
                <a:solidFill>
                  <a:schemeClr val="bg1"/>
                </a:solidFill>
                <a:latin typeface="Quicksand" pitchFamily="2" charset="0"/>
                <a:ea typeface="+mn-ea"/>
                <a:cs typeface="+mn-cs"/>
              </a:defRPr>
            </a:lvl1pPr>
            <a:lvl2pPr marL="684000" indent="-182563" algn="l" defTabSz="914400" rtl="0" eaLnBrk="1" latinLnBrk="0" hangingPunct="1">
              <a:lnSpc>
                <a:spcPct val="90000"/>
              </a:lnSpc>
              <a:spcBef>
                <a:spcPts val="500"/>
              </a:spcBef>
              <a:buClr>
                <a:schemeClr val="tx2"/>
              </a:buClr>
              <a:buFont typeface="System Font Regular"/>
              <a:buChar char="-"/>
              <a:defRPr sz="2000" kern="1200">
                <a:solidFill>
                  <a:schemeClr val="bg1"/>
                </a:solidFill>
                <a:latin typeface="Quicksand" pitchFamily="2" charset="0"/>
                <a:ea typeface="+mn-ea"/>
                <a:cs typeface="+mn-cs"/>
              </a:defRPr>
            </a:lvl2pPr>
            <a:lvl3pPr marL="1368000" indent="-182563"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bg1"/>
                </a:solidFill>
                <a:latin typeface="Quicksand" pitchFamily="2" charset="0"/>
                <a:ea typeface="+mn-ea"/>
                <a:cs typeface="+mn-cs"/>
              </a:defRPr>
            </a:lvl3pPr>
            <a:lvl4pPr marL="2052000" indent="-182563" algn="l" defTabSz="914400" rtl="0" eaLnBrk="1" latinLnBrk="0" hangingPunct="1">
              <a:lnSpc>
                <a:spcPct val="90000"/>
              </a:lnSpc>
              <a:spcBef>
                <a:spcPts val="500"/>
              </a:spcBef>
              <a:buClr>
                <a:schemeClr val="tx2"/>
              </a:buClr>
              <a:buFont typeface="System Font Regular"/>
              <a:buChar char="-"/>
              <a:defRPr sz="1600" kern="1200">
                <a:solidFill>
                  <a:schemeClr val="bg1"/>
                </a:solidFill>
                <a:latin typeface="Quicksand" pitchFamily="2" charset="0"/>
                <a:ea typeface="+mn-ea"/>
                <a:cs typeface="+mn-cs"/>
              </a:defRPr>
            </a:lvl4pPr>
            <a:lvl5pPr marL="2736000" indent="-182563"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bg1"/>
                </a:solidFill>
                <a:latin typeface="Quicksan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600" b="1" dirty="0" err="1">
                <a:solidFill>
                  <a:schemeClr val="bg2"/>
                </a:solidFill>
              </a:rPr>
              <a:t>FundiFix</a:t>
            </a:r>
            <a:endParaRPr lang="en-GB" sz="3600" b="1" dirty="0">
              <a:solidFill>
                <a:schemeClr val="bg2"/>
              </a:solidFill>
            </a:endParaRPr>
          </a:p>
        </p:txBody>
      </p:sp>
      <p:sp>
        <p:nvSpPr>
          <p:cNvPr id="29" name="Content Placeholder 5">
            <a:extLst>
              <a:ext uri="{FF2B5EF4-FFF2-40B4-BE49-F238E27FC236}">
                <a16:creationId xmlns:a16="http://schemas.microsoft.com/office/drawing/2014/main" id="{997A7E55-099F-55E6-237A-32D89ECD0011}"/>
              </a:ext>
            </a:extLst>
          </p:cNvPr>
          <p:cNvSpPr txBox="1">
            <a:spLocks/>
          </p:cNvSpPr>
          <p:nvPr/>
        </p:nvSpPr>
        <p:spPr>
          <a:xfrm>
            <a:off x="5644615" y="3767119"/>
            <a:ext cx="3217880" cy="1992994"/>
          </a:xfrm>
          <a:prstGeom prst="rect">
            <a:avLst/>
          </a:prstGeom>
          <a:noFill/>
          <a:ln w="38100">
            <a:solidFill>
              <a:schemeClr val="bg2"/>
            </a:solidFill>
          </a:ln>
        </p:spPr>
        <p:txBody>
          <a:bodyPr vert="horz" lIns="91440" tIns="45720" rIns="91440" bIns="45720" rtlCol="0">
            <a:normAutofit/>
          </a:bodyPr>
          <a:lstStyle>
            <a:lvl1pPr marL="342900" indent="-342900" algn="l" defTabSz="914400" rtl="0" eaLnBrk="1" latinLnBrk="0" hangingPunct="1">
              <a:lnSpc>
                <a:spcPct val="90000"/>
              </a:lnSpc>
              <a:spcBef>
                <a:spcPts val="1000"/>
              </a:spcBef>
              <a:buClr>
                <a:schemeClr val="tx2"/>
              </a:buClr>
              <a:buFont typeface="Arial" panose="020B0604020202020204" pitchFamily="34" charset="0"/>
              <a:buChar char="•"/>
              <a:defRPr sz="2200" b="0" kern="1200">
                <a:solidFill>
                  <a:schemeClr val="bg1"/>
                </a:solidFill>
                <a:latin typeface="Quicksand" pitchFamily="2" charset="0"/>
                <a:ea typeface="+mn-ea"/>
                <a:cs typeface="+mn-cs"/>
              </a:defRPr>
            </a:lvl1pPr>
            <a:lvl2pPr marL="684000" indent="-182563" algn="l" defTabSz="914400" rtl="0" eaLnBrk="1" latinLnBrk="0" hangingPunct="1">
              <a:lnSpc>
                <a:spcPct val="90000"/>
              </a:lnSpc>
              <a:spcBef>
                <a:spcPts val="500"/>
              </a:spcBef>
              <a:buClr>
                <a:schemeClr val="tx2"/>
              </a:buClr>
              <a:buFont typeface="System Font Regular"/>
              <a:buChar char="-"/>
              <a:defRPr sz="2000" kern="1200">
                <a:solidFill>
                  <a:schemeClr val="bg1"/>
                </a:solidFill>
                <a:latin typeface="Quicksand" pitchFamily="2" charset="0"/>
                <a:ea typeface="+mn-ea"/>
                <a:cs typeface="+mn-cs"/>
              </a:defRPr>
            </a:lvl2pPr>
            <a:lvl3pPr marL="1368000" indent="-182563"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bg1"/>
                </a:solidFill>
                <a:latin typeface="Quicksand" pitchFamily="2" charset="0"/>
                <a:ea typeface="+mn-ea"/>
                <a:cs typeface="+mn-cs"/>
              </a:defRPr>
            </a:lvl3pPr>
            <a:lvl4pPr marL="2052000" indent="-182563" algn="l" defTabSz="914400" rtl="0" eaLnBrk="1" latinLnBrk="0" hangingPunct="1">
              <a:lnSpc>
                <a:spcPct val="90000"/>
              </a:lnSpc>
              <a:spcBef>
                <a:spcPts val="500"/>
              </a:spcBef>
              <a:buClr>
                <a:schemeClr val="tx2"/>
              </a:buClr>
              <a:buFont typeface="System Font Regular"/>
              <a:buChar char="-"/>
              <a:defRPr sz="1600" kern="1200">
                <a:solidFill>
                  <a:schemeClr val="bg1"/>
                </a:solidFill>
                <a:latin typeface="Quicksand" pitchFamily="2" charset="0"/>
                <a:ea typeface="+mn-ea"/>
                <a:cs typeface="+mn-cs"/>
              </a:defRPr>
            </a:lvl4pPr>
            <a:lvl5pPr marL="2736000" indent="-182563"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bg1"/>
                </a:solidFill>
                <a:latin typeface="Quicksan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600" b="1" dirty="0" err="1">
                <a:solidFill>
                  <a:schemeClr val="bg2"/>
                </a:solidFill>
              </a:rPr>
              <a:t>Univ</a:t>
            </a:r>
            <a:r>
              <a:rPr lang="en-GB" sz="3600" b="1" dirty="0">
                <a:solidFill>
                  <a:schemeClr val="bg2"/>
                </a:solidFill>
              </a:rPr>
              <a:t> of Oxford</a:t>
            </a:r>
          </a:p>
        </p:txBody>
      </p:sp>
      <p:sp>
        <p:nvSpPr>
          <p:cNvPr id="30" name="Content Placeholder 5">
            <a:extLst>
              <a:ext uri="{FF2B5EF4-FFF2-40B4-BE49-F238E27FC236}">
                <a16:creationId xmlns:a16="http://schemas.microsoft.com/office/drawing/2014/main" id="{A5D22261-3D4C-0889-C9D5-29F87680F30D}"/>
              </a:ext>
            </a:extLst>
          </p:cNvPr>
          <p:cNvSpPr txBox="1">
            <a:spLocks/>
          </p:cNvSpPr>
          <p:nvPr/>
        </p:nvSpPr>
        <p:spPr>
          <a:xfrm>
            <a:off x="9043262" y="3767119"/>
            <a:ext cx="2905335" cy="1992994"/>
          </a:xfrm>
          <a:prstGeom prst="rect">
            <a:avLst/>
          </a:prstGeom>
          <a:noFill/>
          <a:ln w="38100">
            <a:solidFill>
              <a:schemeClr val="bg2"/>
            </a:solidFill>
          </a:ln>
        </p:spPr>
        <p:txBody>
          <a:bodyPr vert="horz" lIns="91440" tIns="45720" rIns="91440" bIns="45720" rtlCol="0">
            <a:normAutofit/>
          </a:bodyPr>
          <a:lstStyle>
            <a:lvl1pPr marL="342900" indent="-342900" algn="l" defTabSz="914400" rtl="0" eaLnBrk="1" latinLnBrk="0" hangingPunct="1">
              <a:lnSpc>
                <a:spcPct val="90000"/>
              </a:lnSpc>
              <a:spcBef>
                <a:spcPts val="1000"/>
              </a:spcBef>
              <a:buClr>
                <a:schemeClr val="tx2"/>
              </a:buClr>
              <a:buFont typeface="Arial" panose="020B0604020202020204" pitchFamily="34" charset="0"/>
              <a:buChar char="•"/>
              <a:defRPr sz="2200" b="0" kern="1200">
                <a:solidFill>
                  <a:schemeClr val="bg1"/>
                </a:solidFill>
                <a:latin typeface="Quicksand" pitchFamily="2" charset="0"/>
                <a:ea typeface="+mn-ea"/>
                <a:cs typeface="+mn-cs"/>
              </a:defRPr>
            </a:lvl1pPr>
            <a:lvl2pPr marL="684000" indent="-182563" algn="l" defTabSz="914400" rtl="0" eaLnBrk="1" latinLnBrk="0" hangingPunct="1">
              <a:lnSpc>
                <a:spcPct val="90000"/>
              </a:lnSpc>
              <a:spcBef>
                <a:spcPts val="500"/>
              </a:spcBef>
              <a:buClr>
                <a:schemeClr val="tx2"/>
              </a:buClr>
              <a:buFont typeface="System Font Regular"/>
              <a:buChar char="-"/>
              <a:defRPr sz="2000" kern="1200">
                <a:solidFill>
                  <a:schemeClr val="bg1"/>
                </a:solidFill>
                <a:latin typeface="Quicksand" pitchFamily="2" charset="0"/>
                <a:ea typeface="+mn-ea"/>
                <a:cs typeface="+mn-cs"/>
              </a:defRPr>
            </a:lvl2pPr>
            <a:lvl3pPr marL="1368000" indent="-182563"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bg1"/>
                </a:solidFill>
                <a:latin typeface="Quicksand" pitchFamily="2" charset="0"/>
                <a:ea typeface="+mn-ea"/>
                <a:cs typeface="+mn-cs"/>
              </a:defRPr>
            </a:lvl3pPr>
            <a:lvl4pPr marL="2052000" indent="-182563" algn="l" defTabSz="914400" rtl="0" eaLnBrk="1" latinLnBrk="0" hangingPunct="1">
              <a:lnSpc>
                <a:spcPct val="90000"/>
              </a:lnSpc>
              <a:spcBef>
                <a:spcPts val="500"/>
              </a:spcBef>
              <a:buClr>
                <a:schemeClr val="tx2"/>
              </a:buClr>
              <a:buFont typeface="System Font Regular"/>
              <a:buChar char="-"/>
              <a:defRPr sz="1600" kern="1200">
                <a:solidFill>
                  <a:schemeClr val="bg1"/>
                </a:solidFill>
                <a:latin typeface="Quicksand" pitchFamily="2" charset="0"/>
                <a:ea typeface="+mn-ea"/>
                <a:cs typeface="+mn-cs"/>
              </a:defRPr>
            </a:lvl4pPr>
            <a:lvl5pPr marL="2736000" indent="-182563"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bg1"/>
                </a:solidFill>
                <a:latin typeface="Quicksan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600" b="1" dirty="0">
                <a:solidFill>
                  <a:schemeClr val="bg2"/>
                </a:solidFill>
              </a:rPr>
              <a:t>Govt of Nepal</a:t>
            </a:r>
          </a:p>
        </p:txBody>
      </p:sp>
      <p:pic>
        <p:nvPicPr>
          <p:cNvPr id="1030" name="Picture 6" descr="Saskia Nowicki">
            <a:extLst>
              <a:ext uri="{FF2B5EF4-FFF2-40B4-BE49-F238E27FC236}">
                <a16:creationId xmlns:a16="http://schemas.microsoft.com/office/drawing/2014/main" id="{234EFF38-33CC-6F05-4C57-F2DE2782C7B2}"/>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7336149" y="4314779"/>
            <a:ext cx="1110343" cy="12910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al Mukunda Kunwar - Mechanical Engineer - self | LinkedIn">
            <a:extLst>
              <a:ext uri="{FF2B5EF4-FFF2-40B4-BE49-F238E27FC236}">
                <a16:creationId xmlns:a16="http://schemas.microsoft.com/office/drawing/2014/main" id="{317E1B42-6A83-9819-6D2C-3F5DC5571B22}"/>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78160" y="2099052"/>
            <a:ext cx="1178715" cy="13255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arisa Boller – Scientific Project Manager, Sandec – Eawag ...">
            <a:extLst>
              <a:ext uri="{FF2B5EF4-FFF2-40B4-BE49-F238E27FC236}">
                <a16:creationId xmlns:a16="http://schemas.microsoft.com/office/drawing/2014/main" id="{52D16432-94AE-0239-3BBF-6464EF3C048E}"/>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4192437" y="4359076"/>
            <a:ext cx="1132945" cy="119690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adan Bhatta - Team Leader - WARM/Helvetas Nepal | LinkedIn">
            <a:extLst>
              <a:ext uri="{FF2B5EF4-FFF2-40B4-BE49-F238E27FC236}">
                <a16:creationId xmlns:a16="http://schemas.microsoft.com/office/drawing/2014/main" id="{EE961354-B1D3-B92C-7017-2A9FC094E3E8}"/>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1904989" y="2104007"/>
            <a:ext cx="1011835" cy="132060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liff nyaga">
            <a:extLst>
              <a:ext uri="{FF2B5EF4-FFF2-40B4-BE49-F238E27FC236}">
                <a16:creationId xmlns:a16="http://schemas.microsoft.com/office/drawing/2014/main" id="{7ED8E714-8842-99A6-C2CE-9C8E15FC30A0}"/>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7959703" y="1992105"/>
            <a:ext cx="1143000" cy="145749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Muimi Kivoko">
            <a:extLst>
              <a:ext uri="{FF2B5EF4-FFF2-40B4-BE49-F238E27FC236}">
                <a16:creationId xmlns:a16="http://schemas.microsoft.com/office/drawing/2014/main" id="{A83DD90F-4616-1DC0-E73B-27470AF37716}"/>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9183456" y="1992105"/>
            <a:ext cx="1350358" cy="144327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Muimi Kivoko">
            <a:extLst>
              <a:ext uri="{FF2B5EF4-FFF2-40B4-BE49-F238E27FC236}">
                <a16:creationId xmlns:a16="http://schemas.microsoft.com/office/drawing/2014/main" id="{68DDA42D-9C03-3F65-40BF-55EEC0AE9189}"/>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10634856" y="2002009"/>
            <a:ext cx="1143000" cy="14475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8B266BA-ACE0-A519-FE00-6F1C992D435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989252" y="4306862"/>
            <a:ext cx="1041679" cy="1328316"/>
          </a:xfrm>
          <a:prstGeom prst="rect">
            <a:avLst/>
          </a:prstGeom>
        </p:spPr>
      </p:pic>
      <p:pic>
        <p:nvPicPr>
          <p:cNvPr id="10" name="Picture 9">
            <a:extLst>
              <a:ext uri="{FF2B5EF4-FFF2-40B4-BE49-F238E27FC236}">
                <a16:creationId xmlns:a16="http://schemas.microsoft.com/office/drawing/2014/main" id="{236A2A09-5054-B00C-972D-A96AE769D7FB}"/>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3052761" y="2106786"/>
            <a:ext cx="1003647" cy="1308523"/>
          </a:xfrm>
          <a:prstGeom prst="rect">
            <a:avLst/>
          </a:prstGeom>
        </p:spPr>
      </p:pic>
      <p:pic>
        <p:nvPicPr>
          <p:cNvPr id="11" name="Picture 2" descr="Profile photo of Monirul Alam">
            <a:extLst>
              <a:ext uri="{FF2B5EF4-FFF2-40B4-BE49-F238E27FC236}">
                <a16:creationId xmlns:a16="http://schemas.microsoft.com/office/drawing/2014/main" id="{25CEC8BC-2D3E-BD2A-F135-687ED97F660C}"/>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5995898" y="2005253"/>
            <a:ext cx="1419362" cy="14193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E6C5910-7106-A6F4-2EA7-E6715CAAF907}"/>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656418" y="2009772"/>
            <a:ext cx="1226689" cy="1419362"/>
          </a:xfrm>
          <a:prstGeom prst="rect">
            <a:avLst/>
          </a:prstGeom>
        </p:spPr>
      </p:pic>
      <p:pic>
        <p:nvPicPr>
          <p:cNvPr id="9" name="Picture 2" descr="Portrait of Professor Katrina Charles">
            <a:extLst>
              <a:ext uri="{FF2B5EF4-FFF2-40B4-BE49-F238E27FC236}">
                <a16:creationId xmlns:a16="http://schemas.microsoft.com/office/drawing/2014/main" id="{31184778-BC80-6909-6F3C-9B30D4333A06}"/>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a:stretch/>
        </p:blipFill>
        <p:spPr bwMode="auto">
          <a:xfrm>
            <a:off x="5993281" y="4302981"/>
            <a:ext cx="1225473" cy="1279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176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8">
            <a:extLst>
              <a:ext uri="{FF2B5EF4-FFF2-40B4-BE49-F238E27FC236}">
                <a16:creationId xmlns:a16="http://schemas.microsoft.com/office/drawing/2014/main" id="{95626A3B-2E42-4025-C1E4-0013A8285406}"/>
              </a:ext>
            </a:extLst>
          </p:cNvPr>
          <p:cNvPicPr>
            <a:picLocks noChangeAspect="1"/>
          </p:cNvPicPr>
          <p:nvPr/>
        </p:nvPicPr>
        <p:blipFill>
          <a:blip r:embed="rId3"/>
          <a:stretch>
            <a:fillRect/>
          </a:stretch>
        </p:blipFill>
        <p:spPr>
          <a:xfrm>
            <a:off x="-3" y="0"/>
            <a:ext cx="12192003" cy="6858000"/>
          </a:xfrm>
          <a:prstGeom prst="rect">
            <a:avLst/>
          </a:prstGeom>
        </p:spPr>
      </p:pic>
      <p:sp>
        <p:nvSpPr>
          <p:cNvPr id="6" name="TextBox 5">
            <a:extLst>
              <a:ext uri="{FF2B5EF4-FFF2-40B4-BE49-F238E27FC236}">
                <a16:creationId xmlns:a16="http://schemas.microsoft.com/office/drawing/2014/main" id="{BBE2E097-7391-838A-E559-04F68BE7B50A}"/>
              </a:ext>
            </a:extLst>
          </p:cNvPr>
          <p:cNvSpPr txBox="1"/>
          <p:nvPr/>
        </p:nvSpPr>
        <p:spPr>
          <a:xfrm>
            <a:off x="294640" y="6123543"/>
            <a:ext cx="2179379" cy="369332"/>
          </a:xfrm>
          <a:prstGeom prst="rect">
            <a:avLst/>
          </a:prstGeom>
          <a:noFill/>
        </p:spPr>
        <p:txBody>
          <a:bodyPr wrap="square" rtlCol="0">
            <a:spAutoFit/>
          </a:bodyPr>
          <a:lstStyle/>
          <a:p>
            <a:r>
              <a:rPr lang="en-CH" dirty="0">
                <a:solidFill>
                  <a:schemeClr val="bg1"/>
                </a:solidFill>
              </a:rPr>
              <a:t>Photo: Michael Vogel</a:t>
            </a:r>
          </a:p>
        </p:txBody>
      </p:sp>
      <p:grpSp>
        <p:nvGrpSpPr>
          <p:cNvPr id="13" name="Group 12">
            <a:extLst>
              <a:ext uri="{FF2B5EF4-FFF2-40B4-BE49-F238E27FC236}">
                <a16:creationId xmlns:a16="http://schemas.microsoft.com/office/drawing/2014/main" id="{B4C10BB1-7BDF-48CA-B871-22A7DFB260AD}"/>
              </a:ext>
            </a:extLst>
          </p:cNvPr>
          <p:cNvGrpSpPr/>
          <p:nvPr/>
        </p:nvGrpSpPr>
        <p:grpSpPr>
          <a:xfrm>
            <a:off x="548689" y="880716"/>
            <a:ext cx="5080160" cy="4248811"/>
            <a:chOff x="5806489" y="2394406"/>
            <a:chExt cx="5080160" cy="4248811"/>
          </a:xfrm>
        </p:grpSpPr>
        <p:sp>
          <p:nvSpPr>
            <p:cNvPr id="2" name="Oval 1">
              <a:extLst>
                <a:ext uri="{FF2B5EF4-FFF2-40B4-BE49-F238E27FC236}">
                  <a16:creationId xmlns:a16="http://schemas.microsoft.com/office/drawing/2014/main" id="{34393146-1B11-4980-84E8-10E01EDE53D9}"/>
                </a:ext>
              </a:extLst>
            </p:cNvPr>
            <p:cNvSpPr/>
            <p:nvPr/>
          </p:nvSpPr>
          <p:spPr>
            <a:xfrm>
              <a:off x="7511370" y="3598468"/>
              <a:ext cx="1640596" cy="1641231"/>
            </a:xfrm>
            <a:prstGeom prst="ellipse">
              <a:avLst/>
            </a:prstGeom>
            <a:solidFill>
              <a:schemeClr val="bg2">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Unsafe water</a:t>
              </a:r>
            </a:p>
          </p:txBody>
        </p:sp>
        <p:sp>
          <p:nvSpPr>
            <p:cNvPr id="3" name="Rectangle: Rounded Corners 2">
              <a:extLst>
                <a:ext uri="{FF2B5EF4-FFF2-40B4-BE49-F238E27FC236}">
                  <a16:creationId xmlns:a16="http://schemas.microsoft.com/office/drawing/2014/main" id="{02D5ED33-ABF8-498E-8DC4-93D482704E01}"/>
                </a:ext>
              </a:extLst>
            </p:cNvPr>
            <p:cNvSpPr/>
            <p:nvPr/>
          </p:nvSpPr>
          <p:spPr>
            <a:xfrm>
              <a:off x="7146723" y="2394406"/>
              <a:ext cx="2347546" cy="10323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Insufficient </a:t>
              </a:r>
            </a:p>
            <a:p>
              <a:pPr algn="ctr"/>
              <a:r>
                <a:rPr lang="en-GB" sz="2400" b="1" dirty="0"/>
                <a:t>data</a:t>
              </a:r>
            </a:p>
          </p:txBody>
        </p:sp>
        <p:sp>
          <p:nvSpPr>
            <p:cNvPr id="8" name="Rectangle: Rounded Corners 7">
              <a:extLst>
                <a:ext uri="{FF2B5EF4-FFF2-40B4-BE49-F238E27FC236}">
                  <a16:creationId xmlns:a16="http://schemas.microsoft.com/office/drawing/2014/main" id="{E53A7834-C9FE-4CB5-8F89-E1A6C22C9EF7}"/>
                </a:ext>
              </a:extLst>
            </p:cNvPr>
            <p:cNvSpPr/>
            <p:nvPr/>
          </p:nvSpPr>
          <p:spPr>
            <a:xfrm>
              <a:off x="7198866" y="5604824"/>
              <a:ext cx="2347546" cy="10383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Inadequate planning and management</a:t>
              </a:r>
            </a:p>
          </p:txBody>
        </p:sp>
        <p:sp>
          <p:nvSpPr>
            <p:cNvPr id="4" name="Arrow: Curved Left 3">
              <a:extLst>
                <a:ext uri="{FF2B5EF4-FFF2-40B4-BE49-F238E27FC236}">
                  <a16:creationId xmlns:a16="http://schemas.microsoft.com/office/drawing/2014/main" id="{823C6FA5-EE1B-4B27-B8DD-2799835F410B}"/>
                </a:ext>
              </a:extLst>
            </p:cNvPr>
            <p:cNvSpPr/>
            <p:nvPr/>
          </p:nvSpPr>
          <p:spPr>
            <a:xfrm>
              <a:off x="9627577" y="2883877"/>
              <a:ext cx="1201060" cy="32396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ndParaRPr>
            </a:p>
          </p:txBody>
        </p:sp>
        <p:sp>
          <p:nvSpPr>
            <p:cNvPr id="9" name="Rectangle 8">
              <a:extLst>
                <a:ext uri="{FF2B5EF4-FFF2-40B4-BE49-F238E27FC236}">
                  <a16:creationId xmlns:a16="http://schemas.microsoft.com/office/drawing/2014/main" id="{639B719E-3497-4D3E-83D8-AEA853D14DDE}"/>
                </a:ext>
              </a:extLst>
            </p:cNvPr>
            <p:cNvSpPr/>
            <p:nvPr/>
          </p:nvSpPr>
          <p:spPr>
            <a:xfrm>
              <a:off x="9373513" y="3975072"/>
              <a:ext cx="1513136"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effectLst>
                    <a:outerShdw blurRad="63500" sx="102000" sy="102000" algn="ctr" rotWithShape="0">
                      <a:prstClr val="black">
                        <a:alpha val="40000"/>
                      </a:prstClr>
                    </a:outerShdw>
                  </a:effectLst>
                </a:rPr>
                <a:t>Low awareness &amp; evidence of risks</a:t>
              </a:r>
            </a:p>
          </p:txBody>
        </p:sp>
        <p:sp>
          <p:nvSpPr>
            <p:cNvPr id="10" name="Arrow: Curved Left 9">
              <a:extLst>
                <a:ext uri="{FF2B5EF4-FFF2-40B4-BE49-F238E27FC236}">
                  <a16:creationId xmlns:a16="http://schemas.microsoft.com/office/drawing/2014/main" id="{13399096-10E0-4E2B-88C8-AEB72C7BEA3A}"/>
                </a:ext>
              </a:extLst>
            </p:cNvPr>
            <p:cNvSpPr/>
            <p:nvPr/>
          </p:nvSpPr>
          <p:spPr>
            <a:xfrm rot="10800000">
              <a:off x="5870775" y="2716851"/>
              <a:ext cx="1201059" cy="32396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ndParaRPr>
            </a:p>
          </p:txBody>
        </p:sp>
        <p:sp>
          <p:nvSpPr>
            <p:cNvPr id="11" name="Rectangle 10">
              <a:extLst>
                <a:ext uri="{FF2B5EF4-FFF2-40B4-BE49-F238E27FC236}">
                  <a16:creationId xmlns:a16="http://schemas.microsoft.com/office/drawing/2014/main" id="{59D68E4F-6F47-43CF-A7AD-5B720D8FA68B}"/>
                </a:ext>
              </a:extLst>
            </p:cNvPr>
            <p:cNvSpPr/>
            <p:nvPr/>
          </p:nvSpPr>
          <p:spPr>
            <a:xfrm>
              <a:off x="5806489" y="3977609"/>
              <a:ext cx="1552244"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effectLst>
                    <a:outerShdw blurRad="63500" sx="102000" sy="102000" algn="ctr" rotWithShape="0">
                      <a:prstClr val="black">
                        <a:alpha val="40000"/>
                      </a:prstClr>
                    </a:outerShdw>
                  </a:effectLst>
                </a:rPr>
                <a:t>Low motivation to identify risks</a:t>
              </a:r>
              <a:endParaRPr lang="en-GB" sz="1600" b="1" dirty="0">
                <a:solidFill>
                  <a:schemeClr val="bg1"/>
                </a:solidFill>
                <a:effectLst>
                  <a:outerShdw blurRad="63500" sx="102000" sy="102000" algn="ctr" rotWithShape="0">
                    <a:prstClr val="black">
                      <a:alpha val="40000"/>
                    </a:prstClr>
                  </a:outerShdw>
                </a:effectLst>
              </a:endParaRPr>
            </a:p>
          </p:txBody>
        </p:sp>
      </p:grpSp>
      <p:pic>
        <p:nvPicPr>
          <p:cNvPr id="12" name="Picture 11">
            <a:extLst>
              <a:ext uri="{FF2B5EF4-FFF2-40B4-BE49-F238E27FC236}">
                <a16:creationId xmlns:a16="http://schemas.microsoft.com/office/drawing/2014/main" id="{6A826727-8DCE-808A-2B1B-EA3762C95D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65510" y="2822994"/>
            <a:ext cx="4345839" cy="3896631"/>
          </a:xfrm>
          <a:prstGeom prst="rect">
            <a:avLst/>
          </a:prstGeom>
        </p:spPr>
      </p:pic>
    </p:spTree>
    <p:extLst>
      <p:ext uri="{BB962C8B-B14F-4D97-AF65-F5344CB8AC3E}">
        <p14:creationId xmlns:p14="http://schemas.microsoft.com/office/powerpoint/2010/main" val="317523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894DF95-680E-0B02-8BC9-2402753D8124}"/>
              </a:ext>
            </a:extLst>
          </p:cNvPr>
          <p:cNvSpPr txBox="1"/>
          <p:nvPr/>
        </p:nvSpPr>
        <p:spPr>
          <a:xfrm>
            <a:off x="751841" y="1460227"/>
            <a:ext cx="6416402" cy="4462760"/>
          </a:xfrm>
          <a:prstGeom prst="rect">
            <a:avLst/>
          </a:prstGeom>
          <a:noFill/>
        </p:spPr>
        <p:txBody>
          <a:bodyPr wrap="square" rtlCol="0">
            <a:spAutoFit/>
          </a:bodyPr>
          <a:lstStyle/>
          <a:p>
            <a:r>
              <a:rPr lang="en-US" sz="2400" b="1" dirty="0"/>
              <a:t>Partners: </a:t>
            </a:r>
          </a:p>
          <a:p>
            <a:r>
              <a:rPr lang="en-US" sz="2400" dirty="0" err="1"/>
              <a:t>Eawag</a:t>
            </a:r>
            <a:r>
              <a:rPr lang="en-US" sz="2400" dirty="0"/>
              <a:t> (Switzerland), Univ. of Oxford (UK), </a:t>
            </a:r>
            <a:r>
              <a:rPr lang="en-US" sz="2400" dirty="0" err="1"/>
              <a:t>Helvetas</a:t>
            </a:r>
            <a:r>
              <a:rPr lang="en-US" sz="2400" dirty="0"/>
              <a:t> (Nepal), Univ. of Nairobi (Kenya), </a:t>
            </a:r>
            <a:r>
              <a:rPr lang="en-US" sz="2400" dirty="0" err="1"/>
              <a:t>FundiFix</a:t>
            </a:r>
            <a:r>
              <a:rPr lang="en-US" sz="2400" dirty="0"/>
              <a:t> (Kenya), </a:t>
            </a:r>
            <a:r>
              <a:rPr lang="en-US" sz="2400" dirty="0" err="1"/>
              <a:t>SafePani</a:t>
            </a:r>
            <a:r>
              <a:rPr lang="en-US" sz="2400" dirty="0"/>
              <a:t> (Bangladesh)</a:t>
            </a:r>
          </a:p>
          <a:p>
            <a:endParaRPr lang="en-US" sz="2400" b="1" dirty="0"/>
          </a:p>
          <a:p>
            <a:r>
              <a:rPr lang="en-US" sz="2400" b="1" dirty="0"/>
              <a:t>Objectives: </a:t>
            </a:r>
          </a:p>
          <a:p>
            <a:pPr marL="457200" indent="-457200">
              <a:buAutoNum type="arabicPeriod"/>
            </a:pPr>
            <a:r>
              <a:rPr lang="en-US" sz="2400" dirty="0"/>
              <a:t>Identify </a:t>
            </a:r>
            <a:r>
              <a:rPr lang="en-US" sz="2400" b="1" dirty="0"/>
              <a:t>enablers and barriers</a:t>
            </a:r>
            <a:endParaRPr lang="en-US" sz="2400" dirty="0"/>
          </a:p>
          <a:p>
            <a:pPr marL="457200" indent="-457200">
              <a:buAutoNum type="arabicPeriod"/>
            </a:pPr>
            <a:endParaRPr lang="en-US" sz="2000" dirty="0"/>
          </a:p>
          <a:p>
            <a:pPr marL="457200" indent="-457200">
              <a:buAutoNum type="arabicPeriod"/>
            </a:pPr>
            <a:r>
              <a:rPr lang="en-US" sz="2400" dirty="0"/>
              <a:t>Develop a digital</a:t>
            </a:r>
            <a:r>
              <a:rPr lang="en-US" sz="2400" b="1" dirty="0"/>
              <a:t> lab assessment tool</a:t>
            </a:r>
          </a:p>
          <a:p>
            <a:endParaRPr lang="en-US" sz="2400" b="1" dirty="0"/>
          </a:p>
          <a:p>
            <a:r>
              <a:rPr lang="en-US" sz="2400" b="1" dirty="0"/>
              <a:t>Timeline: 2021 – 2023</a:t>
            </a:r>
          </a:p>
          <a:p>
            <a:endParaRPr lang="de-CH" sz="2400" dirty="0"/>
          </a:p>
        </p:txBody>
      </p:sp>
      <p:sp>
        <p:nvSpPr>
          <p:cNvPr id="11" name="Title 4">
            <a:extLst>
              <a:ext uri="{FF2B5EF4-FFF2-40B4-BE49-F238E27FC236}">
                <a16:creationId xmlns:a16="http://schemas.microsoft.com/office/drawing/2014/main" id="{96869F7B-712A-198F-2F4E-6A88B8A027CC}"/>
              </a:ext>
            </a:extLst>
          </p:cNvPr>
          <p:cNvSpPr>
            <a:spLocks noGrp="1"/>
          </p:cNvSpPr>
          <p:nvPr>
            <p:ph type="title"/>
          </p:nvPr>
        </p:nvSpPr>
        <p:spPr>
          <a:xfrm>
            <a:off x="738653" y="250822"/>
            <a:ext cx="8547587" cy="1325563"/>
          </a:xfrm>
        </p:spPr>
        <p:txBody>
          <a:bodyPr/>
          <a:lstStyle/>
          <a:p>
            <a:r>
              <a:rPr lang="en-GB" b="1" dirty="0">
                <a:solidFill>
                  <a:schemeClr val="accent1"/>
                </a:solidFill>
              </a:rPr>
              <a:t>The REACH Labs Project</a:t>
            </a:r>
          </a:p>
        </p:txBody>
      </p:sp>
      <p:pic>
        <p:nvPicPr>
          <p:cNvPr id="2" name="Picture 1">
            <a:extLst>
              <a:ext uri="{FF2B5EF4-FFF2-40B4-BE49-F238E27FC236}">
                <a16:creationId xmlns:a16="http://schemas.microsoft.com/office/drawing/2014/main" id="{703A2A25-40D2-90B4-C100-0CFA928F9BC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6409452" y="1075453"/>
            <a:ext cx="6890214" cy="4674884"/>
          </a:xfrm>
          <a:prstGeom prst="rect">
            <a:avLst/>
          </a:prstGeom>
        </p:spPr>
      </p:pic>
    </p:spTree>
    <p:extLst>
      <p:ext uri="{BB962C8B-B14F-4D97-AF65-F5344CB8AC3E}">
        <p14:creationId xmlns:p14="http://schemas.microsoft.com/office/powerpoint/2010/main" val="629527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20F494-A05A-A043-1C75-37219DA7537C}"/>
              </a:ext>
            </a:extLst>
          </p:cNvPr>
          <p:cNvSpPr>
            <a:spLocks noGrp="1"/>
          </p:cNvSpPr>
          <p:nvPr>
            <p:ph type="title"/>
          </p:nvPr>
        </p:nvSpPr>
        <p:spPr>
          <a:xfrm>
            <a:off x="744425" y="-66983"/>
            <a:ext cx="10703150" cy="1325563"/>
          </a:xfrm>
        </p:spPr>
        <p:txBody>
          <a:bodyPr/>
          <a:lstStyle/>
          <a:p>
            <a:r>
              <a:rPr lang="en-CH" b="1" dirty="0"/>
              <a:t>Study Sites</a:t>
            </a:r>
          </a:p>
        </p:txBody>
      </p:sp>
      <p:pic>
        <p:nvPicPr>
          <p:cNvPr id="5" name="Picture 4">
            <a:extLst>
              <a:ext uri="{FF2B5EF4-FFF2-40B4-BE49-F238E27FC236}">
                <a16:creationId xmlns:a16="http://schemas.microsoft.com/office/drawing/2014/main" id="{65B31EAD-39FB-9777-BA0F-6B3A572639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07003" y="1402707"/>
            <a:ext cx="5133497" cy="3615018"/>
          </a:xfrm>
          <a:prstGeom prst="rect">
            <a:avLst/>
          </a:prstGeom>
          <a:ln>
            <a:solidFill>
              <a:srgbClr val="010202"/>
            </a:solidFill>
          </a:ln>
        </p:spPr>
      </p:pic>
      <p:pic>
        <p:nvPicPr>
          <p:cNvPr id="6" name="Picture 5">
            <a:extLst>
              <a:ext uri="{FF2B5EF4-FFF2-40B4-BE49-F238E27FC236}">
                <a16:creationId xmlns:a16="http://schemas.microsoft.com/office/drawing/2014/main" id="{0A5B110D-AB10-2A07-173C-4872C3D9A3B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0728" t="5108" r="13726" b="3027"/>
          <a:stretch/>
        </p:blipFill>
        <p:spPr>
          <a:xfrm>
            <a:off x="8346381" y="1399007"/>
            <a:ext cx="3650116" cy="3615018"/>
          </a:xfrm>
          <a:prstGeom prst="rect">
            <a:avLst/>
          </a:prstGeom>
          <a:ln>
            <a:solidFill>
              <a:srgbClr val="010202"/>
            </a:solidFill>
          </a:ln>
        </p:spPr>
      </p:pic>
      <p:sp>
        <p:nvSpPr>
          <p:cNvPr id="7" name="TextBox 6">
            <a:extLst>
              <a:ext uri="{FF2B5EF4-FFF2-40B4-BE49-F238E27FC236}">
                <a16:creationId xmlns:a16="http://schemas.microsoft.com/office/drawing/2014/main" id="{02C500A7-54BC-CE30-774D-5DE39A4FC5D2}"/>
              </a:ext>
            </a:extLst>
          </p:cNvPr>
          <p:cNvSpPr txBox="1"/>
          <p:nvPr/>
        </p:nvSpPr>
        <p:spPr>
          <a:xfrm>
            <a:off x="574809" y="3012824"/>
            <a:ext cx="1461619" cy="369332"/>
          </a:xfrm>
          <a:prstGeom prst="rect">
            <a:avLst/>
          </a:prstGeom>
          <a:noFill/>
        </p:spPr>
        <p:txBody>
          <a:bodyPr wrap="none" rtlCol="0">
            <a:spAutoFit/>
          </a:bodyPr>
          <a:lstStyle/>
          <a:p>
            <a:r>
              <a:rPr lang="en-CH" dirty="0"/>
              <a:t>SafePani here</a:t>
            </a:r>
          </a:p>
        </p:txBody>
      </p:sp>
      <p:pic>
        <p:nvPicPr>
          <p:cNvPr id="8" name="Picture 7">
            <a:extLst>
              <a:ext uri="{FF2B5EF4-FFF2-40B4-BE49-F238E27FC236}">
                <a16:creationId xmlns:a16="http://schemas.microsoft.com/office/drawing/2014/main" id="{F845A12E-20FB-5BAF-4846-B343986747C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7306" y="1399007"/>
            <a:ext cx="2823816" cy="3618718"/>
          </a:xfrm>
          <a:prstGeom prst="rect">
            <a:avLst/>
          </a:prstGeom>
          <a:ln>
            <a:solidFill>
              <a:srgbClr val="010202"/>
            </a:solidFill>
          </a:ln>
        </p:spPr>
      </p:pic>
      <p:pic>
        <p:nvPicPr>
          <p:cNvPr id="14" name="Picture 13">
            <a:extLst>
              <a:ext uri="{FF2B5EF4-FFF2-40B4-BE49-F238E27FC236}">
                <a16:creationId xmlns:a16="http://schemas.microsoft.com/office/drawing/2014/main" id="{C304C85B-FA9E-838C-DF2B-BF85CE650A5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339739" y="5148485"/>
            <a:ext cx="2668024" cy="704199"/>
          </a:xfrm>
          <a:prstGeom prst="rect">
            <a:avLst/>
          </a:prstGeom>
        </p:spPr>
      </p:pic>
      <p:pic>
        <p:nvPicPr>
          <p:cNvPr id="15" name="Picture 2">
            <a:extLst>
              <a:ext uri="{FF2B5EF4-FFF2-40B4-BE49-F238E27FC236}">
                <a16:creationId xmlns:a16="http://schemas.microsoft.com/office/drawing/2014/main" id="{AA6F9AA3-0C21-52DE-A996-B0D17148021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4889" y="5148485"/>
            <a:ext cx="2132011" cy="6938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undiFix LTD">
            <a:extLst>
              <a:ext uri="{FF2B5EF4-FFF2-40B4-BE49-F238E27FC236}">
                <a16:creationId xmlns:a16="http://schemas.microsoft.com/office/drawing/2014/main" id="{A0D06FAE-0F19-1665-8544-DC735C4F885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213852" y="5148484"/>
            <a:ext cx="2132012" cy="6297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ABCB576-C103-840D-C390-83BCFFE86F82}"/>
              </a:ext>
            </a:extLst>
          </p:cNvPr>
          <p:cNvSpPr txBox="1"/>
          <p:nvPr/>
        </p:nvSpPr>
        <p:spPr>
          <a:xfrm>
            <a:off x="226341" y="966424"/>
            <a:ext cx="2698175" cy="461665"/>
          </a:xfrm>
          <a:prstGeom prst="rect">
            <a:avLst/>
          </a:prstGeom>
          <a:noFill/>
        </p:spPr>
        <p:txBody>
          <a:bodyPr wrap="none" rtlCol="0">
            <a:spAutoFit/>
          </a:bodyPr>
          <a:lstStyle/>
          <a:p>
            <a:r>
              <a:rPr lang="en-CH" sz="2400" b="1" dirty="0"/>
              <a:t>Khulna, Bangladesh</a:t>
            </a:r>
          </a:p>
        </p:txBody>
      </p:sp>
      <p:sp>
        <p:nvSpPr>
          <p:cNvPr id="4" name="TextBox 3">
            <a:extLst>
              <a:ext uri="{FF2B5EF4-FFF2-40B4-BE49-F238E27FC236}">
                <a16:creationId xmlns:a16="http://schemas.microsoft.com/office/drawing/2014/main" id="{F2540E4D-029E-F588-E1F2-FAC1D60B1EDB}"/>
              </a:ext>
            </a:extLst>
          </p:cNvPr>
          <p:cNvSpPr txBox="1"/>
          <p:nvPr/>
        </p:nvSpPr>
        <p:spPr>
          <a:xfrm>
            <a:off x="4523821" y="991413"/>
            <a:ext cx="2077300" cy="461665"/>
          </a:xfrm>
          <a:prstGeom prst="rect">
            <a:avLst/>
          </a:prstGeom>
          <a:noFill/>
        </p:spPr>
        <p:txBody>
          <a:bodyPr wrap="none" rtlCol="0">
            <a:spAutoFit/>
          </a:bodyPr>
          <a:lstStyle/>
          <a:p>
            <a:r>
              <a:rPr lang="en-CH" sz="2400" b="1" dirty="0"/>
              <a:t>Surkhet, Nepal</a:t>
            </a:r>
          </a:p>
        </p:txBody>
      </p:sp>
      <p:sp>
        <p:nvSpPr>
          <p:cNvPr id="9" name="TextBox 8">
            <a:extLst>
              <a:ext uri="{FF2B5EF4-FFF2-40B4-BE49-F238E27FC236}">
                <a16:creationId xmlns:a16="http://schemas.microsoft.com/office/drawing/2014/main" id="{F3E8037F-AE41-2435-22E9-EC8A75AA6C08}"/>
              </a:ext>
            </a:extLst>
          </p:cNvPr>
          <p:cNvSpPr txBox="1"/>
          <p:nvPr/>
        </p:nvSpPr>
        <p:spPr>
          <a:xfrm>
            <a:off x="9129928" y="966425"/>
            <a:ext cx="1696490" cy="461665"/>
          </a:xfrm>
          <a:prstGeom prst="rect">
            <a:avLst/>
          </a:prstGeom>
          <a:noFill/>
        </p:spPr>
        <p:txBody>
          <a:bodyPr wrap="none" rtlCol="0">
            <a:spAutoFit/>
          </a:bodyPr>
          <a:lstStyle/>
          <a:p>
            <a:r>
              <a:rPr lang="en-CH" sz="2400" b="1" dirty="0"/>
              <a:t>Kitui, Kenya</a:t>
            </a:r>
          </a:p>
        </p:txBody>
      </p:sp>
    </p:spTree>
    <p:extLst>
      <p:ext uri="{BB962C8B-B14F-4D97-AF65-F5344CB8AC3E}">
        <p14:creationId xmlns:p14="http://schemas.microsoft.com/office/powerpoint/2010/main" val="29861357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3AABD-69F7-8EF2-4C5C-786F7999511A}"/>
              </a:ext>
            </a:extLst>
          </p:cNvPr>
          <p:cNvSpPr>
            <a:spLocks noGrp="1"/>
          </p:cNvSpPr>
          <p:nvPr>
            <p:ph type="title"/>
          </p:nvPr>
        </p:nvSpPr>
        <p:spPr>
          <a:xfrm>
            <a:off x="363953" y="334965"/>
            <a:ext cx="11392618" cy="752109"/>
          </a:xfrm>
        </p:spPr>
        <p:txBody>
          <a:bodyPr>
            <a:noAutofit/>
          </a:bodyPr>
          <a:lstStyle/>
          <a:p>
            <a:r>
              <a:rPr lang="en-GB" sz="3600" b="1" dirty="0"/>
              <a:t>Rural labs tailored to local needs and capacities</a:t>
            </a:r>
          </a:p>
        </p:txBody>
      </p:sp>
      <p:pic>
        <p:nvPicPr>
          <p:cNvPr id="4" name="Picture 3">
            <a:extLst>
              <a:ext uri="{FF2B5EF4-FFF2-40B4-BE49-F238E27FC236}">
                <a16:creationId xmlns:a16="http://schemas.microsoft.com/office/drawing/2014/main" id="{B92C1B70-687F-3F32-4542-03F4A0BFC4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1705" y="1947015"/>
            <a:ext cx="4402247" cy="3284901"/>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2269E933-1AAC-03DD-69C5-40B7CE3356E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4218343" y="2728315"/>
            <a:ext cx="4146673" cy="3442768"/>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4CF7BD4F-F3DD-234D-64CA-24537B73BD75}"/>
              </a:ext>
            </a:extLst>
          </p:cNvPr>
          <p:cNvSpPr txBox="1"/>
          <p:nvPr/>
        </p:nvSpPr>
        <p:spPr>
          <a:xfrm>
            <a:off x="898071" y="3249386"/>
            <a:ext cx="1461619" cy="369332"/>
          </a:xfrm>
          <a:prstGeom prst="rect">
            <a:avLst/>
          </a:prstGeom>
          <a:noFill/>
        </p:spPr>
        <p:txBody>
          <a:bodyPr wrap="none" rtlCol="0">
            <a:spAutoFit/>
          </a:bodyPr>
          <a:lstStyle/>
          <a:p>
            <a:r>
              <a:rPr lang="en-CH" dirty="0"/>
              <a:t>SafePani here</a:t>
            </a:r>
          </a:p>
        </p:txBody>
      </p:sp>
      <p:pic>
        <p:nvPicPr>
          <p:cNvPr id="7" name="Picture 6">
            <a:extLst>
              <a:ext uri="{FF2B5EF4-FFF2-40B4-BE49-F238E27FC236}">
                <a16:creationId xmlns:a16="http://schemas.microsoft.com/office/drawing/2014/main" id="{795EC7A4-CF7D-8352-B4E8-84B41E0DEC9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8047" y="1442057"/>
            <a:ext cx="5206384" cy="32849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0445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FC5F0E-3F87-4550-A12E-4D920D1CD6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9683" y="5301"/>
            <a:ext cx="6416462" cy="6492874"/>
          </a:xfrm>
          <a:prstGeom prst="rect">
            <a:avLst/>
          </a:prstGeom>
        </p:spPr>
      </p:pic>
      <p:sp>
        <p:nvSpPr>
          <p:cNvPr id="4" name="Title 3">
            <a:extLst>
              <a:ext uri="{FF2B5EF4-FFF2-40B4-BE49-F238E27FC236}">
                <a16:creationId xmlns:a16="http://schemas.microsoft.com/office/drawing/2014/main" id="{49A7D033-FBF0-4010-8040-CD3E99C81BC7}"/>
              </a:ext>
            </a:extLst>
          </p:cNvPr>
          <p:cNvSpPr>
            <a:spLocks noGrp="1"/>
          </p:cNvSpPr>
          <p:nvPr>
            <p:ph type="title"/>
          </p:nvPr>
        </p:nvSpPr>
        <p:spPr>
          <a:xfrm>
            <a:off x="169453" y="847059"/>
            <a:ext cx="4730230" cy="767936"/>
          </a:xfrm>
        </p:spPr>
        <p:txBody>
          <a:bodyPr>
            <a:normAutofit fontScale="90000"/>
          </a:bodyPr>
          <a:lstStyle/>
          <a:p>
            <a:r>
              <a:rPr lang="en-GB" dirty="0"/>
              <a:t>Rural laboratories are part of the system of safely managed water</a:t>
            </a:r>
          </a:p>
        </p:txBody>
      </p:sp>
      <p:sp>
        <p:nvSpPr>
          <p:cNvPr id="6" name="Rectangle 5">
            <a:extLst>
              <a:ext uri="{FF2B5EF4-FFF2-40B4-BE49-F238E27FC236}">
                <a16:creationId xmlns:a16="http://schemas.microsoft.com/office/drawing/2014/main" id="{CD09BCF1-6A69-4064-B5A6-7BC5D2C7F415}"/>
              </a:ext>
            </a:extLst>
          </p:cNvPr>
          <p:cNvSpPr/>
          <p:nvPr/>
        </p:nvSpPr>
        <p:spPr>
          <a:xfrm>
            <a:off x="982641" y="4152915"/>
            <a:ext cx="3496588" cy="463856"/>
          </a:xfrm>
          <a:prstGeom prst="rect">
            <a:avLst/>
          </a:prstGeom>
          <a:solidFill>
            <a:srgbClr val="DDF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rPr>
              <a:t>Stock and flow leverage</a:t>
            </a:r>
          </a:p>
        </p:txBody>
      </p:sp>
      <p:sp>
        <p:nvSpPr>
          <p:cNvPr id="7" name="Rectangle 6">
            <a:extLst>
              <a:ext uri="{FF2B5EF4-FFF2-40B4-BE49-F238E27FC236}">
                <a16:creationId xmlns:a16="http://schemas.microsoft.com/office/drawing/2014/main" id="{375C645A-0623-4F55-89F2-ACC72FAD429D}"/>
              </a:ext>
            </a:extLst>
          </p:cNvPr>
          <p:cNvSpPr/>
          <p:nvPr/>
        </p:nvSpPr>
        <p:spPr>
          <a:xfrm>
            <a:off x="982639" y="4753395"/>
            <a:ext cx="3496589" cy="463856"/>
          </a:xfrm>
          <a:prstGeom prst="rect">
            <a:avLst/>
          </a:prstGeom>
          <a:solidFill>
            <a:srgbClr val="E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rPr>
              <a:t>Feedback leverage</a:t>
            </a:r>
          </a:p>
        </p:txBody>
      </p:sp>
      <p:sp>
        <p:nvSpPr>
          <p:cNvPr id="8" name="Rectangle 7">
            <a:extLst>
              <a:ext uri="{FF2B5EF4-FFF2-40B4-BE49-F238E27FC236}">
                <a16:creationId xmlns:a16="http://schemas.microsoft.com/office/drawing/2014/main" id="{27E20CBC-661C-45A8-B5EF-7AC7A865757A}"/>
              </a:ext>
            </a:extLst>
          </p:cNvPr>
          <p:cNvSpPr/>
          <p:nvPr/>
        </p:nvSpPr>
        <p:spPr>
          <a:xfrm>
            <a:off x="982639" y="5363196"/>
            <a:ext cx="3496589" cy="463856"/>
          </a:xfrm>
          <a:prstGeom prst="rect">
            <a:avLst/>
          </a:prstGeom>
          <a:solidFill>
            <a:srgbClr val="FFE9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rPr>
              <a:t>Institutional / structural leverage</a:t>
            </a:r>
          </a:p>
        </p:txBody>
      </p:sp>
      <p:sp>
        <p:nvSpPr>
          <p:cNvPr id="9" name="Rectangle 8">
            <a:extLst>
              <a:ext uri="{FF2B5EF4-FFF2-40B4-BE49-F238E27FC236}">
                <a16:creationId xmlns:a16="http://schemas.microsoft.com/office/drawing/2014/main" id="{D392805E-B9E0-431F-B7E4-22BA182ADEF5}"/>
              </a:ext>
            </a:extLst>
          </p:cNvPr>
          <p:cNvSpPr/>
          <p:nvPr/>
        </p:nvSpPr>
        <p:spPr>
          <a:xfrm>
            <a:off x="982639" y="5999951"/>
            <a:ext cx="3496589" cy="463856"/>
          </a:xfrm>
          <a:prstGeom prst="rect">
            <a:avLst/>
          </a:prstGeom>
          <a:solidFill>
            <a:srgbClr val="DBE2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rPr>
              <a:t>Positional leverage</a:t>
            </a:r>
          </a:p>
        </p:txBody>
      </p:sp>
      <p:sp>
        <p:nvSpPr>
          <p:cNvPr id="10" name="Rectangle 9">
            <a:extLst>
              <a:ext uri="{FF2B5EF4-FFF2-40B4-BE49-F238E27FC236}">
                <a16:creationId xmlns:a16="http://schemas.microsoft.com/office/drawing/2014/main" id="{02676E01-6136-42E8-80DF-0011881515D5}"/>
              </a:ext>
            </a:extLst>
          </p:cNvPr>
          <p:cNvSpPr/>
          <p:nvPr/>
        </p:nvSpPr>
        <p:spPr>
          <a:xfrm>
            <a:off x="4899683" y="6492874"/>
            <a:ext cx="6416461" cy="400110"/>
          </a:xfrm>
          <a:prstGeom prst="rect">
            <a:avLst/>
          </a:prstGeom>
        </p:spPr>
        <p:txBody>
          <a:bodyPr wrap="square">
            <a:spAutoFit/>
          </a:bodyPr>
          <a:lstStyle/>
          <a:p>
            <a:r>
              <a:rPr lang="en-GB" sz="1000" dirty="0"/>
              <a:t>Nowicki, S. (2021) </a:t>
            </a:r>
            <a:r>
              <a:rPr lang="en-GB" sz="1000" i="1" dirty="0"/>
              <a:t>Data, Decisions, and Drinking-Water Safety: An interdisciplinary response to monitoring in rural Kenya</a:t>
            </a:r>
            <a:r>
              <a:rPr lang="en-GB" sz="1000" dirty="0"/>
              <a:t>. DPhil Thesis, University of Oxford. </a:t>
            </a:r>
            <a:r>
              <a:rPr lang="en-GB" sz="1000" dirty="0">
                <a:hlinkClick r:id="rId4"/>
              </a:rPr>
              <a:t>https://ora.ox.ac.uk/objects/uuid:952a1144-59e7-4cc7-8bb9-4273556c3892</a:t>
            </a:r>
            <a:r>
              <a:rPr lang="en-GB" sz="1000" dirty="0"/>
              <a:t> </a:t>
            </a:r>
          </a:p>
        </p:txBody>
      </p:sp>
      <p:sp>
        <p:nvSpPr>
          <p:cNvPr id="11" name="Oval 10">
            <a:extLst>
              <a:ext uri="{FF2B5EF4-FFF2-40B4-BE49-F238E27FC236}">
                <a16:creationId xmlns:a16="http://schemas.microsoft.com/office/drawing/2014/main" id="{5DD4EB58-8C20-4664-BCB1-BD7C2263936F}"/>
              </a:ext>
            </a:extLst>
          </p:cNvPr>
          <p:cNvSpPr/>
          <p:nvPr/>
        </p:nvSpPr>
        <p:spPr>
          <a:xfrm>
            <a:off x="4899682" y="3387603"/>
            <a:ext cx="1752909" cy="327991"/>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a:p>
        </p:txBody>
      </p:sp>
      <p:sp>
        <p:nvSpPr>
          <p:cNvPr id="2" name="TextBox 1">
            <a:extLst>
              <a:ext uri="{FF2B5EF4-FFF2-40B4-BE49-F238E27FC236}">
                <a16:creationId xmlns:a16="http://schemas.microsoft.com/office/drawing/2014/main" id="{2198262F-DA33-7A8C-DE8B-13F38E9BC5F7}"/>
              </a:ext>
            </a:extLst>
          </p:cNvPr>
          <p:cNvSpPr txBox="1"/>
          <p:nvPr/>
        </p:nvSpPr>
        <p:spPr>
          <a:xfrm>
            <a:off x="982639" y="3564834"/>
            <a:ext cx="2606355" cy="461665"/>
          </a:xfrm>
          <a:prstGeom prst="rect">
            <a:avLst/>
          </a:prstGeom>
          <a:noFill/>
        </p:spPr>
        <p:txBody>
          <a:bodyPr wrap="none" rtlCol="0">
            <a:spAutoFit/>
          </a:bodyPr>
          <a:lstStyle/>
          <a:p>
            <a:r>
              <a:rPr lang="en-CH" sz="2400" b="1" dirty="0"/>
              <a:t>LEVERAGE POINTS:</a:t>
            </a:r>
          </a:p>
        </p:txBody>
      </p:sp>
    </p:spTree>
    <p:extLst>
      <p:ext uri="{BB962C8B-B14F-4D97-AF65-F5344CB8AC3E}">
        <p14:creationId xmlns:p14="http://schemas.microsoft.com/office/powerpoint/2010/main" val="28581064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8BA510C3-DD74-67E8-4032-2148425939B3}"/>
              </a:ext>
            </a:extLst>
          </p:cNvPr>
          <p:cNvGraphicFramePr/>
          <p:nvPr/>
        </p:nvGraphicFramePr>
        <p:xfrm>
          <a:off x="2322534" y="1355108"/>
          <a:ext cx="8028003" cy="53631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Diagram 12">
            <a:extLst>
              <a:ext uri="{FF2B5EF4-FFF2-40B4-BE49-F238E27FC236}">
                <a16:creationId xmlns:a16="http://schemas.microsoft.com/office/drawing/2014/main" id="{E3943203-5390-76C0-5129-1B9423C37B2A}"/>
              </a:ext>
            </a:extLst>
          </p:cNvPr>
          <p:cNvGraphicFramePr/>
          <p:nvPr/>
        </p:nvGraphicFramePr>
        <p:xfrm>
          <a:off x="4677206" y="-799756"/>
          <a:ext cx="7430052" cy="469373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Title 3">
            <a:extLst>
              <a:ext uri="{FF2B5EF4-FFF2-40B4-BE49-F238E27FC236}">
                <a16:creationId xmlns:a16="http://schemas.microsoft.com/office/drawing/2014/main" id="{DEFE17CD-B778-F9EE-3606-BB4C7B94B041}"/>
              </a:ext>
            </a:extLst>
          </p:cNvPr>
          <p:cNvSpPr>
            <a:spLocks noGrp="1"/>
          </p:cNvSpPr>
          <p:nvPr>
            <p:ph type="title"/>
          </p:nvPr>
        </p:nvSpPr>
        <p:spPr>
          <a:xfrm>
            <a:off x="169453" y="847059"/>
            <a:ext cx="4730230" cy="767936"/>
          </a:xfrm>
        </p:spPr>
        <p:txBody>
          <a:bodyPr>
            <a:normAutofit fontScale="90000"/>
          </a:bodyPr>
          <a:lstStyle/>
          <a:p>
            <a:r>
              <a:rPr lang="en-GB" dirty="0"/>
              <a:t>Rural laboratories are part of the system of safely managed water</a:t>
            </a:r>
          </a:p>
        </p:txBody>
      </p:sp>
      <p:sp>
        <p:nvSpPr>
          <p:cNvPr id="2" name="TextBox 1">
            <a:extLst>
              <a:ext uri="{FF2B5EF4-FFF2-40B4-BE49-F238E27FC236}">
                <a16:creationId xmlns:a16="http://schemas.microsoft.com/office/drawing/2014/main" id="{6E4433F0-A8DC-E2BE-A2D2-6A9169BD2A45}"/>
              </a:ext>
            </a:extLst>
          </p:cNvPr>
          <p:cNvSpPr txBox="1"/>
          <p:nvPr/>
        </p:nvSpPr>
        <p:spPr>
          <a:xfrm>
            <a:off x="1361881" y="4475144"/>
            <a:ext cx="3168368" cy="830997"/>
          </a:xfrm>
          <a:prstGeom prst="rect">
            <a:avLst/>
          </a:prstGeom>
          <a:noFill/>
        </p:spPr>
        <p:txBody>
          <a:bodyPr wrap="none" rtlCol="0">
            <a:spAutoFit/>
          </a:bodyPr>
          <a:lstStyle/>
          <a:p>
            <a:r>
              <a:rPr lang="en-CH" sz="2400" b="1" dirty="0">
                <a:solidFill>
                  <a:srgbClr val="FF0000"/>
                </a:solidFill>
              </a:rPr>
              <a:t>Limited / inconsistent</a:t>
            </a:r>
          </a:p>
          <a:p>
            <a:r>
              <a:rPr lang="en-GB" sz="2400" b="1" dirty="0">
                <a:solidFill>
                  <a:srgbClr val="FF0000"/>
                </a:solidFill>
              </a:rPr>
              <a:t>a</a:t>
            </a:r>
            <a:r>
              <a:rPr lang="en-CH" sz="2400" b="1" dirty="0">
                <a:solidFill>
                  <a:srgbClr val="FF0000"/>
                </a:solidFill>
              </a:rPr>
              <a:t>vailability of materials</a:t>
            </a:r>
          </a:p>
        </p:txBody>
      </p:sp>
      <p:sp>
        <p:nvSpPr>
          <p:cNvPr id="3" name="TextBox 2">
            <a:extLst>
              <a:ext uri="{FF2B5EF4-FFF2-40B4-BE49-F238E27FC236}">
                <a16:creationId xmlns:a16="http://schemas.microsoft.com/office/drawing/2014/main" id="{222180D4-C48A-F7DB-7933-8BCB95A63D9B}"/>
              </a:ext>
            </a:extLst>
          </p:cNvPr>
          <p:cNvSpPr txBox="1"/>
          <p:nvPr/>
        </p:nvSpPr>
        <p:spPr>
          <a:xfrm>
            <a:off x="1979968" y="2197383"/>
            <a:ext cx="3599197" cy="1200329"/>
          </a:xfrm>
          <a:prstGeom prst="rect">
            <a:avLst/>
          </a:prstGeom>
          <a:noFill/>
        </p:spPr>
        <p:txBody>
          <a:bodyPr wrap="square" rtlCol="0">
            <a:spAutoFit/>
          </a:bodyPr>
          <a:lstStyle/>
          <a:p>
            <a:r>
              <a:rPr lang="en-CH" sz="2400" b="1" dirty="0">
                <a:solidFill>
                  <a:srgbClr val="FF0000"/>
                </a:solidFill>
              </a:rPr>
              <a:t>Fragmented databases, measures </a:t>
            </a:r>
            <a:r>
              <a:rPr lang="en-GB" sz="2400" b="1" dirty="0">
                <a:solidFill>
                  <a:srgbClr val="FF0000"/>
                </a:solidFill>
              </a:rPr>
              <a:t>a</a:t>
            </a:r>
            <a:r>
              <a:rPr lang="en-CH" sz="2400" b="1" dirty="0">
                <a:solidFill>
                  <a:srgbClr val="FF0000"/>
                </a:solidFill>
              </a:rPr>
              <a:t>re not comparable</a:t>
            </a:r>
          </a:p>
        </p:txBody>
      </p:sp>
      <p:sp>
        <p:nvSpPr>
          <p:cNvPr id="5" name="TextBox 4">
            <a:extLst>
              <a:ext uri="{FF2B5EF4-FFF2-40B4-BE49-F238E27FC236}">
                <a16:creationId xmlns:a16="http://schemas.microsoft.com/office/drawing/2014/main" id="{53AB84C4-D119-219B-B9B3-3EDAAE01ACFA}"/>
              </a:ext>
            </a:extLst>
          </p:cNvPr>
          <p:cNvSpPr txBox="1"/>
          <p:nvPr/>
        </p:nvSpPr>
        <p:spPr>
          <a:xfrm>
            <a:off x="9369864" y="3827086"/>
            <a:ext cx="2590437" cy="1569660"/>
          </a:xfrm>
          <a:prstGeom prst="rect">
            <a:avLst/>
          </a:prstGeom>
          <a:noFill/>
        </p:spPr>
        <p:txBody>
          <a:bodyPr wrap="square" rtlCol="0">
            <a:spAutoFit/>
          </a:bodyPr>
          <a:lstStyle/>
          <a:p>
            <a:pPr algn="r"/>
            <a:r>
              <a:rPr lang="en-CH" sz="2400" b="1" dirty="0">
                <a:solidFill>
                  <a:srgbClr val="FF0000"/>
                </a:solidFill>
              </a:rPr>
              <a:t>Lack of regulatory integration, water quality perceived as expensive</a:t>
            </a:r>
          </a:p>
        </p:txBody>
      </p:sp>
      <p:sp>
        <p:nvSpPr>
          <p:cNvPr id="6" name="TextBox 5">
            <a:extLst>
              <a:ext uri="{FF2B5EF4-FFF2-40B4-BE49-F238E27FC236}">
                <a16:creationId xmlns:a16="http://schemas.microsoft.com/office/drawing/2014/main" id="{F6F67B2D-C3EA-DB54-6B01-C7FD7492147E}"/>
              </a:ext>
            </a:extLst>
          </p:cNvPr>
          <p:cNvSpPr txBox="1"/>
          <p:nvPr/>
        </p:nvSpPr>
        <p:spPr>
          <a:xfrm>
            <a:off x="9467838" y="630862"/>
            <a:ext cx="2590437" cy="1200329"/>
          </a:xfrm>
          <a:prstGeom prst="rect">
            <a:avLst/>
          </a:prstGeom>
          <a:noFill/>
        </p:spPr>
        <p:txBody>
          <a:bodyPr wrap="square" rtlCol="0">
            <a:spAutoFit/>
          </a:bodyPr>
          <a:lstStyle/>
          <a:p>
            <a:pPr algn="r"/>
            <a:r>
              <a:rPr lang="en-CH" sz="2400" b="1" dirty="0">
                <a:solidFill>
                  <a:srgbClr val="FF0000"/>
                </a:solidFill>
              </a:rPr>
              <a:t>Lack of capacity </a:t>
            </a:r>
          </a:p>
          <a:p>
            <a:pPr algn="r"/>
            <a:r>
              <a:rPr lang="en-CH" sz="2400" b="1" dirty="0">
                <a:solidFill>
                  <a:srgbClr val="FF0000"/>
                </a:solidFill>
              </a:rPr>
              <a:t>in rural water managment</a:t>
            </a:r>
          </a:p>
        </p:txBody>
      </p:sp>
    </p:spTree>
    <p:extLst>
      <p:ext uri="{BB962C8B-B14F-4D97-AF65-F5344CB8AC3E}">
        <p14:creationId xmlns:p14="http://schemas.microsoft.com/office/powerpoint/2010/main" val="173822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8BA510C3-DD74-67E8-4032-2148425939B3}"/>
              </a:ext>
            </a:extLst>
          </p:cNvPr>
          <p:cNvGraphicFramePr/>
          <p:nvPr/>
        </p:nvGraphicFramePr>
        <p:xfrm>
          <a:off x="2322534" y="1355108"/>
          <a:ext cx="8028003" cy="53631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Diagram 12">
            <a:extLst>
              <a:ext uri="{FF2B5EF4-FFF2-40B4-BE49-F238E27FC236}">
                <a16:creationId xmlns:a16="http://schemas.microsoft.com/office/drawing/2014/main" id="{E3943203-5390-76C0-5129-1B9423C37B2A}"/>
              </a:ext>
            </a:extLst>
          </p:cNvPr>
          <p:cNvGraphicFramePr/>
          <p:nvPr/>
        </p:nvGraphicFramePr>
        <p:xfrm>
          <a:off x="4530249" y="-799756"/>
          <a:ext cx="7430052" cy="469373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Title 3">
            <a:extLst>
              <a:ext uri="{FF2B5EF4-FFF2-40B4-BE49-F238E27FC236}">
                <a16:creationId xmlns:a16="http://schemas.microsoft.com/office/drawing/2014/main" id="{DEFE17CD-B778-F9EE-3606-BB4C7B94B041}"/>
              </a:ext>
            </a:extLst>
          </p:cNvPr>
          <p:cNvSpPr>
            <a:spLocks noGrp="1"/>
          </p:cNvSpPr>
          <p:nvPr>
            <p:ph type="title"/>
          </p:nvPr>
        </p:nvSpPr>
        <p:spPr>
          <a:xfrm>
            <a:off x="169453" y="847059"/>
            <a:ext cx="4730230" cy="767936"/>
          </a:xfrm>
        </p:spPr>
        <p:txBody>
          <a:bodyPr>
            <a:normAutofit fontScale="90000"/>
          </a:bodyPr>
          <a:lstStyle/>
          <a:p>
            <a:r>
              <a:rPr lang="en-GB" dirty="0"/>
              <a:t>Rural laboratories are part of the system of safely managed water</a:t>
            </a:r>
          </a:p>
        </p:txBody>
      </p:sp>
      <p:sp>
        <p:nvSpPr>
          <p:cNvPr id="2" name="TextBox 1">
            <a:extLst>
              <a:ext uri="{FF2B5EF4-FFF2-40B4-BE49-F238E27FC236}">
                <a16:creationId xmlns:a16="http://schemas.microsoft.com/office/drawing/2014/main" id="{6E4433F0-A8DC-E2BE-A2D2-6A9169BD2A45}"/>
              </a:ext>
            </a:extLst>
          </p:cNvPr>
          <p:cNvSpPr txBox="1"/>
          <p:nvPr/>
        </p:nvSpPr>
        <p:spPr>
          <a:xfrm>
            <a:off x="1361881" y="4475144"/>
            <a:ext cx="3168368" cy="830997"/>
          </a:xfrm>
          <a:prstGeom prst="rect">
            <a:avLst/>
          </a:prstGeom>
          <a:noFill/>
        </p:spPr>
        <p:txBody>
          <a:bodyPr wrap="none" rtlCol="0">
            <a:spAutoFit/>
          </a:bodyPr>
          <a:lstStyle/>
          <a:p>
            <a:r>
              <a:rPr lang="en-CH" sz="2400" b="1" dirty="0">
                <a:solidFill>
                  <a:srgbClr val="FF0000"/>
                </a:solidFill>
              </a:rPr>
              <a:t>Limited / inconsistent</a:t>
            </a:r>
          </a:p>
          <a:p>
            <a:r>
              <a:rPr lang="en-GB" sz="2400" b="1" dirty="0">
                <a:solidFill>
                  <a:srgbClr val="FF0000"/>
                </a:solidFill>
              </a:rPr>
              <a:t>a</a:t>
            </a:r>
            <a:r>
              <a:rPr lang="en-CH" sz="2400" b="1" dirty="0">
                <a:solidFill>
                  <a:srgbClr val="FF0000"/>
                </a:solidFill>
              </a:rPr>
              <a:t>vailability of materials</a:t>
            </a:r>
          </a:p>
        </p:txBody>
      </p:sp>
      <p:sp>
        <p:nvSpPr>
          <p:cNvPr id="3" name="TextBox 2">
            <a:extLst>
              <a:ext uri="{FF2B5EF4-FFF2-40B4-BE49-F238E27FC236}">
                <a16:creationId xmlns:a16="http://schemas.microsoft.com/office/drawing/2014/main" id="{222180D4-C48A-F7DB-7933-8BCB95A63D9B}"/>
              </a:ext>
            </a:extLst>
          </p:cNvPr>
          <p:cNvSpPr txBox="1"/>
          <p:nvPr/>
        </p:nvSpPr>
        <p:spPr>
          <a:xfrm>
            <a:off x="1979968" y="2197383"/>
            <a:ext cx="3599197" cy="1200329"/>
          </a:xfrm>
          <a:prstGeom prst="rect">
            <a:avLst/>
          </a:prstGeom>
          <a:noFill/>
        </p:spPr>
        <p:txBody>
          <a:bodyPr wrap="square" rtlCol="0">
            <a:spAutoFit/>
          </a:bodyPr>
          <a:lstStyle/>
          <a:p>
            <a:r>
              <a:rPr lang="en-CH" sz="2400" b="1" dirty="0">
                <a:solidFill>
                  <a:srgbClr val="FF0000"/>
                </a:solidFill>
              </a:rPr>
              <a:t>Fragmented databases, measures </a:t>
            </a:r>
            <a:r>
              <a:rPr lang="en-GB" sz="2400" b="1" dirty="0">
                <a:solidFill>
                  <a:srgbClr val="FF0000"/>
                </a:solidFill>
              </a:rPr>
              <a:t>a</a:t>
            </a:r>
            <a:r>
              <a:rPr lang="en-CH" sz="2400" b="1" dirty="0">
                <a:solidFill>
                  <a:srgbClr val="FF0000"/>
                </a:solidFill>
              </a:rPr>
              <a:t>re not comparable</a:t>
            </a:r>
          </a:p>
        </p:txBody>
      </p:sp>
      <p:sp>
        <p:nvSpPr>
          <p:cNvPr id="5" name="TextBox 4">
            <a:extLst>
              <a:ext uri="{FF2B5EF4-FFF2-40B4-BE49-F238E27FC236}">
                <a16:creationId xmlns:a16="http://schemas.microsoft.com/office/drawing/2014/main" id="{53AB84C4-D119-219B-B9B3-3EDAAE01ACFA}"/>
              </a:ext>
            </a:extLst>
          </p:cNvPr>
          <p:cNvSpPr txBox="1"/>
          <p:nvPr/>
        </p:nvSpPr>
        <p:spPr>
          <a:xfrm>
            <a:off x="9369864" y="3827086"/>
            <a:ext cx="2590437" cy="1569660"/>
          </a:xfrm>
          <a:prstGeom prst="rect">
            <a:avLst/>
          </a:prstGeom>
          <a:noFill/>
        </p:spPr>
        <p:txBody>
          <a:bodyPr wrap="square" rtlCol="0">
            <a:spAutoFit/>
          </a:bodyPr>
          <a:lstStyle/>
          <a:p>
            <a:pPr algn="r"/>
            <a:r>
              <a:rPr lang="en-CH" sz="2400" b="1" dirty="0">
                <a:solidFill>
                  <a:srgbClr val="FF0000"/>
                </a:solidFill>
              </a:rPr>
              <a:t>Lack of regulatory integration, water quality perceived as expensive</a:t>
            </a:r>
          </a:p>
        </p:txBody>
      </p:sp>
      <p:sp>
        <p:nvSpPr>
          <p:cNvPr id="7" name="TextBox 6">
            <a:extLst>
              <a:ext uri="{FF2B5EF4-FFF2-40B4-BE49-F238E27FC236}">
                <a16:creationId xmlns:a16="http://schemas.microsoft.com/office/drawing/2014/main" id="{04DAFBF5-8EB4-0311-2013-A6C2ADE77D8F}"/>
              </a:ext>
            </a:extLst>
          </p:cNvPr>
          <p:cNvSpPr txBox="1"/>
          <p:nvPr/>
        </p:nvSpPr>
        <p:spPr>
          <a:xfrm>
            <a:off x="9467838" y="630862"/>
            <a:ext cx="2590437" cy="1200329"/>
          </a:xfrm>
          <a:prstGeom prst="rect">
            <a:avLst/>
          </a:prstGeom>
          <a:noFill/>
        </p:spPr>
        <p:txBody>
          <a:bodyPr wrap="square" rtlCol="0">
            <a:spAutoFit/>
          </a:bodyPr>
          <a:lstStyle/>
          <a:p>
            <a:pPr algn="r"/>
            <a:r>
              <a:rPr lang="en-CH" sz="2400" b="1" dirty="0">
                <a:solidFill>
                  <a:srgbClr val="FF0000"/>
                </a:solidFill>
              </a:rPr>
              <a:t>Lack of capacity </a:t>
            </a:r>
          </a:p>
          <a:p>
            <a:pPr algn="r"/>
            <a:r>
              <a:rPr lang="en-CH" sz="2400" b="1" dirty="0">
                <a:solidFill>
                  <a:srgbClr val="FF0000"/>
                </a:solidFill>
              </a:rPr>
              <a:t>in rural water managment</a:t>
            </a:r>
          </a:p>
        </p:txBody>
      </p:sp>
    </p:spTree>
    <p:extLst>
      <p:ext uri="{BB962C8B-B14F-4D97-AF65-F5344CB8AC3E}">
        <p14:creationId xmlns:p14="http://schemas.microsoft.com/office/powerpoint/2010/main" val="3969709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E37A50D-1948-BB3F-E339-3CE3C5D9D0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8737415" y="174228"/>
            <a:ext cx="3313071" cy="3254772"/>
          </a:xfrm>
          <a:prstGeom prst="rect">
            <a:avLst/>
          </a:prstGeom>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FC6A9647-2AC0-58AE-DC17-01DE0D24B7E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62074" y="1796749"/>
            <a:ext cx="4892033" cy="4680965"/>
          </a:xfrm>
          <a:prstGeom prst="rect">
            <a:avLst/>
          </a:prstGeom>
          <a:ln>
            <a:noFill/>
          </a:ln>
          <a:effectLst>
            <a:outerShdw blurRad="292100" dist="139700" dir="2700000" algn="tl" rotWithShape="0">
              <a:srgbClr val="333333">
                <a:alpha val="65000"/>
              </a:srgbClr>
            </a:outerShdw>
          </a:effectLst>
        </p:spPr>
      </p:pic>
      <p:pic>
        <p:nvPicPr>
          <p:cNvPr id="11" name="Picture Placeholder 8" descr="A person sitting on the floor&#10;&#10;Description automatically generated with low confidence">
            <a:extLst>
              <a:ext uri="{FF2B5EF4-FFF2-40B4-BE49-F238E27FC236}">
                <a16:creationId xmlns:a16="http://schemas.microsoft.com/office/drawing/2014/main" id="{E0842AFF-8501-A4E4-7C4D-1B518939DFDA}"/>
              </a:ext>
            </a:extLst>
          </p:cNvPr>
          <p:cNvPicPr>
            <a:picLocks noGrp="1" noChangeAspect="1"/>
          </p:cNvPicPr>
          <p:nvPr>
            <p:ph type="pic" idx="10"/>
          </p:nvPr>
        </p:nvPicPr>
        <p:blipFill>
          <a:blip r:embed="rId5" cstate="print">
            <a:extLst>
              <a:ext uri="{28A0092B-C50C-407E-A947-70E740481C1C}">
                <a14:useLocalDpi xmlns:a14="http://schemas.microsoft.com/office/drawing/2010/main"/>
              </a:ext>
            </a:extLst>
          </a:blip>
          <a:srcRect/>
          <a:stretch>
            <a:fillRect/>
          </a:stretch>
        </p:blipFill>
        <p:spPr>
          <a:xfrm>
            <a:off x="685830" y="1796749"/>
            <a:ext cx="4790848" cy="4726526"/>
          </a:xfrm>
          <a:prstGeom prst="rect">
            <a:avLst/>
          </a:prstGeom>
          <a:ln>
            <a:noFill/>
          </a:ln>
          <a:effectLst>
            <a:outerShdw blurRad="190500" algn="tl" rotWithShape="0">
              <a:srgbClr val="000000">
                <a:alpha val="70000"/>
              </a:srgbClr>
            </a:outerShdw>
          </a:effectLst>
        </p:spPr>
      </p:pic>
      <p:sp>
        <p:nvSpPr>
          <p:cNvPr id="16" name="Title 4">
            <a:extLst>
              <a:ext uri="{FF2B5EF4-FFF2-40B4-BE49-F238E27FC236}">
                <a16:creationId xmlns:a16="http://schemas.microsoft.com/office/drawing/2014/main" id="{21CA221A-0CB2-3A9F-6A2D-A24B5C98F20E}"/>
              </a:ext>
            </a:extLst>
          </p:cNvPr>
          <p:cNvSpPr txBox="1">
            <a:spLocks/>
          </p:cNvSpPr>
          <p:nvPr/>
        </p:nvSpPr>
        <p:spPr>
          <a:xfrm>
            <a:off x="281454" y="334725"/>
            <a:ext cx="8279450" cy="1325563"/>
          </a:xfrm>
          <a:prstGeom prst="rect">
            <a:avLst/>
          </a:prstGeom>
        </p:spPr>
        <p:txBody>
          <a:bodyPr/>
          <a:lstStyle>
            <a:lvl1pPr algn="l" defTabSz="914400" rtl="0" eaLnBrk="1" latinLnBrk="0" hangingPunct="1">
              <a:lnSpc>
                <a:spcPct val="90000"/>
              </a:lnSpc>
              <a:spcBef>
                <a:spcPct val="0"/>
              </a:spcBef>
              <a:buNone/>
              <a:defRPr sz="4400" kern="1200">
                <a:solidFill>
                  <a:schemeClr val="bg2"/>
                </a:solidFill>
                <a:latin typeface="Quicksand" pitchFamily="2" charset="0"/>
                <a:ea typeface="+mj-ea"/>
                <a:cs typeface="Quire Sans" panose="020B0502040204020203" pitchFamily="34" charset="0"/>
              </a:defRPr>
            </a:lvl1pPr>
          </a:lstStyle>
          <a:p>
            <a:r>
              <a:rPr lang="en-GB" sz="3600" dirty="0">
                <a:solidFill>
                  <a:schemeClr val="bg1"/>
                </a:solidFill>
              </a:rPr>
              <a:t>Rural labs stocked with adapted equipment, locally sourced materials</a:t>
            </a:r>
          </a:p>
        </p:txBody>
      </p:sp>
    </p:spTree>
    <p:extLst>
      <p:ext uri="{BB962C8B-B14F-4D97-AF65-F5344CB8AC3E}">
        <p14:creationId xmlns:p14="http://schemas.microsoft.com/office/powerpoint/2010/main" val="235965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a:extLst>
              <a:ext uri="{FF2B5EF4-FFF2-40B4-BE49-F238E27FC236}">
                <a16:creationId xmlns:a16="http://schemas.microsoft.com/office/drawing/2014/main" id="{AF8CD2BE-E297-96FA-6B41-A74737B8F0F2}"/>
              </a:ext>
            </a:extLst>
          </p:cNvPr>
          <p:cNvGraphicFramePr>
            <a:graphicFrameLocks/>
          </p:cNvGraphicFramePr>
          <p:nvPr/>
        </p:nvGraphicFramePr>
        <p:xfrm>
          <a:off x="761161" y="1349830"/>
          <a:ext cx="11629621" cy="5761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4">
            <a:extLst>
              <a:ext uri="{FF2B5EF4-FFF2-40B4-BE49-F238E27FC236}">
                <a16:creationId xmlns:a16="http://schemas.microsoft.com/office/drawing/2014/main" id="{C277FFE6-2962-4AE5-F91D-421021B498B0}"/>
              </a:ext>
            </a:extLst>
          </p:cNvPr>
          <p:cNvSpPr txBox="1">
            <a:spLocks/>
          </p:cNvSpPr>
          <p:nvPr/>
        </p:nvSpPr>
        <p:spPr>
          <a:xfrm>
            <a:off x="281453" y="334725"/>
            <a:ext cx="8455961" cy="1325563"/>
          </a:xfrm>
          <a:prstGeom prst="rect">
            <a:avLst/>
          </a:prstGeom>
        </p:spPr>
        <p:txBody>
          <a:bodyPr/>
          <a:lstStyle>
            <a:lvl1pPr algn="l" defTabSz="914400" rtl="0" eaLnBrk="1" latinLnBrk="0" hangingPunct="1">
              <a:lnSpc>
                <a:spcPct val="90000"/>
              </a:lnSpc>
              <a:spcBef>
                <a:spcPct val="0"/>
              </a:spcBef>
              <a:buNone/>
              <a:defRPr sz="4400" kern="1200">
                <a:solidFill>
                  <a:schemeClr val="bg2"/>
                </a:solidFill>
                <a:latin typeface="Quicksand" pitchFamily="2" charset="0"/>
                <a:ea typeface="+mj-ea"/>
                <a:cs typeface="Quire Sans" panose="020B0502040204020203" pitchFamily="34" charset="0"/>
              </a:defRPr>
            </a:lvl1pPr>
          </a:lstStyle>
          <a:p>
            <a:r>
              <a:rPr lang="en-GB" sz="3600" dirty="0">
                <a:solidFill>
                  <a:schemeClr val="bg1"/>
                </a:solidFill>
              </a:rPr>
              <a:t>Rural labs feed into Nepal’s national WASH information system (NWASH)</a:t>
            </a:r>
          </a:p>
        </p:txBody>
      </p:sp>
      <p:pic>
        <p:nvPicPr>
          <p:cNvPr id="10" name="Picture 9">
            <a:extLst>
              <a:ext uri="{FF2B5EF4-FFF2-40B4-BE49-F238E27FC236}">
                <a16:creationId xmlns:a16="http://schemas.microsoft.com/office/drawing/2014/main" id="{5594980E-CAAF-9A2C-15C4-710FAC908E7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bwMode="auto">
          <a:xfrm>
            <a:off x="8737415" y="173911"/>
            <a:ext cx="3173131" cy="32572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36700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FB889C7-C827-4905-A4CA-017D912C9D1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86650" y="1417638"/>
            <a:ext cx="4958205" cy="3922264"/>
          </a:xfrm>
          <a:prstGeom prst="rect">
            <a:avLst/>
          </a:prstGeom>
        </p:spPr>
      </p:pic>
      <p:sp>
        <p:nvSpPr>
          <p:cNvPr id="2" name="Title 1">
            <a:extLst>
              <a:ext uri="{FF2B5EF4-FFF2-40B4-BE49-F238E27FC236}">
                <a16:creationId xmlns:a16="http://schemas.microsoft.com/office/drawing/2014/main" id="{EF3E9965-5AA2-464E-ABB0-0C3755633F48}"/>
              </a:ext>
            </a:extLst>
          </p:cNvPr>
          <p:cNvSpPr>
            <a:spLocks noGrp="1"/>
          </p:cNvSpPr>
          <p:nvPr>
            <p:ph type="title"/>
          </p:nvPr>
        </p:nvSpPr>
        <p:spPr>
          <a:xfrm>
            <a:off x="0" y="274638"/>
            <a:ext cx="12192000" cy="1143000"/>
          </a:xfrm>
        </p:spPr>
        <p:txBody>
          <a:bodyPr/>
          <a:lstStyle/>
          <a:p>
            <a:r>
              <a:rPr lang="en-US" sz="4000" dirty="0"/>
              <a:t>Progress on global monitoring of </a:t>
            </a:r>
            <a:br>
              <a:rPr lang="en-US" sz="4000" dirty="0"/>
            </a:br>
            <a:r>
              <a:rPr lang="en-US" sz="4000" dirty="0"/>
              <a:t>safely managed drinking water services</a:t>
            </a:r>
          </a:p>
        </p:txBody>
      </p:sp>
      <p:sp>
        <p:nvSpPr>
          <p:cNvPr id="4" name="Slide Number Placeholder 3">
            <a:extLst>
              <a:ext uri="{FF2B5EF4-FFF2-40B4-BE49-F238E27FC236}">
                <a16:creationId xmlns:a16="http://schemas.microsoft.com/office/drawing/2014/main" id="{EB11097E-9754-4351-8EE8-21DF5D12C1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sp>
        <p:nvSpPr>
          <p:cNvPr id="32" name="Subtitle 2">
            <a:extLst>
              <a:ext uri="{FF2B5EF4-FFF2-40B4-BE49-F238E27FC236}">
                <a16:creationId xmlns:a16="http://schemas.microsoft.com/office/drawing/2014/main" id="{8AE692A4-D404-44A3-A24A-41AE3CA8E319}"/>
              </a:ext>
            </a:extLst>
          </p:cNvPr>
          <p:cNvSpPr txBox="1">
            <a:spLocks/>
          </p:cNvSpPr>
          <p:nvPr/>
        </p:nvSpPr>
        <p:spPr bwMode="auto">
          <a:xfrm>
            <a:off x="840112" y="4516582"/>
            <a:ext cx="10195034" cy="2067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2 May 2023</a:t>
            </a:r>
          </a:p>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a:ea typeface="+mn-ea"/>
                <a:cs typeface="+mn-cs"/>
              </a:rPr>
              <a:t>W1.2 Systemic requirements for monitoring and managing water quality</a:t>
            </a:r>
          </a:p>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a:ea typeface="+mn-ea"/>
                <a:cs typeface="+mn-cs"/>
              </a:rPr>
              <a:t>Rick Johnston </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johnstonr@who.int</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white">
                    <a:lumMod val="50000"/>
                  </a:prstClr>
                </a:solidFill>
                <a:effectLst/>
                <a:uLnTx/>
                <a:uFillTx/>
                <a:latin typeface="Calibri"/>
                <a:ea typeface="+mn-ea"/>
                <a:cs typeface="+mn-cs"/>
              </a:rPr>
              <a:t>Tom Slaymaker </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5"/>
              </a:rPr>
              <a:t>tslaymaker@unicef.org</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hlinkClick r:id="rId6"/>
              </a:rPr>
              <a:t>washdata.org</a:t>
            </a:r>
            <a:r>
              <a:rPr kumimoji="0" lang="en-US" sz="2000" b="0" i="0" u="none" strike="noStrike" kern="1200" cap="none" spc="0" normalizeH="0" baseline="0" noProof="0" dirty="0">
                <a:ln>
                  <a:noFill/>
                </a:ln>
                <a:solidFill>
                  <a:prstClr val="black"/>
                </a:solidFill>
                <a:effectLst/>
                <a:uLnTx/>
                <a:uFillTx/>
                <a:latin typeface="Calibri"/>
                <a:ea typeface="+mn-ea"/>
                <a:cs typeface="+mn-cs"/>
                <a:hlinkClick r:id="rId7"/>
              </a:rPr>
              <a:t> </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ctr" defTabSz="914400" rtl="0" eaLnBrk="1" fontAlgn="base" latinLnBrk="0" hangingPunct="1">
              <a:lnSpc>
                <a:spcPct val="100000"/>
              </a:lnSpc>
              <a:spcBef>
                <a:spcPct val="20000"/>
              </a:spcBef>
              <a:spcAft>
                <a:spcPct val="0"/>
              </a:spcAft>
              <a:buClrTx/>
              <a:buSzTx/>
              <a:buFont typeface="Arial"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99535246-EB41-88AC-89D7-9C10B09EF2A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55548" y="1753104"/>
            <a:ext cx="3964162" cy="2625615"/>
          </a:xfrm>
          <a:prstGeom prst="rect">
            <a:avLst/>
          </a:prstGeom>
        </p:spPr>
      </p:pic>
      <p:pic>
        <p:nvPicPr>
          <p:cNvPr id="11" name="Picture 10">
            <a:extLst>
              <a:ext uri="{FF2B5EF4-FFF2-40B4-BE49-F238E27FC236}">
                <a16:creationId xmlns:a16="http://schemas.microsoft.com/office/drawing/2014/main" id="{A54650EE-29B9-49F1-8719-ABF4BF4AC83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18764" y="1555501"/>
            <a:ext cx="2256741" cy="3190884"/>
          </a:xfrm>
          <a:prstGeom prst="rect">
            <a:avLst/>
          </a:prstGeom>
        </p:spPr>
      </p:pic>
    </p:spTree>
    <p:extLst>
      <p:ext uri="{BB962C8B-B14F-4D97-AF65-F5344CB8AC3E}">
        <p14:creationId xmlns:p14="http://schemas.microsoft.com/office/powerpoint/2010/main" val="6425572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C3303E-2705-7130-6DBC-CFAFDF3917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08091" y="334725"/>
            <a:ext cx="3577488" cy="3614423"/>
          </a:xfrm>
          <a:prstGeom prst="rect">
            <a:avLst/>
          </a:prstGeom>
        </p:spPr>
      </p:pic>
      <p:sp>
        <p:nvSpPr>
          <p:cNvPr id="4" name="Rounded Rectangle 3">
            <a:extLst>
              <a:ext uri="{FF2B5EF4-FFF2-40B4-BE49-F238E27FC236}">
                <a16:creationId xmlns:a16="http://schemas.microsoft.com/office/drawing/2014/main" id="{1E0F5323-67C8-8232-3606-1A5D3181CB87}"/>
              </a:ext>
            </a:extLst>
          </p:cNvPr>
          <p:cNvSpPr/>
          <p:nvPr/>
        </p:nvSpPr>
        <p:spPr>
          <a:xfrm>
            <a:off x="9065197" y="1060254"/>
            <a:ext cx="1417982" cy="1431235"/>
          </a:xfrm>
          <a:prstGeom prst="round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highlight>
                <a:srgbClr val="FF0000"/>
              </a:highlight>
            </a:endParaRPr>
          </a:p>
        </p:txBody>
      </p:sp>
      <p:pic>
        <p:nvPicPr>
          <p:cNvPr id="12" name="Picture 11">
            <a:extLst>
              <a:ext uri="{FF2B5EF4-FFF2-40B4-BE49-F238E27FC236}">
                <a16:creationId xmlns:a16="http://schemas.microsoft.com/office/drawing/2014/main" id="{F3855D3D-B116-2E2B-C46F-8EBCD937984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0626" y="-16329"/>
            <a:ext cx="4171755" cy="6858000"/>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4ABAD0B8-75A0-CF7B-3A85-F80DC85BE9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36373" y="-24506"/>
            <a:ext cx="4518514" cy="6946177"/>
          </a:xfrm>
          <a:prstGeom prst="rect">
            <a:avLst/>
          </a:prstGeom>
        </p:spPr>
      </p:pic>
      <p:pic>
        <p:nvPicPr>
          <p:cNvPr id="16" name="Picture 15">
            <a:extLst>
              <a:ext uri="{FF2B5EF4-FFF2-40B4-BE49-F238E27FC236}">
                <a16:creationId xmlns:a16="http://schemas.microsoft.com/office/drawing/2014/main" id="{6E6DA97B-5C21-9E57-667F-1EC09FEC9F9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08092" y="-16329"/>
            <a:ext cx="4319742" cy="7055280"/>
          </a:xfrm>
          <a:prstGeom prst="rect">
            <a:avLst/>
          </a:prstGeom>
        </p:spPr>
      </p:pic>
      <p:sp>
        <p:nvSpPr>
          <p:cNvPr id="17" name="Rectangle 16">
            <a:extLst>
              <a:ext uri="{FF2B5EF4-FFF2-40B4-BE49-F238E27FC236}">
                <a16:creationId xmlns:a16="http://schemas.microsoft.com/office/drawing/2014/main" id="{74AB392F-75E2-269C-2953-5713A07DAFD9}"/>
              </a:ext>
            </a:extLst>
          </p:cNvPr>
          <p:cNvSpPr/>
          <p:nvPr/>
        </p:nvSpPr>
        <p:spPr>
          <a:xfrm>
            <a:off x="5711687" y="334725"/>
            <a:ext cx="2051110" cy="4528823"/>
          </a:xfrm>
          <a:prstGeom prst="rect">
            <a:avLst/>
          </a:prstGeom>
          <a:blipFill dpi="0" rotWithShape="1">
            <a:blip r:embed="rId7" cstate="screen">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B30A09BB-8618-E62B-4CA5-EF1137B70F63}"/>
              </a:ext>
            </a:extLst>
          </p:cNvPr>
          <p:cNvSpPr txBox="1"/>
          <p:nvPr/>
        </p:nvSpPr>
        <p:spPr>
          <a:xfrm>
            <a:off x="6347326" y="6338609"/>
            <a:ext cx="1860766" cy="369332"/>
          </a:xfrm>
          <a:prstGeom prst="rect">
            <a:avLst/>
          </a:prstGeom>
          <a:noFill/>
        </p:spPr>
        <p:txBody>
          <a:bodyPr wrap="none" rtlCol="0">
            <a:spAutoFit/>
          </a:bodyPr>
          <a:lstStyle/>
          <a:p>
            <a:r>
              <a:rPr lang="en-CH" dirty="0"/>
              <a:t>Photos: Rajit Ojha</a:t>
            </a:r>
          </a:p>
        </p:txBody>
      </p:sp>
    </p:spTree>
    <p:extLst>
      <p:ext uri="{BB962C8B-B14F-4D97-AF65-F5344CB8AC3E}">
        <p14:creationId xmlns:p14="http://schemas.microsoft.com/office/powerpoint/2010/main" val="24572180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D6143A-5E8F-26C6-3B56-59EA3ABAF82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7241075" cy="6944656"/>
          </a:xfrm>
          <a:prstGeom prst="rect">
            <a:avLst/>
          </a:prstGeom>
        </p:spPr>
      </p:pic>
      <p:sp>
        <p:nvSpPr>
          <p:cNvPr id="5" name="Title 4">
            <a:extLst>
              <a:ext uri="{FF2B5EF4-FFF2-40B4-BE49-F238E27FC236}">
                <a16:creationId xmlns:a16="http://schemas.microsoft.com/office/drawing/2014/main" id="{849F8F59-84FC-BA69-BBA9-C8BC9EF8C196}"/>
              </a:ext>
            </a:extLst>
          </p:cNvPr>
          <p:cNvSpPr txBox="1">
            <a:spLocks/>
          </p:cNvSpPr>
          <p:nvPr/>
        </p:nvSpPr>
        <p:spPr>
          <a:xfrm>
            <a:off x="7627584" y="3959668"/>
            <a:ext cx="4324930" cy="1325563"/>
          </a:xfrm>
          <a:prstGeom prst="rect">
            <a:avLst/>
          </a:prstGeom>
        </p:spPr>
        <p:txBody>
          <a:bodyPr/>
          <a:lstStyle>
            <a:lvl1pPr algn="l" defTabSz="914400" rtl="0" eaLnBrk="1" latinLnBrk="0" hangingPunct="1">
              <a:lnSpc>
                <a:spcPct val="90000"/>
              </a:lnSpc>
              <a:spcBef>
                <a:spcPct val="0"/>
              </a:spcBef>
              <a:buNone/>
              <a:defRPr sz="4400" kern="1200">
                <a:solidFill>
                  <a:schemeClr val="bg2"/>
                </a:solidFill>
                <a:latin typeface="Quicksand" pitchFamily="2" charset="0"/>
                <a:ea typeface="+mj-ea"/>
                <a:cs typeface="Quire Sans" panose="020B0502040204020203" pitchFamily="34" charset="0"/>
              </a:defRPr>
            </a:lvl1pPr>
          </a:lstStyle>
          <a:p>
            <a:r>
              <a:rPr lang="en-GB" sz="3600" dirty="0">
                <a:solidFill>
                  <a:schemeClr val="bg1"/>
                </a:solidFill>
              </a:rPr>
              <a:t>Subsidising water safety and monitoring through rural labs </a:t>
            </a:r>
          </a:p>
        </p:txBody>
      </p:sp>
      <p:pic>
        <p:nvPicPr>
          <p:cNvPr id="7" name="Picture 6">
            <a:extLst>
              <a:ext uri="{FF2B5EF4-FFF2-40B4-BE49-F238E27FC236}">
                <a16:creationId xmlns:a16="http://schemas.microsoft.com/office/drawing/2014/main" id="{7166953D-128F-CEB3-8F90-A0342DF7AF9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8663729" y="202787"/>
            <a:ext cx="3288785" cy="322621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076072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3C81C5-E92B-BF9E-E9A6-D621D795FF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08091" y="334725"/>
            <a:ext cx="3577488" cy="3614423"/>
          </a:xfrm>
          <a:prstGeom prst="rect">
            <a:avLst/>
          </a:prstGeom>
        </p:spPr>
      </p:pic>
      <p:sp>
        <p:nvSpPr>
          <p:cNvPr id="4" name="Rounded Rectangle 3">
            <a:extLst>
              <a:ext uri="{FF2B5EF4-FFF2-40B4-BE49-F238E27FC236}">
                <a16:creationId xmlns:a16="http://schemas.microsoft.com/office/drawing/2014/main" id="{8F5230A3-BBEB-351B-9216-F5689912AFE8}"/>
              </a:ext>
            </a:extLst>
          </p:cNvPr>
          <p:cNvSpPr/>
          <p:nvPr/>
        </p:nvSpPr>
        <p:spPr>
          <a:xfrm>
            <a:off x="9424424" y="2289075"/>
            <a:ext cx="1695333" cy="1660073"/>
          </a:xfrm>
          <a:prstGeom prst="round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highlight>
                <a:srgbClr val="FF0000"/>
              </a:highlight>
            </a:endParaRPr>
          </a:p>
        </p:txBody>
      </p:sp>
      <p:pic>
        <p:nvPicPr>
          <p:cNvPr id="11" name="Picture 10">
            <a:extLst>
              <a:ext uri="{FF2B5EF4-FFF2-40B4-BE49-F238E27FC236}">
                <a16:creationId xmlns:a16="http://schemas.microsoft.com/office/drawing/2014/main" id="{1F342380-B649-E1D0-1EEE-22AFE32A01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426" y="3425"/>
            <a:ext cx="12256852" cy="6857999"/>
          </a:xfrm>
          <a:prstGeom prst="rect">
            <a:avLst/>
          </a:prstGeom>
        </p:spPr>
      </p:pic>
    </p:spTree>
    <p:extLst>
      <p:ext uri="{BB962C8B-B14F-4D97-AF65-F5344CB8AC3E}">
        <p14:creationId xmlns:p14="http://schemas.microsoft.com/office/powerpoint/2010/main" val="3271334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41DB2F0B-C4B8-0669-115C-BD3E827F4541}"/>
              </a:ext>
            </a:extLst>
          </p:cNvPr>
          <p:cNvSpPr txBox="1">
            <a:spLocks/>
          </p:cNvSpPr>
          <p:nvPr/>
        </p:nvSpPr>
        <p:spPr>
          <a:xfrm>
            <a:off x="439936" y="399503"/>
            <a:ext cx="8237045" cy="1325563"/>
          </a:xfrm>
          <a:prstGeom prst="rect">
            <a:avLst/>
          </a:prstGeom>
        </p:spPr>
        <p:txBody>
          <a:bodyPr/>
          <a:lstStyle>
            <a:lvl1pPr algn="l" defTabSz="914400" rtl="0" eaLnBrk="1" latinLnBrk="0" hangingPunct="1">
              <a:lnSpc>
                <a:spcPct val="90000"/>
              </a:lnSpc>
              <a:spcBef>
                <a:spcPct val="0"/>
              </a:spcBef>
              <a:buNone/>
              <a:defRPr sz="4400" kern="1200">
                <a:solidFill>
                  <a:schemeClr val="bg2"/>
                </a:solidFill>
                <a:latin typeface="Quicksand" pitchFamily="2" charset="0"/>
                <a:ea typeface="+mj-ea"/>
                <a:cs typeface="Quire Sans" panose="020B0502040204020203" pitchFamily="34" charset="0"/>
              </a:defRPr>
            </a:lvl1pPr>
          </a:lstStyle>
          <a:p>
            <a:r>
              <a:rPr lang="en-GB" sz="3600" dirty="0">
                <a:solidFill>
                  <a:schemeClr val="bg1"/>
                </a:solidFill>
              </a:rPr>
              <a:t>Rural labs embedded within local institutions to share costs &amp; align activities</a:t>
            </a:r>
          </a:p>
        </p:txBody>
      </p:sp>
      <p:pic>
        <p:nvPicPr>
          <p:cNvPr id="5" name="Picture 4">
            <a:extLst>
              <a:ext uri="{FF2B5EF4-FFF2-40B4-BE49-F238E27FC236}">
                <a16:creationId xmlns:a16="http://schemas.microsoft.com/office/drawing/2014/main" id="{B2F75CBC-406A-0B57-E9FE-369764C98B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8663729" y="194173"/>
            <a:ext cx="3268737" cy="3247315"/>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5D36C84F-0577-ECFE-923F-457FB3DC08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6347" y="1612687"/>
            <a:ext cx="7473043" cy="4982029"/>
          </a:xfrm>
          <a:prstGeom prst="rect">
            <a:avLst/>
          </a:prstGeom>
        </p:spPr>
      </p:pic>
    </p:spTree>
    <p:extLst>
      <p:ext uri="{BB962C8B-B14F-4D97-AF65-F5344CB8AC3E}">
        <p14:creationId xmlns:p14="http://schemas.microsoft.com/office/powerpoint/2010/main" val="10075058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8DA07-FE50-E10F-73A7-9F59A945F68C}"/>
              </a:ext>
            </a:extLst>
          </p:cNvPr>
          <p:cNvSpPr txBox="1">
            <a:spLocks/>
          </p:cNvSpPr>
          <p:nvPr/>
        </p:nvSpPr>
        <p:spPr>
          <a:xfrm>
            <a:off x="137047" y="401192"/>
            <a:ext cx="9323838" cy="752109"/>
          </a:xfrm>
          <a:prstGeom prst="rect">
            <a:avLst/>
          </a:prstGeom>
        </p:spPr>
        <p:txBody>
          <a:bodyPr/>
          <a:lstStyle>
            <a:lvl1pPr algn="l" defTabSz="914400" rtl="0" eaLnBrk="1" latinLnBrk="0" hangingPunct="1">
              <a:lnSpc>
                <a:spcPct val="90000"/>
              </a:lnSpc>
              <a:spcBef>
                <a:spcPct val="0"/>
              </a:spcBef>
              <a:buNone/>
              <a:defRPr sz="4400" kern="1200">
                <a:solidFill>
                  <a:schemeClr val="bg2"/>
                </a:solidFill>
                <a:latin typeface="Quicksand" pitchFamily="2" charset="0"/>
                <a:ea typeface="+mj-ea"/>
                <a:cs typeface="Quire Sans" panose="020B0502040204020203" pitchFamily="34" charset="0"/>
              </a:defRPr>
            </a:lvl1pPr>
          </a:lstStyle>
          <a:p>
            <a:r>
              <a:rPr lang="en-GB" sz="4800" b="1" i="1" dirty="0"/>
              <a:t>Thanks to our partners</a:t>
            </a:r>
          </a:p>
        </p:txBody>
      </p:sp>
      <p:pic>
        <p:nvPicPr>
          <p:cNvPr id="5" name="Picture 4">
            <a:extLst>
              <a:ext uri="{FF2B5EF4-FFF2-40B4-BE49-F238E27FC236}">
                <a16:creationId xmlns:a16="http://schemas.microsoft.com/office/drawing/2014/main" id="{190B3980-69C6-0273-163E-F3CF8F65D9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1497" y="1964434"/>
            <a:ext cx="2785281" cy="958250"/>
          </a:xfrm>
          <a:prstGeom prst="rect">
            <a:avLst/>
          </a:prstGeom>
        </p:spPr>
      </p:pic>
      <p:pic>
        <p:nvPicPr>
          <p:cNvPr id="7" name="Picture 6">
            <a:extLst>
              <a:ext uri="{FF2B5EF4-FFF2-40B4-BE49-F238E27FC236}">
                <a16:creationId xmlns:a16="http://schemas.microsoft.com/office/drawing/2014/main" id="{0310C1F6-0B7A-05DA-6046-111D8E37B2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01133" y="4827010"/>
            <a:ext cx="2760504" cy="1092199"/>
          </a:xfrm>
          <a:prstGeom prst="rect">
            <a:avLst/>
          </a:prstGeom>
        </p:spPr>
      </p:pic>
      <p:pic>
        <p:nvPicPr>
          <p:cNvPr id="8" name="Picture 7">
            <a:extLst>
              <a:ext uri="{FF2B5EF4-FFF2-40B4-BE49-F238E27FC236}">
                <a16:creationId xmlns:a16="http://schemas.microsoft.com/office/drawing/2014/main" id="{32349651-846B-D96B-86D5-874CCA617DD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9651" y="4593947"/>
            <a:ext cx="1486876" cy="1572784"/>
          </a:xfrm>
          <a:prstGeom prst="rect">
            <a:avLst/>
          </a:prstGeom>
        </p:spPr>
      </p:pic>
      <p:pic>
        <p:nvPicPr>
          <p:cNvPr id="9" name="Picture 8">
            <a:extLst>
              <a:ext uri="{FF2B5EF4-FFF2-40B4-BE49-F238E27FC236}">
                <a16:creationId xmlns:a16="http://schemas.microsoft.com/office/drawing/2014/main" id="{CD2A3136-3BF0-17D9-79B4-71F3FB8EE0B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020711" y="3489081"/>
            <a:ext cx="3252709" cy="858521"/>
          </a:xfrm>
          <a:prstGeom prst="rect">
            <a:avLst/>
          </a:prstGeom>
        </p:spPr>
      </p:pic>
      <p:pic>
        <p:nvPicPr>
          <p:cNvPr id="10" name="Picture 9">
            <a:extLst>
              <a:ext uri="{FF2B5EF4-FFF2-40B4-BE49-F238E27FC236}">
                <a16:creationId xmlns:a16="http://schemas.microsoft.com/office/drawing/2014/main" id="{66937934-97A1-6762-26F0-6DE57F370A9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733492" y="5085409"/>
            <a:ext cx="3203391" cy="779957"/>
          </a:xfrm>
          <a:prstGeom prst="rect">
            <a:avLst/>
          </a:prstGeom>
        </p:spPr>
      </p:pic>
      <p:pic>
        <p:nvPicPr>
          <p:cNvPr id="1026" name="Picture 2">
            <a:extLst>
              <a:ext uri="{FF2B5EF4-FFF2-40B4-BE49-F238E27FC236}">
                <a16:creationId xmlns:a16="http://schemas.microsoft.com/office/drawing/2014/main" id="{01CFE816-A76D-C714-F00D-F46D535328A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369101" y="1832624"/>
            <a:ext cx="3002466" cy="9771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2F4CC48-8D13-B6E2-DD57-C882DB318CD4}"/>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27825" y="1665183"/>
            <a:ext cx="1471386" cy="14713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F5D6D6-77B2-93D4-B4D4-7B327988D0D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517529" y="564682"/>
            <a:ext cx="3146646" cy="886928"/>
          </a:xfrm>
          <a:prstGeom prst="rect">
            <a:avLst/>
          </a:prstGeom>
        </p:spPr>
      </p:pic>
      <p:pic>
        <p:nvPicPr>
          <p:cNvPr id="1032" name="Picture 8" descr="UoN at 50: A look at the logo | University of Nairobi">
            <a:extLst>
              <a:ext uri="{FF2B5EF4-FFF2-40B4-BE49-F238E27FC236}">
                <a16:creationId xmlns:a16="http://schemas.microsoft.com/office/drawing/2014/main" id="{CB00E1B9-6ADF-08CC-02CD-0C4C9935AE2D}"/>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932265" y="1569925"/>
            <a:ext cx="2218321" cy="14713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undiFix LTD">
            <a:extLst>
              <a:ext uri="{FF2B5EF4-FFF2-40B4-BE49-F238E27FC236}">
                <a16:creationId xmlns:a16="http://schemas.microsoft.com/office/drawing/2014/main" id="{FB28D108-1C6E-77ED-5C4A-5E363AEB8B90}"/>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8187162" y="3390803"/>
            <a:ext cx="2906306" cy="8585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epartment of Water Supply and Sewerage | Kathmandu">
            <a:extLst>
              <a:ext uri="{FF2B5EF4-FFF2-40B4-BE49-F238E27FC236}">
                <a16:creationId xmlns:a16="http://schemas.microsoft.com/office/drawing/2014/main" id="{2D971E02-6F1E-EED4-FE36-7095BF335708}"/>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386778" y="4624964"/>
            <a:ext cx="1789043" cy="15042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UNICEF scales up support to achieve Sustainable Development Goals - Access  Agric">
            <a:extLst>
              <a:ext uri="{FF2B5EF4-FFF2-40B4-BE49-F238E27FC236}">
                <a16:creationId xmlns:a16="http://schemas.microsoft.com/office/drawing/2014/main" id="{ECDE6C59-3984-D021-05FC-6818E39D322E}"/>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04374" y="3239080"/>
            <a:ext cx="2415148" cy="1358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696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B5BAE5-39F4-51EA-144A-3C690CB48AD8}"/>
              </a:ext>
            </a:extLst>
          </p:cNvPr>
          <p:cNvSpPr>
            <a:spLocks noGrp="1"/>
          </p:cNvSpPr>
          <p:nvPr>
            <p:ph type="title"/>
          </p:nvPr>
        </p:nvSpPr>
        <p:spPr>
          <a:xfrm>
            <a:off x="281453" y="377921"/>
            <a:ext cx="8547587" cy="1325563"/>
          </a:xfrm>
        </p:spPr>
        <p:txBody>
          <a:bodyPr/>
          <a:lstStyle/>
          <a:p>
            <a:r>
              <a:rPr lang="en-CH" dirty="0"/>
              <a:t>Questions?</a:t>
            </a:r>
          </a:p>
        </p:txBody>
      </p:sp>
      <p:pic>
        <p:nvPicPr>
          <p:cNvPr id="5" name="Picture 4">
            <a:extLst>
              <a:ext uri="{FF2B5EF4-FFF2-40B4-BE49-F238E27FC236}">
                <a16:creationId xmlns:a16="http://schemas.microsoft.com/office/drawing/2014/main" id="{CF8FD950-0254-9541-810A-3A86539327A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3269919" y="0"/>
            <a:ext cx="8922081" cy="6858000"/>
          </a:xfrm>
          <a:prstGeom prst="rect">
            <a:avLst/>
          </a:prstGeom>
          <a:noFill/>
        </p:spPr>
      </p:pic>
    </p:spTree>
    <p:extLst>
      <p:ext uri="{BB962C8B-B14F-4D97-AF65-F5344CB8AC3E}">
        <p14:creationId xmlns:p14="http://schemas.microsoft.com/office/powerpoint/2010/main" val="14197883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BEDCAE-4A37-D55F-821E-A14F0467DF3A}"/>
              </a:ext>
            </a:extLst>
          </p:cNvPr>
          <p:cNvSpPr>
            <a:spLocks noGrp="1"/>
          </p:cNvSpPr>
          <p:nvPr>
            <p:ph type="title"/>
          </p:nvPr>
        </p:nvSpPr>
        <p:spPr/>
        <p:txBody>
          <a:bodyPr/>
          <a:lstStyle/>
          <a:p>
            <a:r>
              <a:rPr lang="en-CH" dirty="0"/>
              <a:t>Session Outline</a:t>
            </a:r>
          </a:p>
        </p:txBody>
      </p:sp>
      <p:sp>
        <p:nvSpPr>
          <p:cNvPr id="4" name="Content Placeholder 3">
            <a:extLst>
              <a:ext uri="{FF2B5EF4-FFF2-40B4-BE49-F238E27FC236}">
                <a16:creationId xmlns:a16="http://schemas.microsoft.com/office/drawing/2014/main" id="{CCAEFB04-33AB-50E6-BEC8-F043175CC6D0}"/>
              </a:ext>
            </a:extLst>
          </p:cNvPr>
          <p:cNvSpPr>
            <a:spLocks noGrp="1"/>
          </p:cNvSpPr>
          <p:nvPr>
            <p:ph idx="1"/>
          </p:nvPr>
        </p:nvSpPr>
        <p:spPr>
          <a:xfrm>
            <a:off x="751840" y="1646006"/>
            <a:ext cx="11440160" cy="4846869"/>
          </a:xfrm>
        </p:spPr>
        <p:txBody>
          <a:bodyPr>
            <a:normAutofit/>
          </a:bodyPr>
          <a:lstStyle/>
          <a:p>
            <a:pPr marL="0" indent="0">
              <a:buNone/>
            </a:pPr>
            <a:r>
              <a:rPr lang="en-CH" sz="2800" dirty="0"/>
              <a:t>13:45		Introduction</a:t>
            </a:r>
          </a:p>
          <a:p>
            <a:pPr marL="0" indent="0">
              <a:buNone/>
            </a:pPr>
            <a:endParaRPr lang="en-CH" sz="2800" dirty="0"/>
          </a:p>
          <a:p>
            <a:pPr marL="0" indent="0">
              <a:buNone/>
            </a:pPr>
            <a:r>
              <a:rPr lang="en-CH" sz="2800" dirty="0"/>
              <a:t>13:50		PART 1: Presentations</a:t>
            </a:r>
          </a:p>
          <a:p>
            <a:pPr lvl="3">
              <a:buFont typeface="Courier New" panose="02070309020205020404" pitchFamily="49" charset="0"/>
              <a:buChar char="o"/>
            </a:pPr>
            <a:r>
              <a:rPr lang="en-CH" sz="2000" dirty="0"/>
              <a:t>  Progress on global monitoring on safely managed water (WHO/UNICEF JMP)</a:t>
            </a:r>
          </a:p>
          <a:p>
            <a:pPr lvl="3">
              <a:buFont typeface="Courier New" panose="02070309020205020404" pitchFamily="49" charset="0"/>
              <a:buChar char="o"/>
            </a:pPr>
            <a:r>
              <a:rPr lang="en-CH" sz="2000" dirty="0"/>
              <a:t>  Monitoring &amp; surveillance under Jal Javeen Mission (Aga Khan Foundation)</a:t>
            </a:r>
          </a:p>
          <a:p>
            <a:pPr lvl="3">
              <a:buFont typeface="Courier New" panose="02070309020205020404" pitchFamily="49" charset="0"/>
              <a:buChar char="o"/>
            </a:pPr>
            <a:r>
              <a:rPr lang="en-CH" sz="2000" dirty="0"/>
              <a:t>  Role of fit-for-purpose labs for monitoring &amp; management (REACH)</a:t>
            </a:r>
          </a:p>
          <a:p>
            <a:pPr marL="0" indent="0">
              <a:buNone/>
            </a:pPr>
            <a:endParaRPr lang="en-CH" dirty="0"/>
          </a:p>
          <a:p>
            <a:pPr marL="0" indent="0">
              <a:buNone/>
            </a:pPr>
            <a:r>
              <a:rPr lang="en-CH" sz="2800" b="1" dirty="0">
                <a:solidFill>
                  <a:schemeClr val="tx2"/>
                </a:solidFill>
              </a:rPr>
              <a:t>14:25		PART 2: Panel Response &amp; Discussion</a:t>
            </a:r>
          </a:p>
          <a:p>
            <a:pPr marL="0" indent="0">
              <a:buNone/>
            </a:pPr>
            <a:endParaRPr lang="en-CH" sz="2800" dirty="0"/>
          </a:p>
          <a:p>
            <a:pPr marL="0" indent="0">
              <a:buNone/>
            </a:pPr>
            <a:r>
              <a:rPr lang="en-CH" sz="2800" dirty="0"/>
              <a:t>14:55		Reflection &amp; Close</a:t>
            </a:r>
          </a:p>
          <a:p>
            <a:pPr marL="0" indent="0">
              <a:buNone/>
            </a:pPr>
            <a:endParaRPr lang="en-CH" dirty="0"/>
          </a:p>
          <a:p>
            <a:pPr marL="0" indent="0">
              <a:buNone/>
            </a:pPr>
            <a:endParaRPr lang="en-CH" dirty="0"/>
          </a:p>
        </p:txBody>
      </p:sp>
    </p:spTree>
    <p:extLst>
      <p:ext uri="{BB962C8B-B14F-4D97-AF65-F5344CB8AC3E}">
        <p14:creationId xmlns:p14="http://schemas.microsoft.com/office/powerpoint/2010/main" val="20185361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CDFBA1-CAE2-1C79-9F92-A1F33F99B7C1}"/>
              </a:ext>
            </a:extLst>
          </p:cNvPr>
          <p:cNvSpPr>
            <a:spLocks noGrp="1"/>
          </p:cNvSpPr>
          <p:nvPr>
            <p:ph type="title"/>
          </p:nvPr>
        </p:nvSpPr>
        <p:spPr/>
        <p:txBody>
          <a:bodyPr/>
          <a:lstStyle/>
          <a:p>
            <a:r>
              <a:rPr lang="en-GB" dirty="0" err="1"/>
              <a:t>Panelists</a:t>
            </a:r>
            <a:endParaRPr lang="en-GB" dirty="0"/>
          </a:p>
        </p:txBody>
      </p:sp>
      <p:pic>
        <p:nvPicPr>
          <p:cNvPr id="8" name="Picture 2" descr="Portrait of Professor Katrina Charles">
            <a:extLst>
              <a:ext uri="{FF2B5EF4-FFF2-40B4-BE49-F238E27FC236}">
                <a16:creationId xmlns:a16="http://schemas.microsoft.com/office/drawing/2014/main" id="{98CE623E-333E-A457-0387-8DFC4949F30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50836" y="3084229"/>
            <a:ext cx="1330453" cy="1389631"/>
          </a:xfrm>
          <a:prstGeom prst="ellipse">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B34A226-44FD-1DF7-0114-29D6D015998E}"/>
              </a:ext>
            </a:extLst>
          </p:cNvPr>
          <p:cNvSpPr txBox="1"/>
          <p:nvPr/>
        </p:nvSpPr>
        <p:spPr>
          <a:xfrm>
            <a:off x="2317286" y="1596559"/>
            <a:ext cx="3548215" cy="1200329"/>
          </a:xfrm>
          <a:prstGeom prst="rect">
            <a:avLst/>
          </a:prstGeom>
          <a:noFill/>
        </p:spPr>
        <p:txBody>
          <a:bodyPr wrap="square" rtlCol="0">
            <a:spAutoFit/>
          </a:bodyPr>
          <a:lstStyle/>
          <a:p>
            <a:r>
              <a:rPr lang="en-CH" sz="2400" dirty="0">
                <a:solidFill>
                  <a:schemeClr val="bg1"/>
                </a:solidFill>
              </a:rPr>
              <a:t>Dr. Rachel Peletz</a:t>
            </a:r>
          </a:p>
          <a:p>
            <a:r>
              <a:rPr lang="en-CH" sz="2400" dirty="0">
                <a:solidFill>
                  <a:schemeClr val="bg1"/>
                </a:solidFill>
              </a:rPr>
              <a:t>Excecutive Director</a:t>
            </a:r>
          </a:p>
          <a:p>
            <a:r>
              <a:rPr lang="en-CH" sz="2400" dirty="0">
                <a:solidFill>
                  <a:schemeClr val="bg1"/>
                </a:solidFill>
              </a:rPr>
              <a:t>Aquaya Institute</a:t>
            </a:r>
          </a:p>
        </p:txBody>
      </p:sp>
      <p:sp>
        <p:nvSpPr>
          <p:cNvPr id="12" name="TextBox 11">
            <a:extLst>
              <a:ext uri="{FF2B5EF4-FFF2-40B4-BE49-F238E27FC236}">
                <a16:creationId xmlns:a16="http://schemas.microsoft.com/office/drawing/2014/main" id="{29913B4F-B308-AB8C-CCBB-236210EA1A07}"/>
              </a:ext>
            </a:extLst>
          </p:cNvPr>
          <p:cNvSpPr txBox="1"/>
          <p:nvPr/>
        </p:nvSpPr>
        <p:spPr>
          <a:xfrm>
            <a:off x="2261597" y="3178881"/>
            <a:ext cx="3659592" cy="1200329"/>
          </a:xfrm>
          <a:prstGeom prst="rect">
            <a:avLst/>
          </a:prstGeom>
          <a:noFill/>
        </p:spPr>
        <p:txBody>
          <a:bodyPr wrap="none" rtlCol="0">
            <a:spAutoFit/>
          </a:bodyPr>
          <a:lstStyle/>
          <a:p>
            <a:r>
              <a:rPr lang="en-CH" sz="2400" dirty="0">
                <a:solidFill>
                  <a:schemeClr val="bg1"/>
                </a:solidFill>
              </a:rPr>
              <a:t>Prof. Katrina Charles</a:t>
            </a:r>
          </a:p>
          <a:p>
            <a:r>
              <a:rPr lang="en-CH" sz="2400" dirty="0">
                <a:solidFill>
                  <a:schemeClr val="bg1"/>
                </a:solidFill>
              </a:rPr>
              <a:t>Environmental Health R</a:t>
            </a:r>
            <a:r>
              <a:rPr lang="en-GB" sz="2400" dirty="0" err="1">
                <a:solidFill>
                  <a:schemeClr val="bg1"/>
                </a:solidFill>
              </a:rPr>
              <a:t>i</a:t>
            </a:r>
            <a:r>
              <a:rPr lang="en-CH" sz="2400" dirty="0">
                <a:solidFill>
                  <a:schemeClr val="bg1"/>
                </a:solidFill>
              </a:rPr>
              <a:t>sks </a:t>
            </a:r>
          </a:p>
          <a:p>
            <a:r>
              <a:rPr lang="en-CH" sz="2400" dirty="0">
                <a:solidFill>
                  <a:schemeClr val="bg1"/>
                </a:solidFill>
              </a:rPr>
              <a:t>University of Oxford</a:t>
            </a:r>
          </a:p>
        </p:txBody>
      </p:sp>
      <p:sp>
        <p:nvSpPr>
          <p:cNvPr id="13" name="TextBox 12">
            <a:extLst>
              <a:ext uri="{FF2B5EF4-FFF2-40B4-BE49-F238E27FC236}">
                <a16:creationId xmlns:a16="http://schemas.microsoft.com/office/drawing/2014/main" id="{9D21FDBD-7883-E56D-1F94-39AFD66B324B}"/>
              </a:ext>
            </a:extLst>
          </p:cNvPr>
          <p:cNvSpPr txBox="1"/>
          <p:nvPr/>
        </p:nvSpPr>
        <p:spPr>
          <a:xfrm>
            <a:off x="8357327" y="3111254"/>
            <a:ext cx="2618024" cy="1200329"/>
          </a:xfrm>
          <a:prstGeom prst="rect">
            <a:avLst/>
          </a:prstGeom>
          <a:noFill/>
        </p:spPr>
        <p:txBody>
          <a:bodyPr wrap="none" rtlCol="0">
            <a:spAutoFit/>
          </a:bodyPr>
          <a:lstStyle/>
          <a:p>
            <a:r>
              <a:rPr lang="en-CH" sz="2400" dirty="0">
                <a:solidFill>
                  <a:schemeClr val="bg1"/>
                </a:solidFill>
              </a:rPr>
              <a:t>Mr. Monir Alam</a:t>
            </a:r>
          </a:p>
          <a:p>
            <a:r>
              <a:rPr lang="en-CH" sz="2400" dirty="0">
                <a:solidFill>
                  <a:schemeClr val="bg1"/>
                </a:solidFill>
              </a:rPr>
              <a:t>WASH Specialist</a:t>
            </a:r>
          </a:p>
          <a:p>
            <a:r>
              <a:rPr lang="en-CH" sz="2400" dirty="0">
                <a:solidFill>
                  <a:schemeClr val="bg1"/>
                </a:solidFill>
              </a:rPr>
              <a:t>UNICEF Bangladesh</a:t>
            </a:r>
          </a:p>
        </p:txBody>
      </p:sp>
      <p:sp>
        <p:nvSpPr>
          <p:cNvPr id="14" name="TextBox 13">
            <a:extLst>
              <a:ext uri="{FF2B5EF4-FFF2-40B4-BE49-F238E27FC236}">
                <a16:creationId xmlns:a16="http://schemas.microsoft.com/office/drawing/2014/main" id="{CA77858F-6886-F999-B002-58F58E6CA567}"/>
              </a:ext>
            </a:extLst>
          </p:cNvPr>
          <p:cNvSpPr txBox="1"/>
          <p:nvPr/>
        </p:nvSpPr>
        <p:spPr>
          <a:xfrm>
            <a:off x="8354322" y="1510713"/>
            <a:ext cx="3430939" cy="1200329"/>
          </a:xfrm>
          <a:prstGeom prst="rect">
            <a:avLst/>
          </a:prstGeom>
          <a:noFill/>
        </p:spPr>
        <p:txBody>
          <a:bodyPr wrap="none" rtlCol="0">
            <a:spAutoFit/>
          </a:bodyPr>
          <a:lstStyle/>
          <a:p>
            <a:r>
              <a:rPr lang="en-CH" sz="2400" dirty="0">
                <a:solidFill>
                  <a:schemeClr val="bg1"/>
                </a:solidFill>
              </a:rPr>
              <a:t>Ms. Marieke Adank</a:t>
            </a:r>
          </a:p>
          <a:p>
            <a:r>
              <a:rPr lang="en-CH" sz="2400" dirty="0">
                <a:solidFill>
                  <a:schemeClr val="bg1"/>
                </a:solidFill>
              </a:rPr>
              <a:t>Senior Programme Officer</a:t>
            </a:r>
          </a:p>
          <a:p>
            <a:r>
              <a:rPr lang="en-CH" sz="2400" dirty="0">
                <a:solidFill>
                  <a:schemeClr val="bg1"/>
                </a:solidFill>
              </a:rPr>
              <a:t>IRC</a:t>
            </a:r>
          </a:p>
        </p:txBody>
      </p:sp>
      <p:sp>
        <p:nvSpPr>
          <p:cNvPr id="4" name="TextBox 3">
            <a:extLst>
              <a:ext uri="{FF2B5EF4-FFF2-40B4-BE49-F238E27FC236}">
                <a16:creationId xmlns:a16="http://schemas.microsoft.com/office/drawing/2014/main" id="{66A15FEA-23C2-EBD4-B2C1-BF8A0FE34861}"/>
              </a:ext>
            </a:extLst>
          </p:cNvPr>
          <p:cNvSpPr txBox="1"/>
          <p:nvPr/>
        </p:nvSpPr>
        <p:spPr>
          <a:xfrm>
            <a:off x="2317286" y="4761203"/>
            <a:ext cx="3217356" cy="1200329"/>
          </a:xfrm>
          <a:prstGeom prst="rect">
            <a:avLst/>
          </a:prstGeom>
          <a:noFill/>
        </p:spPr>
        <p:txBody>
          <a:bodyPr wrap="none" rtlCol="0">
            <a:spAutoFit/>
          </a:bodyPr>
          <a:lstStyle/>
          <a:p>
            <a:r>
              <a:rPr lang="en-CH" sz="2400" dirty="0">
                <a:solidFill>
                  <a:schemeClr val="bg1"/>
                </a:solidFill>
              </a:rPr>
              <a:t>Dr. Asad Umar</a:t>
            </a:r>
          </a:p>
          <a:p>
            <a:r>
              <a:rPr lang="en-CH" sz="2400" dirty="0">
                <a:solidFill>
                  <a:schemeClr val="bg1"/>
                </a:solidFill>
              </a:rPr>
              <a:t>Director WASH &amp; Health</a:t>
            </a:r>
          </a:p>
          <a:p>
            <a:r>
              <a:rPr lang="en-CH" sz="2400" dirty="0">
                <a:solidFill>
                  <a:schemeClr val="bg1"/>
                </a:solidFill>
              </a:rPr>
              <a:t>Aga Khan Foundation</a:t>
            </a:r>
          </a:p>
        </p:txBody>
      </p:sp>
      <p:sp>
        <p:nvSpPr>
          <p:cNvPr id="6" name="TextBox 5">
            <a:extLst>
              <a:ext uri="{FF2B5EF4-FFF2-40B4-BE49-F238E27FC236}">
                <a16:creationId xmlns:a16="http://schemas.microsoft.com/office/drawing/2014/main" id="{9CD815FD-4D8C-AA43-26D4-BC6C0B86869F}"/>
              </a:ext>
            </a:extLst>
          </p:cNvPr>
          <p:cNvSpPr txBox="1"/>
          <p:nvPr/>
        </p:nvSpPr>
        <p:spPr>
          <a:xfrm>
            <a:off x="8344615" y="4576537"/>
            <a:ext cx="3430940" cy="1569660"/>
          </a:xfrm>
          <a:prstGeom prst="rect">
            <a:avLst/>
          </a:prstGeom>
          <a:noFill/>
        </p:spPr>
        <p:txBody>
          <a:bodyPr wrap="square" rtlCol="0">
            <a:spAutoFit/>
          </a:bodyPr>
          <a:lstStyle/>
          <a:p>
            <a:r>
              <a:rPr lang="en-CH" sz="2400" dirty="0">
                <a:solidFill>
                  <a:schemeClr val="bg1"/>
                </a:solidFill>
              </a:rPr>
              <a:t>Mr. Tom Slaymaker</a:t>
            </a:r>
          </a:p>
          <a:p>
            <a:r>
              <a:rPr lang="en-CH" sz="2400" dirty="0">
                <a:solidFill>
                  <a:schemeClr val="bg1"/>
                </a:solidFill>
              </a:rPr>
              <a:t>Senior Statistics &amp; Monitoring Specialist</a:t>
            </a:r>
          </a:p>
          <a:p>
            <a:r>
              <a:rPr lang="en-CH" sz="2400" dirty="0">
                <a:solidFill>
                  <a:schemeClr val="bg1"/>
                </a:solidFill>
              </a:rPr>
              <a:t>UNICEF</a:t>
            </a:r>
          </a:p>
        </p:txBody>
      </p:sp>
      <p:pic>
        <p:nvPicPr>
          <p:cNvPr id="2050" name="Picture 2" descr="Rachel Peletz - Executive Director - Aquaya | LinkedIn">
            <a:extLst>
              <a:ext uri="{FF2B5EF4-FFF2-40B4-BE49-F238E27FC236}">
                <a16:creationId xmlns:a16="http://schemas.microsoft.com/office/drawing/2014/main" id="{3865A601-3B9F-CA22-8526-3C7DF20EB1A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0836" y="1554941"/>
            <a:ext cx="1327790" cy="1327790"/>
          </a:xfrm>
          <a:prstGeom prst="ellipse">
            <a:avLst/>
          </a:prstGeom>
          <a:noFill/>
          <a:extLst>
            <a:ext uri="{909E8E84-426E-40DD-AFC4-6F175D3DCCD1}">
              <a14:hiddenFill xmlns:a14="http://schemas.microsoft.com/office/drawing/2010/main">
                <a:solidFill>
                  <a:srgbClr val="FFFFFF"/>
                </a:solidFill>
              </a14:hiddenFill>
            </a:ext>
          </a:extLst>
        </p:spPr>
      </p:pic>
      <p:pic>
        <p:nvPicPr>
          <p:cNvPr id="2052" name="Picture 4" descr="Image">
            <a:extLst>
              <a:ext uri="{FF2B5EF4-FFF2-40B4-BE49-F238E27FC236}">
                <a16:creationId xmlns:a16="http://schemas.microsoft.com/office/drawing/2014/main" id="{69D14102-1AD1-DE18-C6CE-4F8FDC8F5F0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59099" y="4675358"/>
            <a:ext cx="1372018" cy="1372018"/>
          </a:xfrm>
          <a:prstGeom prst="ellipse">
            <a:avLst/>
          </a:prstGeom>
          <a:noFill/>
          <a:extLst>
            <a:ext uri="{909E8E84-426E-40DD-AFC4-6F175D3DCCD1}">
              <a14:hiddenFill xmlns:a14="http://schemas.microsoft.com/office/drawing/2010/main">
                <a:solidFill>
                  <a:srgbClr val="FFFFFF"/>
                </a:solidFill>
              </a14:hiddenFill>
            </a:ext>
          </a:extLst>
        </p:spPr>
      </p:pic>
      <p:pic>
        <p:nvPicPr>
          <p:cNvPr id="2" name="Picture 2" descr="Image">
            <a:extLst>
              <a:ext uri="{FF2B5EF4-FFF2-40B4-BE49-F238E27FC236}">
                <a16:creationId xmlns:a16="http://schemas.microsoft.com/office/drawing/2014/main" id="{FC371FD0-5999-6059-1FAA-B7C304AC18C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14349" y="4616679"/>
            <a:ext cx="1372018" cy="1372018"/>
          </a:xfrm>
          <a:prstGeom prst="ellipse">
            <a:avLst/>
          </a:prstGeom>
          <a:noFill/>
          <a:extLst>
            <a:ext uri="{909E8E84-426E-40DD-AFC4-6F175D3DCCD1}">
              <a14:hiddenFill xmlns:a14="http://schemas.microsoft.com/office/drawing/2010/main">
                <a:solidFill>
                  <a:srgbClr val="FFFFFF"/>
                </a:solidFill>
              </a14:hiddenFill>
            </a:ext>
          </a:extLst>
        </p:spPr>
      </p:pic>
      <p:pic>
        <p:nvPicPr>
          <p:cNvPr id="2054" name="Picture 6" descr="Profile photo of Monirul Alam">
            <a:extLst>
              <a:ext uri="{FF2B5EF4-FFF2-40B4-BE49-F238E27FC236}">
                <a16:creationId xmlns:a16="http://schemas.microsoft.com/office/drawing/2014/main" id="{26C1FBF8-AD6D-36E0-9CB7-67B99E3A751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914349" y="3091960"/>
            <a:ext cx="1372018" cy="1372018"/>
          </a:xfrm>
          <a:prstGeom prst="ellipse">
            <a:avLst/>
          </a:prstGeom>
          <a:noFill/>
          <a:extLst>
            <a:ext uri="{909E8E84-426E-40DD-AFC4-6F175D3DCCD1}">
              <a14:hiddenFill xmlns:a14="http://schemas.microsoft.com/office/drawing/2010/main">
                <a:solidFill>
                  <a:srgbClr val="FFFFFF"/>
                </a:solidFill>
              </a14:hiddenFill>
            </a:ext>
          </a:extLst>
        </p:spPr>
      </p:pic>
      <p:pic>
        <p:nvPicPr>
          <p:cNvPr id="2056" name="Picture 8" descr="Avatar">
            <a:extLst>
              <a:ext uri="{FF2B5EF4-FFF2-40B4-BE49-F238E27FC236}">
                <a16:creationId xmlns:a16="http://schemas.microsoft.com/office/drawing/2014/main" id="{824581A3-300C-66F1-A548-BC49B469F907}"/>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914349" y="1532827"/>
            <a:ext cx="1372018" cy="1372018"/>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0460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B5BAE5-39F4-51EA-144A-3C690CB48AD8}"/>
              </a:ext>
            </a:extLst>
          </p:cNvPr>
          <p:cNvSpPr>
            <a:spLocks noGrp="1"/>
          </p:cNvSpPr>
          <p:nvPr>
            <p:ph type="title"/>
          </p:nvPr>
        </p:nvSpPr>
        <p:spPr>
          <a:xfrm>
            <a:off x="281453" y="377921"/>
            <a:ext cx="8547587" cy="1325563"/>
          </a:xfrm>
        </p:spPr>
        <p:txBody>
          <a:bodyPr/>
          <a:lstStyle/>
          <a:p>
            <a:r>
              <a:rPr lang="en-CH" dirty="0"/>
              <a:t>Panel</a:t>
            </a:r>
            <a:br>
              <a:rPr lang="en-CH" dirty="0"/>
            </a:br>
            <a:r>
              <a:rPr lang="en-CH" dirty="0"/>
              <a:t>Discussion</a:t>
            </a:r>
          </a:p>
        </p:txBody>
      </p:sp>
      <p:pic>
        <p:nvPicPr>
          <p:cNvPr id="9" name="Content Placeholder 8">
            <a:extLst>
              <a:ext uri="{FF2B5EF4-FFF2-40B4-BE49-F238E27FC236}">
                <a16:creationId xmlns:a16="http://schemas.microsoft.com/office/drawing/2014/main" id="{020B767D-5D8D-2DB0-CC10-A7B807CD0A7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127661" y="0"/>
            <a:ext cx="9144000" cy="6858000"/>
          </a:xfrm>
        </p:spPr>
      </p:pic>
    </p:spTree>
    <p:extLst>
      <p:ext uri="{BB962C8B-B14F-4D97-AF65-F5344CB8AC3E}">
        <p14:creationId xmlns:p14="http://schemas.microsoft.com/office/powerpoint/2010/main" val="401743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B5BAE5-39F4-51EA-144A-3C690CB48AD8}"/>
              </a:ext>
            </a:extLst>
          </p:cNvPr>
          <p:cNvSpPr>
            <a:spLocks noGrp="1"/>
          </p:cNvSpPr>
          <p:nvPr>
            <p:ph type="title"/>
          </p:nvPr>
        </p:nvSpPr>
        <p:spPr>
          <a:xfrm>
            <a:off x="281454" y="377921"/>
            <a:ext cx="2749178" cy="1325563"/>
          </a:xfrm>
        </p:spPr>
        <p:txBody>
          <a:bodyPr/>
          <a:lstStyle/>
          <a:p>
            <a:r>
              <a:rPr lang="en-CH" dirty="0"/>
              <a:t>Reflection &amp; Close</a:t>
            </a:r>
          </a:p>
        </p:txBody>
      </p:sp>
      <p:pic>
        <p:nvPicPr>
          <p:cNvPr id="5" name="Content Placeholder 4">
            <a:extLst>
              <a:ext uri="{FF2B5EF4-FFF2-40B4-BE49-F238E27FC236}">
                <a16:creationId xmlns:a16="http://schemas.microsoft.com/office/drawing/2014/main" id="{8F8AAE91-525B-0F56-33F8-37061040954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030631" y="0"/>
            <a:ext cx="9161369" cy="6858000"/>
          </a:xfrm>
          <a:prstGeom prst="rect">
            <a:avLst/>
          </a:prstGeom>
        </p:spPr>
      </p:pic>
    </p:spTree>
    <p:extLst>
      <p:ext uri="{BB962C8B-B14F-4D97-AF65-F5344CB8AC3E}">
        <p14:creationId xmlns:p14="http://schemas.microsoft.com/office/powerpoint/2010/main" val="3800774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5BE68-A37E-4525-84B4-BCB344A07583}"/>
              </a:ext>
            </a:extLst>
          </p:cNvPr>
          <p:cNvSpPr>
            <a:spLocks noGrp="1"/>
          </p:cNvSpPr>
          <p:nvPr>
            <p:ph type="title"/>
          </p:nvPr>
        </p:nvSpPr>
        <p:spPr/>
        <p:txBody>
          <a:bodyPr/>
          <a:lstStyle/>
          <a:p>
            <a:r>
              <a:rPr lang="en-US" dirty="0"/>
              <a:t>6.1.1 Drinking water</a:t>
            </a:r>
            <a:endParaRPr lang="en-GB" dirty="0"/>
          </a:p>
        </p:txBody>
      </p:sp>
      <p:pic>
        <p:nvPicPr>
          <p:cNvPr id="4" name="Content Placeholder 3">
            <a:extLst>
              <a:ext uri="{FF2B5EF4-FFF2-40B4-BE49-F238E27FC236}">
                <a16:creationId xmlns:a16="http://schemas.microsoft.com/office/drawing/2014/main" id="{CEDA570C-ADDA-488D-823F-19396997A7D7}"/>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1417638"/>
            <a:ext cx="8716564" cy="4454331"/>
          </a:xfrm>
          <a:prstGeom prst="rect">
            <a:avLst/>
          </a:prstGeom>
        </p:spPr>
      </p:pic>
      <p:pic>
        <p:nvPicPr>
          <p:cNvPr id="3" name="Picture 2">
            <a:extLst>
              <a:ext uri="{FF2B5EF4-FFF2-40B4-BE49-F238E27FC236}">
                <a16:creationId xmlns:a16="http://schemas.microsoft.com/office/drawing/2014/main" id="{C7781A92-F196-4B13-94F7-0D9476116CCE}"/>
              </a:ext>
            </a:extLst>
          </p:cNvPr>
          <p:cNvPicPr>
            <a:picLocks noChangeAspect="1"/>
          </p:cNvPicPr>
          <p:nvPr/>
        </p:nvPicPr>
        <p:blipFill>
          <a:blip r:embed="rId4"/>
          <a:stretch>
            <a:fillRect/>
          </a:stretch>
        </p:blipFill>
        <p:spPr>
          <a:xfrm>
            <a:off x="7941500" y="1949217"/>
            <a:ext cx="4231979" cy="3036141"/>
          </a:xfrm>
          <a:prstGeom prst="rect">
            <a:avLst/>
          </a:prstGeom>
        </p:spPr>
      </p:pic>
    </p:spTree>
    <p:extLst>
      <p:ext uri="{BB962C8B-B14F-4D97-AF65-F5344CB8AC3E}">
        <p14:creationId xmlns:p14="http://schemas.microsoft.com/office/powerpoint/2010/main" val="29564423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381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734" y="253617"/>
            <a:ext cx="10972800" cy="1143000"/>
          </a:xfrm>
        </p:spPr>
        <p:txBody>
          <a:bodyPr/>
          <a:lstStyle/>
          <a:p>
            <a:r>
              <a:rPr lang="en-US" sz="3200" dirty="0"/>
              <a:t>138 countries had estimates for safely managed services in 2020</a:t>
            </a:r>
            <a:endParaRPr lang="de-DE" sz="3200" dirty="0"/>
          </a:p>
        </p:txBody>
      </p:sp>
      <p:pic>
        <p:nvPicPr>
          <p:cNvPr id="3" name="Picture 2">
            <a:extLst>
              <a:ext uri="{FF2B5EF4-FFF2-40B4-BE49-F238E27FC236}">
                <a16:creationId xmlns:a16="http://schemas.microsoft.com/office/drawing/2014/main" id="{6D309593-9689-4924-9A45-C2A396ABD0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38033"/>
            <a:ext cx="12192000" cy="4148783"/>
          </a:xfrm>
          <a:prstGeom prst="rect">
            <a:avLst/>
          </a:prstGeom>
        </p:spPr>
      </p:pic>
    </p:spTree>
    <p:extLst>
      <p:ext uri="{BB962C8B-B14F-4D97-AF65-F5344CB8AC3E}">
        <p14:creationId xmlns:p14="http://schemas.microsoft.com/office/powerpoint/2010/main" val="2703665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EB210-F990-473E-BF1E-3B4D83E1EE8C}"/>
              </a:ext>
            </a:extLst>
          </p:cNvPr>
          <p:cNvSpPr>
            <a:spLocks noGrp="1"/>
          </p:cNvSpPr>
          <p:nvPr>
            <p:ph type="title"/>
          </p:nvPr>
        </p:nvSpPr>
        <p:spPr/>
        <p:txBody>
          <a:bodyPr/>
          <a:lstStyle/>
          <a:p>
            <a:r>
              <a:rPr lang="en-US" sz="4000" dirty="0"/>
              <a:t>The world is off track to meet the SDG target</a:t>
            </a:r>
          </a:p>
        </p:txBody>
      </p:sp>
      <p:sp>
        <p:nvSpPr>
          <p:cNvPr id="3" name="Content Placeholder 2">
            <a:extLst>
              <a:ext uri="{FF2B5EF4-FFF2-40B4-BE49-F238E27FC236}">
                <a16:creationId xmlns:a16="http://schemas.microsoft.com/office/drawing/2014/main" id="{D0703312-E25F-4719-9D3B-A164382AB6A0}"/>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E75812C0-4CD6-4B20-9D9A-14A20FB0AF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164" y="1417638"/>
            <a:ext cx="9481879" cy="3840161"/>
          </a:xfrm>
          <a:prstGeom prst="rect">
            <a:avLst/>
          </a:prstGeom>
        </p:spPr>
      </p:pic>
      <p:pic>
        <p:nvPicPr>
          <p:cNvPr id="9" name="Picture 8">
            <a:extLst>
              <a:ext uri="{FF2B5EF4-FFF2-40B4-BE49-F238E27FC236}">
                <a16:creationId xmlns:a16="http://schemas.microsoft.com/office/drawing/2014/main" id="{CEF8F1C5-C474-442D-8DF2-4EFCE3051D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02802" y="1451745"/>
            <a:ext cx="1950787" cy="4218726"/>
          </a:xfrm>
          <a:prstGeom prst="rect">
            <a:avLst/>
          </a:prstGeom>
        </p:spPr>
      </p:pic>
    </p:spTree>
    <p:extLst>
      <p:ext uri="{BB962C8B-B14F-4D97-AF65-F5344CB8AC3E}">
        <p14:creationId xmlns:p14="http://schemas.microsoft.com/office/powerpoint/2010/main" val="71804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5BE68-A37E-4525-84B4-BCB344A07583}"/>
              </a:ext>
            </a:extLst>
          </p:cNvPr>
          <p:cNvSpPr>
            <a:spLocks noGrp="1"/>
          </p:cNvSpPr>
          <p:nvPr>
            <p:ph type="title"/>
          </p:nvPr>
        </p:nvSpPr>
        <p:spPr/>
        <p:txBody>
          <a:bodyPr/>
          <a:lstStyle/>
          <a:p>
            <a:r>
              <a:rPr lang="en-US" sz="3600" dirty="0"/>
              <a:t>Improved is not always accessible, </a:t>
            </a:r>
            <a:br>
              <a:rPr lang="en-US" sz="3600" dirty="0"/>
            </a:br>
            <a:r>
              <a:rPr lang="en-US" sz="3600" dirty="0"/>
              <a:t>available, or free from contamination </a:t>
            </a:r>
            <a:endParaRPr lang="en-GB" sz="3600" dirty="0"/>
          </a:p>
        </p:txBody>
      </p:sp>
      <p:pic>
        <p:nvPicPr>
          <p:cNvPr id="7" name="Picture 6">
            <a:extLst>
              <a:ext uri="{FF2B5EF4-FFF2-40B4-BE49-F238E27FC236}">
                <a16:creationId xmlns:a16="http://schemas.microsoft.com/office/drawing/2014/main" id="{DF279961-0F96-4221-82A5-C548570E8318}"/>
              </a:ext>
            </a:extLst>
          </p:cNvPr>
          <p:cNvPicPr>
            <a:picLocks noChangeAspect="1"/>
          </p:cNvPicPr>
          <p:nvPr/>
        </p:nvPicPr>
        <p:blipFill>
          <a:blip r:embed="rId3"/>
          <a:stretch>
            <a:fillRect/>
          </a:stretch>
        </p:blipFill>
        <p:spPr>
          <a:xfrm>
            <a:off x="0" y="1912145"/>
            <a:ext cx="12192000" cy="3356440"/>
          </a:xfrm>
          <a:prstGeom prst="rect">
            <a:avLst/>
          </a:prstGeom>
        </p:spPr>
      </p:pic>
      <p:sp>
        <p:nvSpPr>
          <p:cNvPr id="8" name="TextBox 7">
            <a:extLst>
              <a:ext uri="{FF2B5EF4-FFF2-40B4-BE49-F238E27FC236}">
                <a16:creationId xmlns:a16="http://schemas.microsoft.com/office/drawing/2014/main" id="{CBC6FDFD-0B33-4DA0-83CE-CF76B6E46FF9}"/>
              </a:ext>
            </a:extLst>
          </p:cNvPr>
          <p:cNvSpPr txBox="1"/>
          <p:nvPr/>
        </p:nvSpPr>
        <p:spPr>
          <a:xfrm>
            <a:off x="1084169" y="5627034"/>
            <a:ext cx="987910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https://washdata.org/how-we-work/country-and-regional-engagement/regional-analysis-2021</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2364722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4C4F6-2D7D-4023-9365-AFCA01AD426E}"/>
              </a:ext>
            </a:extLst>
          </p:cNvPr>
          <p:cNvSpPr>
            <a:spLocks noGrp="1"/>
          </p:cNvSpPr>
          <p:nvPr>
            <p:ph type="title"/>
          </p:nvPr>
        </p:nvSpPr>
        <p:spPr/>
        <p:txBody>
          <a:bodyPr/>
          <a:lstStyle/>
          <a:p>
            <a:r>
              <a:rPr lang="en-US" sz="4000" dirty="0"/>
              <a:t>Limiting factors (2023 update)</a:t>
            </a:r>
          </a:p>
        </p:txBody>
      </p:sp>
      <p:sp>
        <p:nvSpPr>
          <p:cNvPr id="3" name="Content Placeholder 2">
            <a:extLst>
              <a:ext uri="{FF2B5EF4-FFF2-40B4-BE49-F238E27FC236}">
                <a16:creationId xmlns:a16="http://schemas.microsoft.com/office/drawing/2014/main" id="{57C4C360-FAD7-429E-AED2-6628046AFDD5}"/>
              </a:ext>
            </a:extLst>
          </p:cNvPr>
          <p:cNvSpPr>
            <a:spLocks noGrp="1"/>
          </p:cNvSpPr>
          <p:nvPr>
            <p:ph idx="1"/>
          </p:nvPr>
        </p:nvSpPr>
        <p:spPr/>
        <p:txBody>
          <a:bodyPr/>
          <a:lstStyle/>
          <a:p>
            <a:endParaRPr lang="en-US"/>
          </a:p>
        </p:txBody>
      </p:sp>
      <p:pic>
        <p:nvPicPr>
          <p:cNvPr id="25" name="Picture 24">
            <a:extLst>
              <a:ext uri="{FF2B5EF4-FFF2-40B4-BE49-F238E27FC236}">
                <a16:creationId xmlns:a16="http://schemas.microsoft.com/office/drawing/2014/main" id="{B4C25B28-FC8C-FAD2-6D0B-7AE2C77CA9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834" y="1600199"/>
            <a:ext cx="5089387" cy="4241863"/>
          </a:xfrm>
          <a:prstGeom prst="rect">
            <a:avLst/>
          </a:prstGeom>
        </p:spPr>
      </p:pic>
      <p:pic>
        <p:nvPicPr>
          <p:cNvPr id="27" name="Picture 26">
            <a:extLst>
              <a:ext uri="{FF2B5EF4-FFF2-40B4-BE49-F238E27FC236}">
                <a16:creationId xmlns:a16="http://schemas.microsoft.com/office/drawing/2014/main" id="{7132773E-8888-50C8-8D85-0A28BE7C2D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17939" y="1619720"/>
            <a:ext cx="5089387" cy="4241864"/>
          </a:xfrm>
          <a:prstGeom prst="rect">
            <a:avLst/>
          </a:prstGeom>
        </p:spPr>
      </p:pic>
      <p:pic>
        <p:nvPicPr>
          <p:cNvPr id="23" name="Picture 22">
            <a:extLst>
              <a:ext uri="{FF2B5EF4-FFF2-40B4-BE49-F238E27FC236}">
                <a16:creationId xmlns:a16="http://schemas.microsoft.com/office/drawing/2014/main" id="{DB0BB375-2455-9BD1-55E4-6FF37A86FD04}"/>
              </a:ext>
            </a:extLst>
          </p:cNvPr>
          <p:cNvPicPr>
            <a:picLocks noChangeAspect="1"/>
          </p:cNvPicPr>
          <p:nvPr/>
        </p:nvPicPr>
        <p:blipFill>
          <a:blip r:embed="rId5"/>
          <a:stretch>
            <a:fillRect/>
          </a:stretch>
        </p:blipFill>
        <p:spPr>
          <a:xfrm>
            <a:off x="9492043" y="4325797"/>
            <a:ext cx="2418969" cy="1212990"/>
          </a:xfrm>
          <a:prstGeom prst="rect">
            <a:avLst/>
          </a:prstGeom>
        </p:spPr>
      </p:pic>
    </p:spTree>
    <p:extLst>
      <p:ext uri="{BB962C8B-B14F-4D97-AF65-F5344CB8AC3E}">
        <p14:creationId xmlns:p14="http://schemas.microsoft.com/office/powerpoint/2010/main" val="2119195045"/>
      </p:ext>
    </p:extLst>
  </p:cSld>
  <p:clrMapOvr>
    <a:masterClrMapping/>
  </p:clrMapOvr>
</p:sld>
</file>

<file path=ppt/theme/theme1.xml><?xml version="1.0" encoding="utf-8"?>
<a:theme xmlns:a="http://schemas.openxmlformats.org/drawingml/2006/main" name="Office Theme">
  <a:themeElements>
    <a:clrScheme name="All Systems Connect">
      <a:dk1>
        <a:srgbClr val="0C0C0C"/>
      </a:dk1>
      <a:lt1>
        <a:sysClr val="window" lastClr="FFFFFF"/>
      </a:lt1>
      <a:dk2>
        <a:srgbClr val="CAF906"/>
      </a:dk2>
      <a:lt2>
        <a:srgbClr val="00B0E1"/>
      </a:lt2>
      <a:accent1>
        <a:srgbClr val="00A79D"/>
      </a:accent1>
      <a:accent2>
        <a:srgbClr val="9D63E3"/>
      </a:accent2>
      <a:accent3>
        <a:srgbClr val="0F5C78"/>
      </a:accent3>
      <a:accent4>
        <a:srgbClr val="0C0C0C"/>
      </a:accent4>
      <a:accent5>
        <a:srgbClr val="595959"/>
      </a:accent5>
      <a:accent6>
        <a:srgbClr val="92CDDC"/>
      </a:accent6>
      <a:hlink>
        <a:srgbClr val="92CDDC"/>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8" id="{5C1DAF2E-F007-EA41-8BB6-A2B3DEBEC09C}" vid="{CE75E3E0-FF25-4D47-A780-FA8F036E8DA4}"/>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52bc1f3-6d6b-4df1-a553-1807f8c3a126">
      <Terms xmlns="http://schemas.microsoft.com/office/infopath/2007/PartnerControls"/>
    </lcf76f155ced4ddcb4097134ff3c332f>
    <TaxCatchAll xmlns="2e96fb5b-fb81-403e-9eb3-73e306e86d2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DE2FF9485E13A4597C9BF358F7DB018" ma:contentTypeVersion="16" ma:contentTypeDescription="Create a new document." ma:contentTypeScope="" ma:versionID="aa22d5224dcd7514bb5db4915a670992">
  <xsd:schema xmlns:xsd="http://www.w3.org/2001/XMLSchema" xmlns:xs="http://www.w3.org/2001/XMLSchema" xmlns:p="http://schemas.microsoft.com/office/2006/metadata/properties" xmlns:ns2="652bc1f3-6d6b-4df1-a553-1807f8c3a126" xmlns:ns3="2e96fb5b-fb81-403e-9eb3-73e306e86d27" targetNamespace="http://schemas.microsoft.com/office/2006/metadata/properties" ma:root="true" ma:fieldsID="948293a39da5fe0810572739397ae1b9" ns2:_="" ns3:_="">
    <xsd:import namespace="652bc1f3-6d6b-4df1-a553-1807f8c3a126"/>
    <xsd:import namespace="2e96fb5b-fb81-403e-9eb3-73e306e86d2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2bc1f3-6d6b-4df1-a553-1807f8c3a1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d863c78-1b04-4db8-9a23-73ee68fcdb6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e96fb5b-fb81-403e-9eb3-73e306e86d2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68fadc4-396b-4683-a69e-43b4d0e0b399}" ma:internalName="TaxCatchAll" ma:showField="CatchAllData" ma:web="2e96fb5b-fb81-403e-9eb3-73e306e86d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BBF8C0-4232-4ED5-8C41-F237ABF6B8FF}">
  <ds:schemaRefs>
    <ds:schemaRef ds:uri="http://schemas.microsoft.com/office/2006/metadata/properties"/>
    <ds:schemaRef ds:uri="http://schemas.microsoft.com/office/infopath/2007/PartnerControls"/>
    <ds:schemaRef ds:uri="7cf6d27a-a121-47a7-bb37-240d2e08ea91"/>
    <ds:schemaRef ds:uri="bbc718c4-94a0-4501-a8e8-70f7c8e44e11"/>
    <ds:schemaRef ds:uri="652bc1f3-6d6b-4df1-a553-1807f8c3a126"/>
    <ds:schemaRef ds:uri="2e96fb5b-fb81-403e-9eb3-73e306e86d27"/>
  </ds:schemaRefs>
</ds:datastoreItem>
</file>

<file path=customXml/itemProps2.xml><?xml version="1.0" encoding="utf-8"?>
<ds:datastoreItem xmlns:ds="http://schemas.openxmlformats.org/officeDocument/2006/customXml" ds:itemID="{BA773CE7-6A6A-4A81-9C13-DC9C31612452}">
  <ds:schemaRefs>
    <ds:schemaRef ds:uri="http://schemas.microsoft.com/sharepoint/v3/contenttype/forms"/>
  </ds:schemaRefs>
</ds:datastoreItem>
</file>

<file path=customXml/itemProps3.xml><?xml version="1.0" encoding="utf-8"?>
<ds:datastoreItem xmlns:ds="http://schemas.openxmlformats.org/officeDocument/2006/customXml" ds:itemID="{E54C9CDF-7313-4A48-83BD-0589EA24F2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2bc1f3-6d6b-4df1-a553-1807f8c3a126"/>
    <ds:schemaRef ds:uri="2e96fb5b-fb81-403e-9eb3-73e306e86d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374</TotalTime>
  <Words>3864</Words>
  <Application>Microsoft Office PowerPoint</Application>
  <PresentationFormat>Widescreen</PresentationFormat>
  <Paragraphs>463</Paragraphs>
  <Slides>50</Slides>
  <Notes>29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50</vt:i4>
      </vt:variant>
    </vt:vector>
  </HeadingPairs>
  <TitlesOfParts>
    <vt:vector size="63" baseType="lpstr">
      <vt:lpstr>Arial</vt:lpstr>
      <vt:lpstr>Arial Narrow</vt:lpstr>
      <vt:lpstr>Calibri</vt:lpstr>
      <vt:lpstr>Courier New</vt:lpstr>
      <vt:lpstr>HelveticaNeueLT Pro 55 Roman</vt:lpstr>
      <vt:lpstr>Impact</vt:lpstr>
      <vt:lpstr>Lucida Grande</vt:lpstr>
      <vt:lpstr>Quicksand</vt:lpstr>
      <vt:lpstr>Quicksand Medium</vt:lpstr>
      <vt:lpstr>System Font Regular</vt:lpstr>
      <vt:lpstr>Times New Roman</vt:lpstr>
      <vt:lpstr>Office Theme</vt:lpstr>
      <vt:lpstr>2_Office Theme</vt:lpstr>
      <vt:lpstr>Systemic Requirements for Monitoring and Managing Water Quality</vt:lpstr>
      <vt:lpstr>Session Outline</vt:lpstr>
      <vt:lpstr>Speakers</vt:lpstr>
      <vt:lpstr>Progress on global monitoring of  safely managed drinking water services</vt:lpstr>
      <vt:lpstr>6.1.1 Drinking water</vt:lpstr>
      <vt:lpstr>138 countries had estimates for safely managed services in 2020</vt:lpstr>
      <vt:lpstr>The world is off track to meet the SDG target</vt:lpstr>
      <vt:lpstr>Improved is not always accessible,  available, or free from contamination </vt:lpstr>
      <vt:lpstr>Limiting factors (2023 update)</vt:lpstr>
      <vt:lpstr>Accessible on premises</vt:lpstr>
      <vt:lpstr>Available when needed</vt:lpstr>
      <vt:lpstr>Free from contamination</vt:lpstr>
      <vt:lpstr>“Faecal and priority chemical contamination”</vt:lpstr>
      <vt:lpstr>Water quality testing module for household surveys</vt:lpstr>
      <vt:lpstr>&gt;50 countries supported to date</vt:lpstr>
      <vt:lpstr>Conclusion</vt:lpstr>
      <vt:lpstr>Water Quality Monitoring &amp; Surveillance (WQMS) framework under Jal Jeevan Mission (JJM)- the Flagship Rural Water Supply Initiative in India </vt:lpstr>
      <vt:lpstr>Contents slide</vt:lpstr>
      <vt:lpstr>Background and context</vt:lpstr>
      <vt:lpstr>Water quality issues in India</vt:lpstr>
      <vt:lpstr>Water Quality Monitoring &amp; Surveillance (WQMS) Strategy and its Operationalization </vt:lpstr>
      <vt:lpstr>Institutional Mechanism and Quality Control </vt:lpstr>
      <vt:lpstr>Status of testing of drinking water samples in 2023-24 (as on 29 Apr 2023)</vt:lpstr>
      <vt:lpstr>PowerPoint Presentation</vt:lpstr>
      <vt:lpstr>Water Safety Planning and Alignment with JJM in 5 districts of Uttar Pradesh</vt:lpstr>
      <vt:lpstr>Arguments for promoting WSP under JJM</vt:lpstr>
      <vt:lpstr>Way Forward</vt:lpstr>
      <vt:lpstr>Resources and more info slide</vt:lpstr>
      <vt:lpstr>The Role of Fit-for-Purpose Labs for Monitoring and Managing Rural Water Supplies</vt:lpstr>
      <vt:lpstr>The REACH Labs Project</vt:lpstr>
      <vt:lpstr>PowerPoint Presentation</vt:lpstr>
      <vt:lpstr>The REACH Labs Project</vt:lpstr>
      <vt:lpstr>Study Sites</vt:lpstr>
      <vt:lpstr>Rural labs tailored to local needs and capacities</vt:lpstr>
      <vt:lpstr>Rural laboratories are part of the system of safely managed water</vt:lpstr>
      <vt:lpstr>Rural laboratories are part of the system of safely managed water</vt:lpstr>
      <vt:lpstr>Rural laboratories are part of the system of safely managed water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Session Outline</vt:lpstr>
      <vt:lpstr>Panelists</vt:lpstr>
      <vt:lpstr>Panel Discussion</vt:lpstr>
      <vt:lpstr>Reflection &amp; Close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Dechan Dalrymple</dc:creator>
  <cp:lastModifiedBy>JOHNSTON, Richard Paul</cp:lastModifiedBy>
  <cp:revision>34</cp:revision>
  <dcterms:created xsi:type="dcterms:W3CDTF">2023-03-15T11:22:56Z</dcterms:created>
  <dcterms:modified xsi:type="dcterms:W3CDTF">2023-08-16T09:16:20Z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0x0101001DE2FF9485E13A4597C9BF358F7DB018</vt:lpwstr>
  </property>
  <property fmtid="{D5CDD505-2E9C-101B-9397-08002B2CF9AE}" pid="3" name="MediaServiceImageTags">
    <vt:lpwstr/>
  </property>
</Properties>
</file>